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6" r:id="rId9"/>
    <p:sldId id="268" r:id="rId10"/>
    <p:sldId id="265" r:id="rId11"/>
    <p:sldId id="267" r:id="rId12"/>
    <p:sldId id="262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4" r:id="rId28"/>
    <p:sldId id="283" r:id="rId29"/>
    <p:sldId id="287" r:id="rId30"/>
    <p:sldId id="288" r:id="rId31"/>
    <p:sldId id="289" r:id="rId32"/>
    <p:sldId id="290" r:id="rId33"/>
    <p:sldId id="291" r:id="rId34"/>
    <p:sldId id="285" r:id="rId35"/>
    <p:sldId id="292" r:id="rId36"/>
    <p:sldId id="305" r:id="rId37"/>
    <p:sldId id="286" r:id="rId38"/>
    <p:sldId id="306" r:id="rId39"/>
    <p:sldId id="293" r:id="rId40"/>
    <p:sldId id="294" r:id="rId41"/>
    <p:sldId id="296" r:id="rId42"/>
    <p:sldId id="295" r:id="rId43"/>
    <p:sldId id="297" r:id="rId44"/>
    <p:sldId id="300" r:id="rId45"/>
    <p:sldId id="299" r:id="rId46"/>
    <p:sldId id="298" r:id="rId47"/>
    <p:sldId id="301" r:id="rId48"/>
    <p:sldId id="302" r:id="rId49"/>
    <p:sldId id="303" r:id="rId50"/>
    <p:sldId id="304" r:id="rId51"/>
    <p:sldId id="310" r:id="rId52"/>
    <p:sldId id="307" r:id="rId53"/>
    <p:sldId id="309" r:id="rId54"/>
    <p:sldId id="308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9A222E-BE7E-4FE9-BAEF-5C91265E2111}" v="42" dt="2019-09-16T06:46:09.931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ping Li" userId="1493736f422dbf78" providerId="LiveId" clId="{A79A222E-BE7E-4FE9-BAEF-5C91265E2111}"/>
    <pc:docChg chg="undo custSel mod addSld modSld sldOrd">
      <pc:chgData name="Xiaoping Li" userId="1493736f422dbf78" providerId="LiveId" clId="{A79A222E-BE7E-4FE9-BAEF-5C91265E2111}" dt="2019-09-16T06:46:09.931" v="4108"/>
      <pc:docMkLst>
        <pc:docMk/>
      </pc:docMkLst>
      <pc:sldChg chg="modSp">
        <pc:chgData name="Xiaoping Li" userId="1493736f422dbf78" providerId="LiveId" clId="{A79A222E-BE7E-4FE9-BAEF-5C91265E2111}" dt="2019-09-12T17:24:41.474" v="0" actId="20577"/>
        <pc:sldMkLst>
          <pc:docMk/>
          <pc:sldMk cId="298830670" sldId="277"/>
        </pc:sldMkLst>
        <pc:spChg chg="mod">
          <ac:chgData name="Xiaoping Li" userId="1493736f422dbf78" providerId="LiveId" clId="{A79A222E-BE7E-4FE9-BAEF-5C91265E2111}" dt="2019-09-12T17:24:41.474" v="0" actId="20577"/>
          <ac:spMkLst>
            <pc:docMk/>
            <pc:sldMk cId="298830670" sldId="277"/>
            <ac:spMk id="3" creationId="{C907E9A8-117D-49DF-AA1A-7A5A680B0D73}"/>
          </ac:spMkLst>
        </pc:spChg>
      </pc:sldChg>
      <pc:sldChg chg="modSp">
        <pc:chgData name="Xiaoping Li" userId="1493736f422dbf78" providerId="LiveId" clId="{A79A222E-BE7E-4FE9-BAEF-5C91265E2111}" dt="2019-09-16T05:44:46.556" v="2657" actId="20577"/>
        <pc:sldMkLst>
          <pc:docMk/>
          <pc:sldMk cId="2285590605" sldId="285"/>
        </pc:sldMkLst>
        <pc:spChg chg="mod">
          <ac:chgData name="Xiaoping Li" userId="1493736f422dbf78" providerId="LiveId" clId="{A79A222E-BE7E-4FE9-BAEF-5C91265E2111}" dt="2019-09-16T05:44:46.556" v="2657" actId="20577"/>
          <ac:spMkLst>
            <pc:docMk/>
            <pc:sldMk cId="2285590605" sldId="285"/>
            <ac:spMk id="3" creationId="{4B0F8F1D-E86D-4407-8B9F-A66141145250}"/>
          </ac:spMkLst>
        </pc:spChg>
      </pc:sldChg>
      <pc:sldChg chg="addSp modSp mod setBg">
        <pc:chgData name="Xiaoping Li" userId="1493736f422dbf78" providerId="LiveId" clId="{A79A222E-BE7E-4FE9-BAEF-5C91265E2111}" dt="2019-09-16T05:45:40.750" v="2735" actId="313"/>
        <pc:sldMkLst>
          <pc:docMk/>
          <pc:sldMk cId="2837393957" sldId="286"/>
        </pc:sldMkLst>
        <pc:spChg chg="mod">
          <ac:chgData name="Xiaoping Li" userId="1493736f422dbf78" providerId="LiveId" clId="{A79A222E-BE7E-4FE9-BAEF-5C91265E2111}" dt="2019-09-16T05:37:00.922" v="2235" actId="20577"/>
          <ac:spMkLst>
            <pc:docMk/>
            <pc:sldMk cId="2837393957" sldId="286"/>
            <ac:spMk id="2" creationId="{F43C2F24-563D-4EF8-BF82-1C8B4497FF0A}"/>
          </ac:spMkLst>
        </pc:spChg>
        <pc:spChg chg="mod">
          <ac:chgData name="Xiaoping Li" userId="1493736f422dbf78" providerId="LiveId" clId="{A79A222E-BE7E-4FE9-BAEF-5C91265E2111}" dt="2019-09-16T05:45:40.750" v="2735" actId="313"/>
          <ac:spMkLst>
            <pc:docMk/>
            <pc:sldMk cId="2837393957" sldId="286"/>
            <ac:spMk id="3" creationId="{D1DA0803-8A10-4496-9710-4F7BCAA8C54D}"/>
          </ac:spMkLst>
        </pc:spChg>
        <pc:spChg chg="add">
          <ac:chgData name="Xiaoping Li" userId="1493736f422dbf78" providerId="LiveId" clId="{A79A222E-BE7E-4FE9-BAEF-5C91265E2111}" dt="2019-09-15T19:07:03.992" v="1" actId="26606"/>
          <ac:spMkLst>
            <pc:docMk/>
            <pc:sldMk cId="2837393957" sldId="286"/>
            <ac:spMk id="8" creationId="{8D70B121-56F4-4848-B38B-182089D909FA}"/>
          </ac:spMkLst>
        </pc:spChg>
        <pc:cxnChg chg="add">
          <ac:chgData name="Xiaoping Li" userId="1493736f422dbf78" providerId="LiveId" clId="{A79A222E-BE7E-4FE9-BAEF-5C91265E2111}" dt="2019-09-15T19:07:03.992" v="1" actId="26606"/>
          <ac:cxnSpMkLst>
            <pc:docMk/>
            <pc:sldMk cId="2837393957" sldId="286"/>
            <ac:cxnSpMk id="10" creationId="{2D72A2C9-F3CA-4216-8BAD-FA4C970C3C4E}"/>
          </ac:cxnSpMkLst>
        </pc:cxnChg>
      </pc:sldChg>
      <pc:sldChg chg="modSp">
        <pc:chgData name="Xiaoping Li" userId="1493736f422dbf78" providerId="LiveId" clId="{A79A222E-BE7E-4FE9-BAEF-5C91265E2111}" dt="2019-09-16T05:38:48.739" v="2366" actId="20577"/>
        <pc:sldMkLst>
          <pc:docMk/>
          <pc:sldMk cId="1429555239" sldId="296"/>
        </pc:sldMkLst>
        <pc:spChg chg="mod">
          <ac:chgData name="Xiaoping Li" userId="1493736f422dbf78" providerId="LiveId" clId="{A79A222E-BE7E-4FE9-BAEF-5C91265E2111}" dt="2019-09-16T05:38:48.739" v="2366" actId="20577"/>
          <ac:spMkLst>
            <pc:docMk/>
            <pc:sldMk cId="1429555239" sldId="296"/>
            <ac:spMk id="3" creationId="{F8BA9EC9-D37F-4C35-9A26-013DEC066477}"/>
          </ac:spMkLst>
        </pc:spChg>
      </pc:sldChg>
      <pc:sldChg chg="modSp">
        <pc:chgData name="Xiaoping Li" userId="1493736f422dbf78" providerId="LiveId" clId="{A79A222E-BE7E-4FE9-BAEF-5C91265E2111}" dt="2019-09-15T19:08:29.845" v="38" actId="20577"/>
        <pc:sldMkLst>
          <pc:docMk/>
          <pc:sldMk cId="2206740319" sldId="297"/>
        </pc:sldMkLst>
        <pc:spChg chg="mod">
          <ac:chgData name="Xiaoping Li" userId="1493736f422dbf78" providerId="LiveId" clId="{A79A222E-BE7E-4FE9-BAEF-5C91265E2111}" dt="2019-09-15T19:08:29.845" v="38" actId="20577"/>
          <ac:spMkLst>
            <pc:docMk/>
            <pc:sldMk cId="2206740319" sldId="297"/>
            <ac:spMk id="3" creationId="{BDC68DB0-7065-45B6-99E2-1AAC77DEB84D}"/>
          </ac:spMkLst>
        </pc:spChg>
      </pc:sldChg>
      <pc:sldChg chg="modSp">
        <pc:chgData name="Xiaoping Li" userId="1493736f422dbf78" providerId="LiveId" clId="{A79A222E-BE7E-4FE9-BAEF-5C91265E2111}" dt="2019-09-16T05:06:22.042" v="880" actId="20577"/>
        <pc:sldMkLst>
          <pc:docMk/>
          <pc:sldMk cId="1901777495" sldId="298"/>
        </pc:sldMkLst>
        <pc:spChg chg="mod">
          <ac:chgData name="Xiaoping Li" userId="1493736f422dbf78" providerId="LiveId" clId="{A79A222E-BE7E-4FE9-BAEF-5C91265E2111}" dt="2019-09-16T05:02:20.580" v="691" actId="20577"/>
          <ac:spMkLst>
            <pc:docMk/>
            <pc:sldMk cId="1901777495" sldId="298"/>
            <ac:spMk id="2" creationId="{7D2B8BB7-A60B-406E-9180-F0FF132518C3}"/>
          </ac:spMkLst>
        </pc:spChg>
        <pc:spChg chg="mod">
          <ac:chgData name="Xiaoping Li" userId="1493736f422dbf78" providerId="LiveId" clId="{A79A222E-BE7E-4FE9-BAEF-5C91265E2111}" dt="2019-09-16T05:06:22.042" v="880" actId="20577"/>
          <ac:spMkLst>
            <pc:docMk/>
            <pc:sldMk cId="1901777495" sldId="298"/>
            <ac:spMk id="3" creationId="{1920D6A8-43B3-4A91-8A2A-1E4C6DB95CA1}"/>
          </ac:spMkLst>
        </pc:spChg>
      </pc:sldChg>
      <pc:sldChg chg="addSp delSp modSp add ord">
        <pc:chgData name="Xiaoping Li" userId="1493736f422dbf78" providerId="LiveId" clId="{A79A222E-BE7E-4FE9-BAEF-5C91265E2111}" dt="2019-09-16T05:53:55.456" v="3180"/>
        <pc:sldMkLst>
          <pc:docMk/>
          <pc:sldMk cId="2031995217" sldId="299"/>
        </pc:sldMkLst>
        <pc:spChg chg="mod">
          <ac:chgData name="Xiaoping Li" userId="1493736f422dbf78" providerId="LiveId" clId="{A79A222E-BE7E-4FE9-BAEF-5C91265E2111}" dt="2019-09-15T19:11:39.041" v="290" actId="20577"/>
          <ac:spMkLst>
            <pc:docMk/>
            <pc:sldMk cId="2031995217" sldId="299"/>
            <ac:spMk id="2" creationId="{83B6A856-1DD7-484F-AE54-B8895FC8E91D}"/>
          </ac:spMkLst>
        </pc:spChg>
        <pc:spChg chg="mod">
          <ac:chgData name="Xiaoping Li" userId="1493736f422dbf78" providerId="LiveId" clId="{A79A222E-BE7E-4FE9-BAEF-5C91265E2111}" dt="2019-09-16T05:30:38.814" v="2062" actId="27636"/>
          <ac:spMkLst>
            <pc:docMk/>
            <pc:sldMk cId="2031995217" sldId="299"/>
            <ac:spMk id="3" creationId="{51B09A9B-F9C4-41EC-B722-2746C5B1D79B}"/>
          </ac:spMkLst>
        </pc:spChg>
        <pc:spChg chg="add del">
          <ac:chgData name="Xiaoping Li" userId="1493736f422dbf78" providerId="LiveId" clId="{A79A222E-BE7E-4FE9-BAEF-5C91265E2111}" dt="2019-09-16T05:27:41.746" v="1967"/>
          <ac:spMkLst>
            <pc:docMk/>
            <pc:sldMk cId="2031995217" sldId="299"/>
            <ac:spMk id="4" creationId="{5D5F38C9-C924-4CD2-A487-ED080135D8F0}"/>
          </ac:spMkLst>
        </pc:spChg>
      </pc:sldChg>
      <pc:sldChg chg="modSp add">
        <pc:chgData name="Xiaoping Li" userId="1493736f422dbf78" providerId="LiveId" clId="{A79A222E-BE7E-4FE9-BAEF-5C91265E2111}" dt="2019-09-16T05:53:30.250" v="3178" actId="20577"/>
        <pc:sldMkLst>
          <pc:docMk/>
          <pc:sldMk cId="1565822453" sldId="300"/>
        </pc:sldMkLst>
        <pc:spChg chg="mod">
          <ac:chgData name="Xiaoping Li" userId="1493736f422dbf78" providerId="LiveId" clId="{A79A222E-BE7E-4FE9-BAEF-5C91265E2111}" dt="2019-09-16T05:53:30.250" v="3178" actId="20577"/>
          <ac:spMkLst>
            <pc:docMk/>
            <pc:sldMk cId="1565822453" sldId="300"/>
            <ac:spMk id="2" creationId="{B7301A82-6027-48CF-B804-C9972645C0AF}"/>
          </ac:spMkLst>
        </pc:spChg>
        <pc:spChg chg="mod">
          <ac:chgData name="Xiaoping Li" userId="1493736f422dbf78" providerId="LiveId" clId="{A79A222E-BE7E-4FE9-BAEF-5C91265E2111}" dt="2019-09-16T05:02:38.058" v="715" actId="20577"/>
          <ac:spMkLst>
            <pc:docMk/>
            <pc:sldMk cId="1565822453" sldId="300"/>
            <ac:spMk id="3" creationId="{75D9BB26-D699-414F-B8B8-6DB27416B3B9}"/>
          </ac:spMkLst>
        </pc:spChg>
      </pc:sldChg>
      <pc:sldChg chg="modSp add">
        <pc:chgData name="Xiaoping Li" userId="1493736f422dbf78" providerId="LiveId" clId="{A79A222E-BE7E-4FE9-BAEF-5C91265E2111}" dt="2019-09-16T05:08:06.058" v="1022" actId="20577"/>
        <pc:sldMkLst>
          <pc:docMk/>
          <pc:sldMk cId="1613413440" sldId="301"/>
        </pc:sldMkLst>
        <pc:spChg chg="mod">
          <ac:chgData name="Xiaoping Li" userId="1493736f422dbf78" providerId="LiveId" clId="{A79A222E-BE7E-4FE9-BAEF-5C91265E2111}" dt="2019-09-16T05:04:56.394" v="742" actId="20577"/>
          <ac:spMkLst>
            <pc:docMk/>
            <pc:sldMk cId="1613413440" sldId="301"/>
            <ac:spMk id="2" creationId="{875246AF-A31B-457B-8B2E-44756AD273DF}"/>
          </ac:spMkLst>
        </pc:spChg>
        <pc:spChg chg="mod">
          <ac:chgData name="Xiaoping Li" userId="1493736f422dbf78" providerId="LiveId" clId="{A79A222E-BE7E-4FE9-BAEF-5C91265E2111}" dt="2019-09-16T05:08:06.058" v="1022" actId="20577"/>
          <ac:spMkLst>
            <pc:docMk/>
            <pc:sldMk cId="1613413440" sldId="301"/>
            <ac:spMk id="3" creationId="{89DA9F15-3529-405B-B448-46A770D74E30}"/>
          </ac:spMkLst>
        </pc:spChg>
      </pc:sldChg>
      <pc:sldChg chg="modSp add">
        <pc:chgData name="Xiaoping Li" userId="1493736f422dbf78" providerId="LiveId" clId="{A79A222E-BE7E-4FE9-BAEF-5C91265E2111}" dt="2019-09-16T05:12:22.109" v="1263" actId="20577"/>
        <pc:sldMkLst>
          <pc:docMk/>
          <pc:sldMk cId="3109175774" sldId="302"/>
        </pc:sldMkLst>
        <pc:spChg chg="mod">
          <ac:chgData name="Xiaoping Li" userId="1493736f422dbf78" providerId="LiveId" clId="{A79A222E-BE7E-4FE9-BAEF-5C91265E2111}" dt="2019-09-16T05:10:36.114" v="1089" actId="20577"/>
          <ac:spMkLst>
            <pc:docMk/>
            <pc:sldMk cId="3109175774" sldId="302"/>
            <ac:spMk id="2" creationId="{EA0D572A-ACEE-4C9B-904E-174BFABB1981}"/>
          </ac:spMkLst>
        </pc:spChg>
        <pc:spChg chg="mod">
          <ac:chgData name="Xiaoping Li" userId="1493736f422dbf78" providerId="LiveId" clId="{A79A222E-BE7E-4FE9-BAEF-5C91265E2111}" dt="2019-09-16T05:12:22.109" v="1263" actId="20577"/>
          <ac:spMkLst>
            <pc:docMk/>
            <pc:sldMk cId="3109175774" sldId="302"/>
            <ac:spMk id="3" creationId="{9FF79A20-2B10-4271-98BE-A0AA7E62604B}"/>
          </ac:spMkLst>
        </pc:spChg>
      </pc:sldChg>
      <pc:sldChg chg="addSp modSp add mod setBg">
        <pc:chgData name="Xiaoping Li" userId="1493736f422dbf78" providerId="LiveId" clId="{A79A222E-BE7E-4FE9-BAEF-5C91265E2111}" dt="2019-09-16T05:54:19.282" v="3225" actId="20577"/>
        <pc:sldMkLst>
          <pc:docMk/>
          <pc:sldMk cId="2233571379" sldId="303"/>
        </pc:sldMkLst>
        <pc:spChg chg="mod">
          <ac:chgData name="Xiaoping Li" userId="1493736f422dbf78" providerId="LiveId" clId="{A79A222E-BE7E-4FE9-BAEF-5C91265E2111}" dt="2019-09-16T05:26:26.772" v="1941" actId="26606"/>
          <ac:spMkLst>
            <pc:docMk/>
            <pc:sldMk cId="2233571379" sldId="303"/>
            <ac:spMk id="2" creationId="{0D76CFAA-1892-4E96-8881-DFC95585FEC8}"/>
          </ac:spMkLst>
        </pc:spChg>
        <pc:spChg chg="mod">
          <ac:chgData name="Xiaoping Li" userId="1493736f422dbf78" providerId="LiveId" clId="{A79A222E-BE7E-4FE9-BAEF-5C91265E2111}" dt="2019-09-16T05:54:19.282" v="3225" actId="20577"/>
          <ac:spMkLst>
            <pc:docMk/>
            <pc:sldMk cId="2233571379" sldId="303"/>
            <ac:spMk id="3" creationId="{15D21AC6-8261-4C4A-B8A6-8C36B6A7D5E7}"/>
          </ac:spMkLst>
        </pc:spChg>
        <pc:spChg chg="add">
          <ac:chgData name="Xiaoping Li" userId="1493736f422dbf78" providerId="LiveId" clId="{A79A222E-BE7E-4FE9-BAEF-5C91265E2111}" dt="2019-09-16T05:26:26.772" v="1941" actId="26606"/>
          <ac:spMkLst>
            <pc:docMk/>
            <pc:sldMk cId="2233571379" sldId="303"/>
            <ac:spMk id="8" creationId="{8D70B121-56F4-4848-B38B-182089D909FA}"/>
          </ac:spMkLst>
        </pc:spChg>
        <pc:cxnChg chg="add">
          <ac:chgData name="Xiaoping Li" userId="1493736f422dbf78" providerId="LiveId" clId="{A79A222E-BE7E-4FE9-BAEF-5C91265E2111}" dt="2019-09-16T05:26:26.772" v="1941" actId="26606"/>
          <ac:cxnSpMkLst>
            <pc:docMk/>
            <pc:sldMk cId="2233571379" sldId="303"/>
            <ac:cxnSpMk id="10" creationId="{2D72A2C9-F3CA-4216-8BAD-FA4C970C3C4E}"/>
          </ac:cxnSpMkLst>
        </pc:cxnChg>
      </pc:sldChg>
      <pc:sldChg chg="addSp modSp add mod ord setBg">
        <pc:chgData name="Xiaoping Li" userId="1493736f422dbf78" providerId="LiveId" clId="{A79A222E-BE7E-4FE9-BAEF-5C91265E2111}" dt="2019-09-16T06:46:09.931" v="4108"/>
        <pc:sldMkLst>
          <pc:docMk/>
          <pc:sldMk cId="778804740" sldId="304"/>
        </pc:sldMkLst>
        <pc:spChg chg="mod">
          <ac:chgData name="Xiaoping Li" userId="1493736f422dbf78" providerId="LiveId" clId="{A79A222E-BE7E-4FE9-BAEF-5C91265E2111}" dt="2019-09-16T06:25:55.079" v="3691" actId="26606"/>
          <ac:spMkLst>
            <pc:docMk/>
            <pc:sldMk cId="778804740" sldId="304"/>
            <ac:spMk id="2" creationId="{D9704404-5350-4972-AE71-D62771594050}"/>
          </ac:spMkLst>
        </pc:spChg>
        <pc:spChg chg="mod">
          <ac:chgData name="Xiaoping Li" userId="1493736f422dbf78" providerId="LiveId" clId="{A79A222E-BE7E-4FE9-BAEF-5C91265E2111}" dt="2019-09-16T06:25:55.079" v="3691" actId="26606"/>
          <ac:spMkLst>
            <pc:docMk/>
            <pc:sldMk cId="778804740" sldId="304"/>
            <ac:spMk id="3" creationId="{B22F6C14-8BC2-4792-BD4F-A076095EAC1C}"/>
          </ac:spMkLst>
        </pc:spChg>
        <pc:spChg chg="add">
          <ac:chgData name="Xiaoping Li" userId="1493736f422dbf78" providerId="LiveId" clId="{A79A222E-BE7E-4FE9-BAEF-5C91265E2111}" dt="2019-09-16T06:25:55.079" v="3691" actId="26606"/>
          <ac:spMkLst>
            <pc:docMk/>
            <pc:sldMk cId="778804740" sldId="304"/>
            <ac:spMk id="8" creationId="{8D70B121-56F4-4848-B38B-182089D909FA}"/>
          </ac:spMkLst>
        </pc:spChg>
        <pc:cxnChg chg="add">
          <ac:chgData name="Xiaoping Li" userId="1493736f422dbf78" providerId="LiveId" clId="{A79A222E-BE7E-4FE9-BAEF-5C91265E2111}" dt="2019-09-16T06:25:55.079" v="3691" actId="26606"/>
          <ac:cxnSpMkLst>
            <pc:docMk/>
            <pc:sldMk cId="778804740" sldId="304"/>
            <ac:cxnSpMk id="10" creationId="{2D72A2C9-F3CA-4216-8BAD-FA4C970C3C4E}"/>
          </ac:cxnSpMkLst>
        </pc:cxnChg>
      </pc:sldChg>
      <pc:sldChg chg="modSp add">
        <pc:chgData name="Xiaoping Li" userId="1493736f422dbf78" providerId="LiveId" clId="{A79A222E-BE7E-4FE9-BAEF-5C91265E2111}" dt="2019-09-16T05:47:33.442" v="2909" actId="20577"/>
        <pc:sldMkLst>
          <pc:docMk/>
          <pc:sldMk cId="4049929286" sldId="305"/>
        </pc:sldMkLst>
        <pc:spChg chg="mod">
          <ac:chgData name="Xiaoping Li" userId="1493736f422dbf78" providerId="LiveId" clId="{A79A222E-BE7E-4FE9-BAEF-5C91265E2111}" dt="2019-09-16T05:34:57.725" v="2118" actId="20577"/>
          <ac:spMkLst>
            <pc:docMk/>
            <pc:sldMk cId="4049929286" sldId="305"/>
            <ac:spMk id="2" creationId="{D1986E91-60C4-4228-ABDD-67C6585FABE6}"/>
          </ac:spMkLst>
        </pc:spChg>
        <pc:spChg chg="mod">
          <ac:chgData name="Xiaoping Li" userId="1493736f422dbf78" providerId="LiveId" clId="{A79A222E-BE7E-4FE9-BAEF-5C91265E2111}" dt="2019-09-16T05:47:33.442" v="2909" actId="20577"/>
          <ac:spMkLst>
            <pc:docMk/>
            <pc:sldMk cId="4049929286" sldId="305"/>
            <ac:spMk id="3" creationId="{D64086C1-078F-4B0F-9C3C-760AE9E0DC83}"/>
          </ac:spMkLst>
        </pc:spChg>
      </pc:sldChg>
      <pc:sldChg chg="addSp modSp add mod setBg">
        <pc:chgData name="Xiaoping Li" userId="1493736f422dbf78" providerId="LiveId" clId="{A79A222E-BE7E-4FE9-BAEF-5C91265E2111}" dt="2019-09-16T05:52:34.755" v="3172" actId="20577"/>
        <pc:sldMkLst>
          <pc:docMk/>
          <pc:sldMk cId="1111985087" sldId="306"/>
        </pc:sldMkLst>
        <pc:spChg chg="mod">
          <ac:chgData name="Xiaoping Li" userId="1493736f422dbf78" providerId="LiveId" clId="{A79A222E-BE7E-4FE9-BAEF-5C91265E2111}" dt="2019-09-16T05:39:04.385" v="2377" actId="26606"/>
          <ac:spMkLst>
            <pc:docMk/>
            <pc:sldMk cId="1111985087" sldId="306"/>
            <ac:spMk id="2" creationId="{C5ED237D-D2BB-4B53-A4DD-D51F32B5315A}"/>
          </ac:spMkLst>
        </pc:spChg>
        <pc:spChg chg="mod">
          <ac:chgData name="Xiaoping Li" userId="1493736f422dbf78" providerId="LiveId" clId="{A79A222E-BE7E-4FE9-BAEF-5C91265E2111}" dt="2019-09-16T05:52:34.755" v="3172" actId="20577"/>
          <ac:spMkLst>
            <pc:docMk/>
            <pc:sldMk cId="1111985087" sldId="306"/>
            <ac:spMk id="3" creationId="{57A7B96B-D172-44F6-A674-31A345350AF1}"/>
          </ac:spMkLst>
        </pc:spChg>
        <pc:spChg chg="add">
          <ac:chgData name="Xiaoping Li" userId="1493736f422dbf78" providerId="LiveId" clId="{A79A222E-BE7E-4FE9-BAEF-5C91265E2111}" dt="2019-09-16T05:39:04.385" v="2377" actId="26606"/>
          <ac:spMkLst>
            <pc:docMk/>
            <pc:sldMk cId="1111985087" sldId="306"/>
            <ac:spMk id="8" creationId="{8D70B121-56F4-4848-B38B-182089D909FA}"/>
          </ac:spMkLst>
        </pc:spChg>
        <pc:cxnChg chg="add">
          <ac:chgData name="Xiaoping Li" userId="1493736f422dbf78" providerId="LiveId" clId="{A79A222E-BE7E-4FE9-BAEF-5C91265E2111}" dt="2019-09-16T05:39:04.385" v="2377" actId="26606"/>
          <ac:cxnSpMkLst>
            <pc:docMk/>
            <pc:sldMk cId="1111985087" sldId="306"/>
            <ac:cxnSpMk id="10" creationId="{2D72A2C9-F3CA-4216-8BAD-FA4C970C3C4E}"/>
          </ac:cxnSpMkLst>
        </pc:cxnChg>
      </pc:sldChg>
      <pc:sldChg chg="addSp modSp add mod setBg">
        <pc:chgData name="Xiaoping Li" userId="1493736f422dbf78" providerId="LiveId" clId="{A79A222E-BE7E-4FE9-BAEF-5C91265E2111}" dt="2019-09-16T06:26:00.658" v="3692" actId="26606"/>
        <pc:sldMkLst>
          <pc:docMk/>
          <pc:sldMk cId="1696438263" sldId="307"/>
        </pc:sldMkLst>
        <pc:spChg chg="mod">
          <ac:chgData name="Xiaoping Li" userId="1493736f422dbf78" providerId="LiveId" clId="{A79A222E-BE7E-4FE9-BAEF-5C91265E2111}" dt="2019-09-16T06:26:00.658" v="3692" actId="26606"/>
          <ac:spMkLst>
            <pc:docMk/>
            <pc:sldMk cId="1696438263" sldId="307"/>
            <ac:spMk id="2" creationId="{FC2D96AA-9483-4A68-90DE-840BB6F8F96F}"/>
          </ac:spMkLst>
        </pc:spChg>
        <pc:spChg chg="mod">
          <ac:chgData name="Xiaoping Li" userId="1493736f422dbf78" providerId="LiveId" clId="{A79A222E-BE7E-4FE9-BAEF-5C91265E2111}" dt="2019-09-16T06:26:00.658" v="3692" actId="26606"/>
          <ac:spMkLst>
            <pc:docMk/>
            <pc:sldMk cId="1696438263" sldId="307"/>
            <ac:spMk id="3" creationId="{89D7F3A5-506A-49A9-BF44-E9E3B1CE33E8}"/>
          </ac:spMkLst>
        </pc:spChg>
        <pc:spChg chg="add">
          <ac:chgData name="Xiaoping Li" userId="1493736f422dbf78" providerId="LiveId" clId="{A79A222E-BE7E-4FE9-BAEF-5C91265E2111}" dt="2019-09-16T06:26:00.658" v="3692" actId="26606"/>
          <ac:spMkLst>
            <pc:docMk/>
            <pc:sldMk cId="1696438263" sldId="307"/>
            <ac:spMk id="8" creationId="{8D70B121-56F4-4848-B38B-182089D909FA}"/>
          </ac:spMkLst>
        </pc:spChg>
        <pc:cxnChg chg="add">
          <ac:chgData name="Xiaoping Li" userId="1493736f422dbf78" providerId="LiveId" clId="{A79A222E-BE7E-4FE9-BAEF-5C91265E2111}" dt="2019-09-16T06:26:00.658" v="3692" actId="26606"/>
          <ac:cxnSpMkLst>
            <pc:docMk/>
            <pc:sldMk cId="1696438263" sldId="307"/>
            <ac:cxnSpMk id="10" creationId="{2D72A2C9-F3CA-4216-8BAD-FA4C970C3C4E}"/>
          </ac:cxnSpMkLst>
        </pc:cxnChg>
      </pc:sldChg>
      <pc:sldChg chg="addSp delSp modSp add mod setBg">
        <pc:chgData name="Xiaoping Li" userId="1493736f422dbf78" providerId="LiveId" clId="{A79A222E-BE7E-4FE9-BAEF-5C91265E2111}" dt="2019-09-16T06:38:18.770" v="4026" actId="20577"/>
        <pc:sldMkLst>
          <pc:docMk/>
          <pc:sldMk cId="1978133877" sldId="308"/>
        </pc:sldMkLst>
        <pc:spChg chg="mod">
          <ac:chgData name="Xiaoping Li" userId="1493736f422dbf78" providerId="LiveId" clId="{A79A222E-BE7E-4FE9-BAEF-5C91265E2111}" dt="2019-09-16T06:26:06.384" v="3694" actId="26606"/>
          <ac:spMkLst>
            <pc:docMk/>
            <pc:sldMk cId="1978133877" sldId="308"/>
            <ac:spMk id="2" creationId="{A3AD0D23-181E-41B3-8AC3-DB30CA8DE0BD}"/>
          </ac:spMkLst>
        </pc:spChg>
        <pc:spChg chg="add del mod">
          <ac:chgData name="Xiaoping Li" userId="1493736f422dbf78" providerId="LiveId" clId="{A79A222E-BE7E-4FE9-BAEF-5C91265E2111}" dt="2019-09-16T06:38:18.770" v="4026" actId="20577"/>
          <ac:spMkLst>
            <pc:docMk/>
            <pc:sldMk cId="1978133877" sldId="308"/>
            <ac:spMk id="3" creationId="{4AACCB71-2A77-4704-9EE6-3028AEBD4C6E}"/>
          </ac:spMkLst>
        </pc:spChg>
        <pc:spChg chg="add del">
          <ac:chgData name="Xiaoping Li" userId="1493736f422dbf78" providerId="LiveId" clId="{A79A222E-BE7E-4FE9-BAEF-5C91265E2111}" dt="2019-09-16T06:31:31.595" v="3914"/>
          <ac:spMkLst>
            <pc:docMk/>
            <pc:sldMk cId="1978133877" sldId="308"/>
            <ac:spMk id="4" creationId="{39412BB8-3A99-458F-BC40-09CC05F48B6D}"/>
          </ac:spMkLst>
        </pc:spChg>
        <pc:spChg chg="add">
          <ac:chgData name="Xiaoping Li" userId="1493736f422dbf78" providerId="LiveId" clId="{A79A222E-BE7E-4FE9-BAEF-5C91265E2111}" dt="2019-09-16T06:37:35.537" v="4004"/>
          <ac:spMkLst>
            <pc:docMk/>
            <pc:sldMk cId="1978133877" sldId="308"/>
            <ac:spMk id="5" creationId="{85C2677D-F127-4809-BAEB-982C0122BCC5}"/>
          </ac:spMkLst>
        </pc:spChg>
        <pc:spChg chg="add">
          <ac:chgData name="Xiaoping Li" userId="1493736f422dbf78" providerId="LiveId" clId="{A79A222E-BE7E-4FE9-BAEF-5C91265E2111}" dt="2019-09-16T06:26:06.384" v="3694" actId="26606"/>
          <ac:spMkLst>
            <pc:docMk/>
            <pc:sldMk cId="1978133877" sldId="308"/>
            <ac:spMk id="8" creationId="{8D70B121-56F4-4848-B38B-182089D909FA}"/>
          </ac:spMkLst>
        </pc:spChg>
        <pc:cxnChg chg="add">
          <ac:chgData name="Xiaoping Li" userId="1493736f422dbf78" providerId="LiveId" clId="{A79A222E-BE7E-4FE9-BAEF-5C91265E2111}" dt="2019-09-16T06:26:06.384" v="3694" actId="26606"/>
          <ac:cxnSpMkLst>
            <pc:docMk/>
            <pc:sldMk cId="1978133877" sldId="308"/>
            <ac:cxnSpMk id="10" creationId="{2D72A2C9-F3CA-4216-8BAD-FA4C970C3C4E}"/>
          </ac:cxnSpMkLst>
        </pc:cxnChg>
      </pc:sldChg>
      <pc:sldChg chg="addSp modSp add mod setBg">
        <pc:chgData name="Xiaoping Li" userId="1493736f422dbf78" providerId="LiveId" clId="{A79A222E-BE7E-4FE9-BAEF-5C91265E2111}" dt="2019-09-16T06:30:19.818" v="3912" actId="20577"/>
        <pc:sldMkLst>
          <pc:docMk/>
          <pc:sldMk cId="3480611300" sldId="309"/>
        </pc:sldMkLst>
        <pc:spChg chg="mod">
          <ac:chgData name="Xiaoping Li" userId="1493736f422dbf78" providerId="LiveId" clId="{A79A222E-BE7E-4FE9-BAEF-5C91265E2111}" dt="2019-09-16T06:26:04.058" v="3693" actId="26606"/>
          <ac:spMkLst>
            <pc:docMk/>
            <pc:sldMk cId="3480611300" sldId="309"/>
            <ac:spMk id="2" creationId="{DDDBF52F-2F4E-4B1A-8B5A-904DA514C162}"/>
          </ac:spMkLst>
        </pc:spChg>
        <pc:spChg chg="mod">
          <ac:chgData name="Xiaoping Li" userId="1493736f422dbf78" providerId="LiveId" clId="{A79A222E-BE7E-4FE9-BAEF-5C91265E2111}" dt="2019-09-16T06:30:19.818" v="3912" actId="20577"/>
          <ac:spMkLst>
            <pc:docMk/>
            <pc:sldMk cId="3480611300" sldId="309"/>
            <ac:spMk id="3" creationId="{1F6A66D6-EB19-4EC7-BABD-854C084AF79B}"/>
          </ac:spMkLst>
        </pc:spChg>
        <pc:spChg chg="add">
          <ac:chgData name="Xiaoping Li" userId="1493736f422dbf78" providerId="LiveId" clId="{A79A222E-BE7E-4FE9-BAEF-5C91265E2111}" dt="2019-09-16T06:26:04.058" v="3693" actId="26606"/>
          <ac:spMkLst>
            <pc:docMk/>
            <pc:sldMk cId="3480611300" sldId="309"/>
            <ac:spMk id="8" creationId="{8D70B121-56F4-4848-B38B-182089D909FA}"/>
          </ac:spMkLst>
        </pc:spChg>
        <pc:cxnChg chg="add">
          <ac:chgData name="Xiaoping Li" userId="1493736f422dbf78" providerId="LiveId" clId="{A79A222E-BE7E-4FE9-BAEF-5C91265E2111}" dt="2019-09-16T06:26:04.058" v="3693" actId="26606"/>
          <ac:cxnSpMkLst>
            <pc:docMk/>
            <pc:sldMk cId="3480611300" sldId="309"/>
            <ac:cxnSpMk id="10" creationId="{2D72A2C9-F3CA-4216-8BAD-FA4C970C3C4E}"/>
          </ac:cxnSpMkLst>
        </pc:cxnChg>
      </pc:sldChg>
      <pc:sldChg chg="addSp delSp modSp add">
        <pc:chgData name="Xiaoping Li" userId="1493736f422dbf78" providerId="LiveId" clId="{A79A222E-BE7E-4FE9-BAEF-5C91265E2111}" dt="2019-09-16T06:45:41.070" v="4106" actId="20577"/>
        <pc:sldMkLst>
          <pc:docMk/>
          <pc:sldMk cId="1695385609" sldId="310"/>
        </pc:sldMkLst>
        <pc:spChg chg="mod">
          <ac:chgData name="Xiaoping Li" userId="1493736f422dbf78" providerId="LiveId" clId="{A79A222E-BE7E-4FE9-BAEF-5C91265E2111}" dt="2019-09-16T06:40:09.185" v="4067" actId="20577"/>
          <ac:spMkLst>
            <pc:docMk/>
            <pc:sldMk cId="1695385609" sldId="310"/>
            <ac:spMk id="2" creationId="{8B04A0F6-1ABE-4210-88C0-F5580279E42C}"/>
          </ac:spMkLst>
        </pc:spChg>
        <pc:spChg chg="add del mod">
          <ac:chgData name="Xiaoping Li" userId="1493736f422dbf78" providerId="LiveId" clId="{A79A222E-BE7E-4FE9-BAEF-5C91265E2111}" dt="2019-09-16T06:45:41.070" v="4106" actId="20577"/>
          <ac:spMkLst>
            <pc:docMk/>
            <pc:sldMk cId="1695385609" sldId="310"/>
            <ac:spMk id="3" creationId="{58EED261-751E-406E-99E6-082C10B2CD04}"/>
          </ac:spMkLst>
        </pc:spChg>
        <pc:spChg chg="add del">
          <ac:chgData name="Xiaoping Li" userId="1493736f422dbf78" providerId="LiveId" clId="{A79A222E-BE7E-4FE9-BAEF-5C91265E2111}" dt="2019-09-16T06:40:22.115" v="4069"/>
          <ac:spMkLst>
            <pc:docMk/>
            <pc:sldMk cId="1695385609" sldId="310"/>
            <ac:spMk id="4" creationId="{0D8E3A4D-7081-4614-B9E0-81BF219D186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180B33-E130-4125-8CC2-988671063242}" type="doc">
      <dgm:prSet loTypeId="urn:microsoft.com/office/officeart/2005/8/layout/vList2" loCatId="list" qsTypeId="urn:microsoft.com/office/officeart/2005/8/quickstyle/simple4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AA2E1034-CD92-4A90-BBE3-77B3629BADEF}">
      <dgm:prSet/>
      <dgm:spPr/>
      <dgm:t>
        <a:bodyPr/>
        <a:lstStyle/>
        <a:p>
          <a:r>
            <a:rPr lang="en-US"/>
            <a:t>Shell is a program interpreter that runs other program</a:t>
          </a:r>
        </a:p>
      </dgm:t>
    </dgm:pt>
    <dgm:pt modelId="{B0FF4C50-E0FF-4F38-8785-E0BDF081268F}" type="parTrans" cxnId="{A993A8C5-468B-4AD8-83B2-5470BA59B96E}">
      <dgm:prSet/>
      <dgm:spPr/>
      <dgm:t>
        <a:bodyPr/>
        <a:lstStyle/>
        <a:p>
          <a:endParaRPr lang="en-US"/>
        </a:p>
      </dgm:t>
    </dgm:pt>
    <dgm:pt modelId="{5C90C82F-D1E2-42B6-9BB6-780F652A67FC}" type="sibTrans" cxnId="{A993A8C5-468B-4AD8-83B2-5470BA59B96E}">
      <dgm:prSet/>
      <dgm:spPr/>
      <dgm:t>
        <a:bodyPr/>
        <a:lstStyle/>
        <a:p>
          <a:endParaRPr lang="en-US"/>
        </a:p>
      </dgm:t>
    </dgm:pt>
    <dgm:pt modelId="{10A0479E-9CE7-4A67-A890-F28027009B09}">
      <dgm:prSet/>
      <dgm:spPr/>
      <dgm:t>
        <a:bodyPr/>
        <a:lstStyle/>
        <a:p>
          <a:r>
            <a:rPr lang="en-US"/>
            <a:t>The interface to interact with shell is the terminal emulator in a desktop environment</a:t>
          </a:r>
        </a:p>
      </dgm:t>
    </dgm:pt>
    <dgm:pt modelId="{F67023FE-2C03-4B71-9484-880B34B411E3}" type="parTrans" cxnId="{6B7DF979-AE81-49A5-B133-139165E27A8C}">
      <dgm:prSet/>
      <dgm:spPr/>
      <dgm:t>
        <a:bodyPr/>
        <a:lstStyle/>
        <a:p>
          <a:endParaRPr lang="en-US"/>
        </a:p>
      </dgm:t>
    </dgm:pt>
    <dgm:pt modelId="{1CFD46E4-39C0-46A0-B32F-70935EAE3DBD}" type="sibTrans" cxnId="{6B7DF979-AE81-49A5-B133-139165E27A8C}">
      <dgm:prSet/>
      <dgm:spPr/>
      <dgm:t>
        <a:bodyPr/>
        <a:lstStyle/>
        <a:p>
          <a:endParaRPr lang="en-US"/>
        </a:p>
      </dgm:t>
    </dgm:pt>
    <dgm:pt modelId="{DA2BBB2C-8ADA-42E5-A244-8A8450395C53}">
      <dgm:prSet/>
      <dgm:spPr/>
      <dgm:t>
        <a:bodyPr/>
        <a:lstStyle/>
        <a:p>
          <a:r>
            <a:rPr lang="en-US"/>
            <a:t>In ubuntu, it is bash (Bourne Again Shell)</a:t>
          </a:r>
        </a:p>
      </dgm:t>
    </dgm:pt>
    <dgm:pt modelId="{F967D92A-98CB-4B2B-B348-FA14EF10D135}" type="parTrans" cxnId="{84929FFE-0F15-4ECB-92EC-DB196B7B3112}">
      <dgm:prSet/>
      <dgm:spPr/>
      <dgm:t>
        <a:bodyPr/>
        <a:lstStyle/>
        <a:p>
          <a:endParaRPr lang="en-US"/>
        </a:p>
      </dgm:t>
    </dgm:pt>
    <dgm:pt modelId="{7D6AFD3F-E314-4C73-AE6E-EF6D6000B0B1}" type="sibTrans" cxnId="{84929FFE-0F15-4ECB-92EC-DB196B7B3112}">
      <dgm:prSet/>
      <dgm:spPr/>
      <dgm:t>
        <a:bodyPr/>
        <a:lstStyle/>
        <a:p>
          <a:endParaRPr lang="en-US"/>
        </a:p>
      </dgm:t>
    </dgm:pt>
    <dgm:pt modelId="{14991412-A77F-458B-B585-AA130AB47064}" type="pres">
      <dgm:prSet presAssocID="{26180B33-E130-4125-8CC2-988671063242}" presName="linear" presStyleCnt="0">
        <dgm:presLayoutVars>
          <dgm:animLvl val="lvl"/>
          <dgm:resizeHandles val="exact"/>
        </dgm:presLayoutVars>
      </dgm:prSet>
      <dgm:spPr/>
    </dgm:pt>
    <dgm:pt modelId="{FCE5A661-890E-4BA3-8F73-90F1B8052BC8}" type="pres">
      <dgm:prSet presAssocID="{AA2E1034-CD92-4A90-BBE3-77B3629BADE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2265E1D-E7C9-4BFC-A720-C63FE14A15C3}" type="pres">
      <dgm:prSet presAssocID="{5C90C82F-D1E2-42B6-9BB6-780F652A67FC}" presName="spacer" presStyleCnt="0"/>
      <dgm:spPr/>
    </dgm:pt>
    <dgm:pt modelId="{97F45BAA-EDEC-4626-981C-C5801C478799}" type="pres">
      <dgm:prSet presAssocID="{10A0479E-9CE7-4A67-A890-F28027009B0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96873E0-6917-45AB-A9DA-62A37069B54F}" type="pres">
      <dgm:prSet presAssocID="{1CFD46E4-39C0-46A0-B32F-70935EAE3DBD}" presName="spacer" presStyleCnt="0"/>
      <dgm:spPr/>
    </dgm:pt>
    <dgm:pt modelId="{A372571C-DC7B-41CE-B92C-90F6C89BD793}" type="pres">
      <dgm:prSet presAssocID="{DA2BBB2C-8ADA-42E5-A244-8A8450395C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08C666D-3B53-4BC7-8D30-ED6350867D05}" type="presOf" srcId="{10A0479E-9CE7-4A67-A890-F28027009B09}" destId="{97F45BAA-EDEC-4626-981C-C5801C478799}" srcOrd="0" destOrd="0" presId="urn:microsoft.com/office/officeart/2005/8/layout/vList2"/>
    <dgm:cxn modelId="{6B7DF979-AE81-49A5-B133-139165E27A8C}" srcId="{26180B33-E130-4125-8CC2-988671063242}" destId="{10A0479E-9CE7-4A67-A890-F28027009B09}" srcOrd="1" destOrd="0" parTransId="{F67023FE-2C03-4B71-9484-880B34B411E3}" sibTransId="{1CFD46E4-39C0-46A0-B32F-70935EAE3DBD}"/>
    <dgm:cxn modelId="{4D01C897-DE0B-4FFE-BC17-C6AAD2FEB6BC}" type="presOf" srcId="{26180B33-E130-4125-8CC2-988671063242}" destId="{14991412-A77F-458B-B585-AA130AB47064}" srcOrd="0" destOrd="0" presId="urn:microsoft.com/office/officeart/2005/8/layout/vList2"/>
    <dgm:cxn modelId="{A993A8C5-468B-4AD8-83B2-5470BA59B96E}" srcId="{26180B33-E130-4125-8CC2-988671063242}" destId="{AA2E1034-CD92-4A90-BBE3-77B3629BADEF}" srcOrd="0" destOrd="0" parTransId="{B0FF4C50-E0FF-4F38-8785-E0BDF081268F}" sibTransId="{5C90C82F-D1E2-42B6-9BB6-780F652A67FC}"/>
    <dgm:cxn modelId="{8BCA1CC8-2982-420B-B308-0756F6E0BF10}" type="presOf" srcId="{AA2E1034-CD92-4A90-BBE3-77B3629BADEF}" destId="{FCE5A661-890E-4BA3-8F73-90F1B8052BC8}" srcOrd="0" destOrd="0" presId="urn:microsoft.com/office/officeart/2005/8/layout/vList2"/>
    <dgm:cxn modelId="{5931A7D6-EBE1-4E1C-80F4-8CCE57B2BAB7}" type="presOf" srcId="{DA2BBB2C-8ADA-42E5-A244-8A8450395C53}" destId="{A372571C-DC7B-41CE-B92C-90F6C89BD793}" srcOrd="0" destOrd="0" presId="urn:microsoft.com/office/officeart/2005/8/layout/vList2"/>
    <dgm:cxn modelId="{84929FFE-0F15-4ECB-92EC-DB196B7B3112}" srcId="{26180B33-E130-4125-8CC2-988671063242}" destId="{DA2BBB2C-8ADA-42E5-A244-8A8450395C53}" srcOrd="2" destOrd="0" parTransId="{F967D92A-98CB-4B2B-B348-FA14EF10D135}" sibTransId="{7D6AFD3F-E314-4C73-AE6E-EF6D6000B0B1}"/>
    <dgm:cxn modelId="{446A5029-B80C-4AB0-9AFD-0F2399D56230}" type="presParOf" srcId="{14991412-A77F-458B-B585-AA130AB47064}" destId="{FCE5A661-890E-4BA3-8F73-90F1B8052BC8}" srcOrd="0" destOrd="0" presId="urn:microsoft.com/office/officeart/2005/8/layout/vList2"/>
    <dgm:cxn modelId="{ED5B00E6-B3E4-4722-831F-17C70A390D18}" type="presParOf" srcId="{14991412-A77F-458B-B585-AA130AB47064}" destId="{62265E1D-E7C9-4BFC-A720-C63FE14A15C3}" srcOrd="1" destOrd="0" presId="urn:microsoft.com/office/officeart/2005/8/layout/vList2"/>
    <dgm:cxn modelId="{F873CD84-9B34-42F4-AC9C-4972DFA2EF10}" type="presParOf" srcId="{14991412-A77F-458B-B585-AA130AB47064}" destId="{97F45BAA-EDEC-4626-981C-C5801C478799}" srcOrd="2" destOrd="0" presId="urn:microsoft.com/office/officeart/2005/8/layout/vList2"/>
    <dgm:cxn modelId="{E2AD9368-897E-476B-B038-187A706A4CCB}" type="presParOf" srcId="{14991412-A77F-458B-B585-AA130AB47064}" destId="{596873E0-6917-45AB-A9DA-62A37069B54F}" srcOrd="3" destOrd="0" presId="urn:microsoft.com/office/officeart/2005/8/layout/vList2"/>
    <dgm:cxn modelId="{D95E343D-689A-409E-B8C5-0452C128D639}" type="presParOf" srcId="{14991412-A77F-458B-B585-AA130AB47064}" destId="{A372571C-DC7B-41CE-B92C-90F6C89BD79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5A661-890E-4BA3-8F73-90F1B8052BC8}">
      <dsp:nvSpPr>
        <dsp:cNvPr id="0" name=""/>
        <dsp:cNvSpPr/>
      </dsp:nvSpPr>
      <dsp:spPr>
        <a:xfrm>
          <a:off x="0" y="70099"/>
          <a:ext cx="3651466" cy="117475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Shell is a program interpreter that runs other program</a:t>
          </a:r>
        </a:p>
      </dsp:txBody>
      <dsp:txXfrm>
        <a:off x="57347" y="127446"/>
        <a:ext cx="3536772" cy="1060059"/>
      </dsp:txXfrm>
    </dsp:sp>
    <dsp:sp modelId="{97F45BAA-EDEC-4626-981C-C5801C478799}">
      <dsp:nvSpPr>
        <dsp:cNvPr id="0" name=""/>
        <dsp:cNvSpPr/>
      </dsp:nvSpPr>
      <dsp:spPr>
        <a:xfrm>
          <a:off x="0" y="1305332"/>
          <a:ext cx="3651466" cy="117475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interface to interact with shell is the terminal emulator in a desktop environment</a:t>
          </a:r>
        </a:p>
      </dsp:txBody>
      <dsp:txXfrm>
        <a:off x="57347" y="1362679"/>
        <a:ext cx="3536772" cy="1060059"/>
      </dsp:txXfrm>
    </dsp:sp>
    <dsp:sp modelId="{A372571C-DC7B-41CE-B92C-90F6C89BD793}">
      <dsp:nvSpPr>
        <dsp:cNvPr id="0" name=""/>
        <dsp:cNvSpPr/>
      </dsp:nvSpPr>
      <dsp:spPr>
        <a:xfrm>
          <a:off x="0" y="2540566"/>
          <a:ext cx="3651466" cy="117475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 ubuntu, it is bash (Bourne Again Shell)</a:t>
          </a:r>
        </a:p>
      </dsp:txBody>
      <dsp:txXfrm>
        <a:off x="57347" y="2597913"/>
        <a:ext cx="3536772" cy="1060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B10B-A741-4076-BE1E-AAE7E55302A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A10D-E097-42CC-BC0A-BF3C3F09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4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B10B-A741-4076-BE1E-AAE7E55302A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A10D-E097-42CC-BC0A-BF3C3F09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9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B10B-A741-4076-BE1E-AAE7E55302A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A10D-E097-42CC-BC0A-BF3C3F09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2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B10B-A741-4076-BE1E-AAE7E55302A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A10D-E097-42CC-BC0A-BF3C3F09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7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B10B-A741-4076-BE1E-AAE7E55302A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A10D-E097-42CC-BC0A-BF3C3F09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1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B10B-A741-4076-BE1E-AAE7E55302A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A10D-E097-42CC-BC0A-BF3C3F09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4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B10B-A741-4076-BE1E-AAE7E55302A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A10D-E097-42CC-BC0A-BF3C3F09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6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B10B-A741-4076-BE1E-AAE7E55302A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A10D-E097-42CC-BC0A-BF3C3F09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B10B-A741-4076-BE1E-AAE7E55302A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A10D-E097-42CC-BC0A-BF3C3F09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B10B-A741-4076-BE1E-AAE7E55302A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A10D-E097-42CC-BC0A-BF3C3F09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8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B10B-A741-4076-BE1E-AAE7E55302A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A10D-E097-42CC-BC0A-BF3C3F09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6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DB10B-A741-4076-BE1E-AAE7E55302A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9A10D-E097-42CC-BC0A-BF3C3F09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59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r-project.org/bin/linux/ubuntu%20bionic-cran35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nwei356/seqkit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nda.io/en/latest/miniconda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B18C8-B9B6-4F03-BD6B-137D3DD71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Bioinformatics miniseries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62610-7558-4483-986E-9A6B3B3CE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Sept</a:t>
            </a:r>
          </a:p>
        </p:txBody>
      </p:sp>
    </p:spTree>
    <p:extLst>
      <p:ext uri="{BB962C8B-B14F-4D97-AF65-F5344CB8AC3E}">
        <p14:creationId xmlns:p14="http://schemas.microsoft.com/office/powerpoint/2010/main" val="1762376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13A57D-213A-4548-A146-37B009A2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to navigate in the directories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1C3B3-BA3C-40D5-B3BC-6A5D1A85B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75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pwd</a:t>
            </a:r>
            <a:r>
              <a:rPr lang="en-US" dirty="0"/>
              <a:t>  : to get current directory</a:t>
            </a:r>
          </a:p>
          <a:p>
            <a:endParaRPr lang="en-US" dirty="0"/>
          </a:p>
          <a:p>
            <a:r>
              <a:rPr lang="en-US" dirty="0"/>
              <a:t>cd : to change directory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ls: list files in a directory</a:t>
            </a:r>
          </a:p>
          <a:p>
            <a:endParaRPr lang="en-US" dirty="0"/>
          </a:p>
          <a:p>
            <a:r>
              <a:rPr lang="en-US" dirty="0"/>
              <a:t> .. : parent directory</a:t>
            </a:r>
          </a:p>
          <a:p>
            <a:r>
              <a:rPr lang="en-US" dirty="0"/>
              <a:t>. : current directory</a:t>
            </a:r>
          </a:p>
          <a:p>
            <a:r>
              <a:rPr lang="en-US" dirty="0"/>
              <a:t>~: home directory</a:t>
            </a:r>
          </a:p>
          <a:p>
            <a:r>
              <a:rPr lang="en-US" dirty="0"/>
              <a:t>/: root 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02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249A1-A3ED-47A0-8A97-AC2F6687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Practice time: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B983D-E865-4C2E-8E04-A6E335727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Go to /usr/bin directory</a:t>
            </a:r>
          </a:p>
          <a:p>
            <a:r>
              <a:rPr lang="en-US" sz="2400"/>
              <a:t>Go back to /usr/</a:t>
            </a:r>
          </a:p>
          <a:p>
            <a:r>
              <a:rPr lang="en-US" sz="2400"/>
              <a:t>Go back to your home directory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9107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84C8-5E46-4E81-8107-0F4ACB9A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95DA7-C839-4931-9B86-D51F71F6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6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4294-04DA-493C-9D72-E37F7FED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F4B6-848D-4ED1-AA2C-9A1C5F6AC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[option] </a:t>
            </a:r>
            <a:r>
              <a:rPr lang="en-US" dirty="0" err="1"/>
              <a:t>directory_name</a:t>
            </a:r>
            <a:r>
              <a:rPr lang="en-US" dirty="0"/>
              <a:t>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Bioinformatics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-p Bioinformatics/metafile</a:t>
            </a:r>
          </a:p>
        </p:txBody>
      </p:sp>
    </p:spTree>
    <p:extLst>
      <p:ext uri="{BB962C8B-B14F-4D97-AF65-F5344CB8AC3E}">
        <p14:creationId xmlns:p14="http://schemas.microsoft.com/office/powerpoint/2010/main" val="354005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F7B36-AA66-46DA-8753-7AAB22CF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Practice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D2BD0-5FDA-456F-BA67-45EC5246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Create a directory in your home directory called “Tools”</a:t>
            </a:r>
          </a:p>
          <a:p>
            <a:endParaRPr lang="en-US" sz="2400"/>
          </a:p>
          <a:p>
            <a:r>
              <a:rPr lang="en-US" sz="2400"/>
              <a:t>Tools contains a “Fastqc” folder</a:t>
            </a:r>
          </a:p>
        </p:txBody>
      </p:sp>
    </p:spTree>
    <p:extLst>
      <p:ext uri="{BB962C8B-B14F-4D97-AF65-F5344CB8AC3E}">
        <p14:creationId xmlns:p14="http://schemas.microsoft.com/office/powerpoint/2010/main" val="183610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6F09-6353-4555-97F0-E640CFCB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07633-43C5-4DD1-BAE5-7857C796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</a:t>
            </a:r>
          </a:p>
          <a:p>
            <a:pPr lvl="1"/>
            <a:r>
              <a:rPr lang="en-US" dirty="0"/>
              <a:t>ls [OPTION]... [FILE]...</a:t>
            </a:r>
          </a:p>
          <a:p>
            <a:pPr lvl="1"/>
            <a:endParaRPr lang="en-US" dirty="0"/>
          </a:p>
          <a:p>
            <a:r>
              <a:rPr lang="en-US" dirty="0"/>
              <a:t>For 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ls -l (long format)</a:t>
            </a:r>
          </a:p>
          <a:p>
            <a:pPr marL="0" indent="0">
              <a:buNone/>
            </a:pPr>
            <a:r>
              <a:rPr lang="en-US" dirty="0"/>
              <a:t>ls -a (all files)</a:t>
            </a:r>
          </a:p>
          <a:p>
            <a:pPr marL="0" indent="0">
              <a:buNone/>
            </a:pPr>
            <a:r>
              <a:rPr lang="en-US" dirty="0"/>
              <a:t>ls –</a:t>
            </a:r>
            <a:r>
              <a:rPr lang="en-US" dirty="0" err="1"/>
              <a:t>lh</a:t>
            </a:r>
            <a:r>
              <a:rPr lang="en-US" dirty="0"/>
              <a:t> (long format human readable)</a:t>
            </a:r>
          </a:p>
        </p:txBody>
      </p:sp>
    </p:spTree>
    <p:extLst>
      <p:ext uri="{BB962C8B-B14F-4D97-AF65-F5344CB8AC3E}">
        <p14:creationId xmlns:p14="http://schemas.microsoft.com/office/powerpoint/2010/main" val="2380959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890CE-D909-4BC2-87BD-CDC2B922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Long format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DC7D96-FB3E-4B66-B0EE-10B10EC9E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9494" y="510487"/>
            <a:ext cx="7188199" cy="1292090"/>
          </a:xfrm>
        </p:spPr>
        <p:txBody>
          <a:bodyPr>
            <a:normAutofit/>
          </a:bodyPr>
          <a:lstStyle/>
          <a:p>
            <a:r>
              <a:rPr lang="en-US" altLang="en-US" sz="1800" dirty="0">
                <a:latin typeface="Consolas" panose="020B0609020204030204" pitchFamily="49" charset="0"/>
              </a:rPr>
              <a:t>-</a:t>
            </a:r>
            <a:r>
              <a:rPr lang="en-US" altLang="en-US" sz="1800" dirty="0" err="1">
                <a:latin typeface="Consolas" panose="020B0609020204030204" pitchFamily="49" charset="0"/>
              </a:rPr>
              <a:t>rw</a:t>
            </a:r>
            <a:r>
              <a:rPr lang="en-US" altLang="en-US" sz="1800" dirty="0">
                <a:latin typeface="Consolas" panose="020B0609020204030204" pitchFamily="49" charset="0"/>
              </a:rPr>
              <a:t>-r--r– 1 root </a:t>
            </a:r>
            <a:r>
              <a:rPr lang="en-US" altLang="en-US" sz="1800" dirty="0" err="1">
                <a:latin typeface="Consolas" panose="020B0609020204030204" pitchFamily="49" charset="0"/>
              </a:rPr>
              <a:t>root</a:t>
            </a:r>
            <a:r>
              <a:rPr lang="en-US" altLang="en-US" sz="1800" dirty="0">
                <a:latin typeface="Consolas" panose="020B0609020204030204" pitchFamily="49" charset="0"/>
              </a:rPr>
              <a:t> 209 Mar 30 17:41 </a:t>
            </a:r>
            <a:r>
              <a:rPr lang="en-US" altLang="en-US" sz="1800" dirty="0" err="1">
                <a:latin typeface="Consolas" panose="020B0609020204030204" pitchFamily="49" charset="0"/>
              </a:rPr>
              <a:t>printcap</a:t>
            </a:r>
            <a:endParaRPr lang="en-US" sz="1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55670A-32F4-4322-96F7-808529620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9095"/>
              </p:ext>
            </p:extLst>
          </p:nvPr>
        </p:nvGraphicFramePr>
        <p:xfrm>
          <a:off x="3649494" y="1239360"/>
          <a:ext cx="7188207" cy="112643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74423">
                  <a:extLst>
                    <a:ext uri="{9D8B030D-6E8A-4147-A177-3AD203B41FA5}">
                      <a16:colId xmlns:a16="http://schemas.microsoft.com/office/drawing/2014/main" val="164628421"/>
                    </a:ext>
                  </a:extLst>
                </a:gridCol>
                <a:gridCol w="674423">
                  <a:extLst>
                    <a:ext uri="{9D8B030D-6E8A-4147-A177-3AD203B41FA5}">
                      <a16:colId xmlns:a16="http://schemas.microsoft.com/office/drawing/2014/main" val="2512008577"/>
                    </a:ext>
                  </a:extLst>
                </a:gridCol>
                <a:gridCol w="674423">
                  <a:extLst>
                    <a:ext uri="{9D8B030D-6E8A-4147-A177-3AD203B41FA5}">
                      <a16:colId xmlns:a16="http://schemas.microsoft.com/office/drawing/2014/main" val="3583874238"/>
                    </a:ext>
                  </a:extLst>
                </a:gridCol>
                <a:gridCol w="674423">
                  <a:extLst>
                    <a:ext uri="{9D8B030D-6E8A-4147-A177-3AD203B41FA5}">
                      <a16:colId xmlns:a16="http://schemas.microsoft.com/office/drawing/2014/main" val="2396226384"/>
                    </a:ext>
                  </a:extLst>
                </a:gridCol>
                <a:gridCol w="674423">
                  <a:extLst>
                    <a:ext uri="{9D8B030D-6E8A-4147-A177-3AD203B41FA5}">
                      <a16:colId xmlns:a16="http://schemas.microsoft.com/office/drawing/2014/main" val="3008409651"/>
                    </a:ext>
                  </a:extLst>
                </a:gridCol>
                <a:gridCol w="674423">
                  <a:extLst>
                    <a:ext uri="{9D8B030D-6E8A-4147-A177-3AD203B41FA5}">
                      <a16:colId xmlns:a16="http://schemas.microsoft.com/office/drawing/2014/main" val="3215064214"/>
                    </a:ext>
                  </a:extLst>
                </a:gridCol>
                <a:gridCol w="674423">
                  <a:extLst>
                    <a:ext uri="{9D8B030D-6E8A-4147-A177-3AD203B41FA5}">
                      <a16:colId xmlns:a16="http://schemas.microsoft.com/office/drawing/2014/main" val="124997166"/>
                    </a:ext>
                  </a:extLst>
                </a:gridCol>
                <a:gridCol w="674423">
                  <a:extLst>
                    <a:ext uri="{9D8B030D-6E8A-4147-A177-3AD203B41FA5}">
                      <a16:colId xmlns:a16="http://schemas.microsoft.com/office/drawing/2014/main" val="2007485053"/>
                    </a:ext>
                  </a:extLst>
                </a:gridCol>
                <a:gridCol w="854128">
                  <a:extLst>
                    <a:ext uri="{9D8B030D-6E8A-4147-A177-3AD203B41FA5}">
                      <a16:colId xmlns:a16="http://schemas.microsoft.com/office/drawing/2014/main" val="2398189352"/>
                    </a:ext>
                  </a:extLst>
                </a:gridCol>
                <a:gridCol w="938695">
                  <a:extLst>
                    <a:ext uri="{9D8B030D-6E8A-4147-A177-3AD203B41FA5}">
                      <a16:colId xmlns:a16="http://schemas.microsoft.com/office/drawing/2014/main" val="2656234450"/>
                    </a:ext>
                  </a:extLst>
                </a:gridCol>
              </a:tblGrid>
              <a:tr h="563217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Field 1</a:t>
                      </a:r>
                      <a:endParaRPr lang="en-US" sz="15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110" marR="76110" marT="38055" marB="3805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Field 2</a:t>
                      </a:r>
                      <a:endParaRPr lang="en-US" sz="15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110" marR="76110" marT="38055" marB="3805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Field 3</a:t>
                      </a:r>
                      <a:endParaRPr lang="en-US" sz="15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110" marR="76110" marT="38055" marB="3805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Field 4</a:t>
                      </a:r>
                      <a:endParaRPr lang="en-US" sz="15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110" marR="76110" marT="38055" marB="3805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Field 5</a:t>
                      </a:r>
                      <a:endParaRPr lang="en-US" sz="15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110" marR="76110" marT="38055" marB="3805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Field 6</a:t>
                      </a:r>
                      <a:endParaRPr lang="en-US" sz="15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110" marR="76110" marT="38055" marB="3805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Field 7</a:t>
                      </a:r>
                      <a:endParaRPr lang="en-US" sz="15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110" marR="76110" marT="38055" marB="3805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Field 8</a:t>
                      </a:r>
                      <a:endParaRPr lang="en-US" sz="15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110" marR="76110" marT="38055" marB="3805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Field 9</a:t>
                      </a:r>
                      <a:endParaRPr lang="en-US" sz="15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110" marR="76110" marT="38055" marB="3805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Field 10</a:t>
                      </a:r>
                      <a:endParaRPr lang="en-US" sz="15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110" marR="76110" marT="38055" marB="38055" anchor="ctr"/>
                </a:tc>
                <a:extLst>
                  <a:ext uri="{0D108BD9-81ED-4DB2-BD59-A6C34878D82A}">
                    <a16:rowId xmlns:a16="http://schemas.microsoft.com/office/drawing/2014/main" val="2226275697"/>
                  </a:ext>
                </a:extLst>
              </a:tr>
              <a:tr h="563217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-</a:t>
                      </a:r>
                      <a:endParaRPr lang="en-US" sz="15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110" marR="76110" marT="38055" marB="3805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rw-</a:t>
                      </a:r>
                      <a:endParaRPr lang="en-US" sz="15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110" marR="76110" marT="38055" marB="3805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r--</a:t>
                      </a:r>
                      <a:endParaRPr lang="en-US" sz="15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110" marR="76110" marT="38055" marB="3805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r--</a:t>
                      </a:r>
                      <a:endParaRPr lang="en-US" sz="15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110" marR="76110" marT="38055" marB="3805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110" marR="76110" marT="38055" marB="3805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root</a:t>
                      </a:r>
                      <a:endParaRPr lang="en-US" sz="15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110" marR="76110" marT="38055" marB="3805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root</a:t>
                      </a:r>
                      <a:endParaRPr lang="en-US" sz="15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110" marR="76110" marT="38055" marB="3805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209</a:t>
                      </a:r>
                      <a:endParaRPr lang="en-US" sz="15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110" marR="76110" marT="38055" marB="3805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Mar 30 17:41</a:t>
                      </a:r>
                      <a:endParaRPr lang="en-US" sz="15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110" marR="76110" marT="38055" marB="3805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>
                          <a:effectLst/>
                        </a:rPr>
                        <a:t>printcap</a:t>
                      </a:r>
                      <a:endParaRPr lang="en-US" sz="15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110" marR="76110" marT="38055" marB="38055" anchor="ctr"/>
                </a:tc>
                <a:extLst>
                  <a:ext uri="{0D108BD9-81ED-4DB2-BD59-A6C34878D82A}">
                    <a16:rowId xmlns:a16="http://schemas.microsoft.com/office/drawing/2014/main" val="4459013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88E8D03-052F-4479-AC32-4112E5844CCE}"/>
              </a:ext>
            </a:extLst>
          </p:cNvPr>
          <p:cNvSpPr txBox="1"/>
          <p:nvPr/>
        </p:nvSpPr>
        <p:spPr>
          <a:xfrm>
            <a:off x="4503906" y="2772383"/>
            <a:ext cx="48346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 1: - regular file, d directory</a:t>
            </a:r>
          </a:p>
          <a:p>
            <a:r>
              <a:rPr lang="en-US" dirty="0"/>
              <a:t>Field 2: access rights for owner</a:t>
            </a:r>
          </a:p>
          <a:p>
            <a:r>
              <a:rPr lang="en-US" dirty="0"/>
              <a:t>Field 3: access rights for group</a:t>
            </a:r>
          </a:p>
          <a:p>
            <a:r>
              <a:rPr lang="en-US" dirty="0"/>
              <a:t>Field 4: access rights for others</a:t>
            </a:r>
          </a:p>
          <a:p>
            <a:r>
              <a:rPr lang="en-US" dirty="0"/>
              <a:t>Field 5: number of hard links</a:t>
            </a:r>
          </a:p>
          <a:p>
            <a:r>
              <a:rPr lang="en-US" dirty="0"/>
              <a:t>Field 6: username of file’s owner</a:t>
            </a:r>
          </a:p>
          <a:p>
            <a:r>
              <a:rPr lang="en-US" dirty="0"/>
              <a:t>Field 7: name of the group</a:t>
            </a:r>
          </a:p>
          <a:p>
            <a:r>
              <a:rPr lang="en-US" dirty="0"/>
              <a:t>Field 8: file size in bytes</a:t>
            </a:r>
          </a:p>
          <a:p>
            <a:r>
              <a:rPr lang="en-US" dirty="0"/>
              <a:t>Field 9: Date and Time of last modification</a:t>
            </a:r>
          </a:p>
          <a:p>
            <a:r>
              <a:rPr lang="en-US" dirty="0"/>
              <a:t>Field 10: Name of the file</a:t>
            </a:r>
          </a:p>
        </p:txBody>
      </p:sp>
    </p:spTree>
    <p:extLst>
      <p:ext uri="{BB962C8B-B14F-4D97-AF65-F5344CB8AC3E}">
        <p14:creationId xmlns:p14="http://schemas.microsoft.com/office/powerpoint/2010/main" val="3861167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D9258-5443-4F5C-9382-F45C777B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Practice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42D6-C1D4-4824-B31F-A353E89AB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List all the contents in your home directory in a long human readable format</a:t>
            </a:r>
          </a:p>
        </p:txBody>
      </p:sp>
    </p:spTree>
    <p:extLst>
      <p:ext uri="{BB962C8B-B14F-4D97-AF65-F5344CB8AC3E}">
        <p14:creationId xmlns:p14="http://schemas.microsoft.com/office/powerpoint/2010/main" val="4232041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8288-3DF3-457A-804B-532E1732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C06A-52E4-4C69-BD9D-54B01705C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touch filename</a:t>
            </a:r>
          </a:p>
        </p:txBody>
      </p:sp>
    </p:spTree>
    <p:extLst>
      <p:ext uri="{BB962C8B-B14F-4D97-AF65-F5344CB8AC3E}">
        <p14:creationId xmlns:p14="http://schemas.microsoft.com/office/powerpoint/2010/main" val="2427562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F1771-12ED-495C-8B10-6AA31DB82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Standard input and standard output and standard error</a:t>
            </a:r>
          </a:p>
          <a:p>
            <a:pPr lvl="1"/>
            <a:r>
              <a:rPr lang="en-US" dirty="0"/>
              <a:t>Standard input: (by default) keyboard</a:t>
            </a:r>
          </a:p>
          <a:p>
            <a:pPr lvl="1"/>
            <a:r>
              <a:rPr lang="en-US" dirty="0"/>
              <a:t>Standard output / Standard error: special files in the system where programs would send the results to them if not specified. (by default) it is linked to the screen.</a:t>
            </a:r>
          </a:p>
          <a:p>
            <a:pPr lvl="1"/>
            <a:r>
              <a:rPr lang="en-US" dirty="0"/>
              <a:t>E.g. ls ~ </a:t>
            </a:r>
          </a:p>
          <a:p>
            <a:pPr lvl="1"/>
            <a:r>
              <a:rPr lang="en-US" dirty="0"/>
              <a:t>E.g. ls </a:t>
            </a:r>
            <a:r>
              <a:rPr lang="en-US" dirty="0" err="1"/>
              <a:t>notexist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Redirect </a:t>
            </a:r>
            <a:r>
              <a:rPr lang="en-US" dirty="0" err="1"/>
              <a:t>stdout</a:t>
            </a:r>
            <a:r>
              <a:rPr lang="en-US" dirty="0"/>
              <a:t> (1) and stderr (2)</a:t>
            </a:r>
          </a:p>
          <a:p>
            <a:pPr lvl="1"/>
            <a:r>
              <a:rPr lang="en-US" dirty="0"/>
              <a:t>1, 2: are file descriptor</a:t>
            </a:r>
          </a:p>
          <a:p>
            <a:pPr lvl="1"/>
            <a:r>
              <a:rPr lang="en-US" dirty="0" err="1"/>
              <a:t>Stdout</a:t>
            </a:r>
            <a:r>
              <a:rPr lang="en-US" dirty="0"/>
              <a:t>: 1</a:t>
            </a:r>
          </a:p>
          <a:p>
            <a:pPr lvl="1"/>
            <a:r>
              <a:rPr lang="en-US" dirty="0"/>
              <a:t>Stdin: 2</a:t>
            </a:r>
          </a:p>
          <a:p>
            <a:pPr lvl="1"/>
            <a:r>
              <a:rPr lang="en-US" dirty="0"/>
              <a:t>Use &gt; to direct output to a file or use &lt;  direct content of a file to a command</a:t>
            </a:r>
          </a:p>
          <a:p>
            <a:pPr lvl="1"/>
            <a:r>
              <a:rPr lang="en-US" dirty="0"/>
              <a:t>&gt;&gt; append to the previous file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1AA65A-11A9-4161-968C-450FF726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Create a new file (Cont’d)</a:t>
            </a:r>
          </a:p>
        </p:txBody>
      </p:sp>
    </p:spTree>
    <p:extLst>
      <p:ext uri="{BB962C8B-B14F-4D97-AF65-F5344CB8AC3E}">
        <p14:creationId xmlns:p14="http://schemas.microsoft.com/office/powerpoint/2010/main" val="4196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720E-C948-4E3F-A0C0-62C0FEA2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111" y="640081"/>
            <a:ext cx="5138808" cy="33524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/>
              <a:t>1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Linux Basics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91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linux">
            <a:extLst>
              <a:ext uri="{FF2B5EF4-FFF2-40B4-BE49-F238E27FC236}">
                <a16:creationId xmlns:a16="http://schemas.microsoft.com/office/drawing/2014/main" id="{A89B3562-0FBA-4E36-B9FC-1A23D2B42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0658" y="960109"/>
            <a:ext cx="4141347" cy="493776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199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A9B2-0C3E-4948-A149-E0505F6E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file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C249-21E1-4BEE-869E-9C3950099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Stdout</a:t>
            </a:r>
            <a:r>
              <a:rPr lang="en-US" dirty="0"/>
              <a:t> example:</a:t>
            </a:r>
          </a:p>
          <a:p>
            <a:pPr lvl="1"/>
            <a:r>
              <a:rPr lang="en-US" dirty="0"/>
              <a:t>ls -l ~ 1&gt; contents.txt or ls –l ~ &gt; content.txt</a:t>
            </a:r>
          </a:p>
          <a:p>
            <a:pPr lvl="1"/>
            <a:endParaRPr lang="en-US" dirty="0"/>
          </a:p>
          <a:p>
            <a:r>
              <a:rPr lang="en-US" dirty="0"/>
              <a:t>Stderr example:</a:t>
            </a:r>
          </a:p>
          <a:p>
            <a:pPr lvl="1"/>
            <a:r>
              <a:rPr lang="en-US" dirty="0"/>
              <a:t>Ls –l </a:t>
            </a:r>
            <a:r>
              <a:rPr lang="en-US" dirty="0" err="1"/>
              <a:t>notexist</a:t>
            </a:r>
            <a:r>
              <a:rPr lang="en-US" dirty="0"/>
              <a:t> 2&gt; error.txt</a:t>
            </a:r>
          </a:p>
          <a:p>
            <a:endParaRPr lang="en-US" dirty="0"/>
          </a:p>
          <a:p>
            <a:r>
              <a:rPr lang="en-US" dirty="0"/>
              <a:t>One line</a:t>
            </a:r>
          </a:p>
          <a:p>
            <a:pPr lvl="1"/>
            <a:r>
              <a:rPr lang="en-US" dirty="0"/>
              <a:t>Ls –l ~ </a:t>
            </a:r>
            <a:r>
              <a:rPr lang="en-US" dirty="0" err="1"/>
              <a:t>notexist</a:t>
            </a:r>
            <a:r>
              <a:rPr lang="en-US" dirty="0"/>
              <a:t> 1&gt; contents.txt 2&gt; error.txt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One file</a:t>
            </a:r>
          </a:p>
          <a:p>
            <a:pPr lvl="1"/>
            <a:r>
              <a:rPr lang="en-US" dirty="0"/>
              <a:t>Ls –l ~ </a:t>
            </a:r>
            <a:r>
              <a:rPr lang="en-US" dirty="0" err="1"/>
              <a:t>notexist</a:t>
            </a:r>
            <a:r>
              <a:rPr lang="en-US" dirty="0"/>
              <a:t>  &gt; onefile.txt 2&gt;&amp;1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7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01E8-612E-45AD-AC10-FF72C233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 [option] file</a:t>
            </a:r>
          </a:p>
          <a:p>
            <a:endParaRPr lang="en-US" dirty="0"/>
          </a:p>
          <a:p>
            <a:r>
              <a:rPr lang="en-US" dirty="0"/>
              <a:t>If cat is without arguments, then it reads from </a:t>
            </a:r>
            <a:r>
              <a:rPr lang="en-US" dirty="0" err="1"/>
              <a:t>stdinput</a:t>
            </a:r>
            <a:r>
              <a:rPr lang="en-US" dirty="0"/>
              <a:t> (wait us to type) and display it on </a:t>
            </a:r>
            <a:r>
              <a:rPr lang="en-US" dirty="0" err="1"/>
              <a:t>stdout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Cat</a:t>
            </a:r>
          </a:p>
          <a:p>
            <a:pPr lvl="1"/>
            <a:r>
              <a:rPr lang="en-US" dirty="0"/>
              <a:t>Cat &gt; hello.txt</a:t>
            </a:r>
          </a:p>
          <a:p>
            <a:pPr lvl="1"/>
            <a:r>
              <a:rPr lang="en-US" dirty="0"/>
              <a:t>Cat file1 file2 &gt; together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371F61-23EE-4BDD-9DCD-55080204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Create a new file (Cont’d)</a:t>
            </a:r>
          </a:p>
        </p:txBody>
      </p:sp>
    </p:spTree>
    <p:extLst>
      <p:ext uri="{BB962C8B-B14F-4D97-AF65-F5344CB8AC3E}">
        <p14:creationId xmlns:p14="http://schemas.microsoft.com/office/powerpoint/2010/main" val="1693261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5338B-3B6C-48A4-8911-4997D3C8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Practice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7E9A8-117D-49DF-AA1A-7A5A680B0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700" dirty="0"/>
              <a:t>Go to desktop, create a folder named “</a:t>
            </a:r>
            <a:r>
              <a:rPr lang="en-US" sz="1700" dirty="0" err="1"/>
              <a:t>mycat</a:t>
            </a:r>
            <a:r>
              <a:rPr lang="en-US" sz="1700" dirty="0"/>
              <a:t>”</a:t>
            </a:r>
          </a:p>
          <a:p>
            <a:endParaRPr lang="en-US" sz="1700" dirty="0"/>
          </a:p>
          <a:p>
            <a:r>
              <a:rPr lang="en-US" sz="1700" dirty="0"/>
              <a:t>Go to </a:t>
            </a:r>
            <a:r>
              <a:rPr lang="en-US" sz="1700" dirty="0" err="1"/>
              <a:t>mycat</a:t>
            </a:r>
            <a:r>
              <a:rPr lang="en-US" sz="1700" dirty="0"/>
              <a:t>, create a tab separated text file (txt) called </a:t>
            </a:r>
            <a:r>
              <a:rPr lang="en-US" sz="1700" dirty="0" err="1"/>
              <a:t>myfile</a:t>
            </a:r>
            <a:r>
              <a:rPr lang="en-US" sz="1700" dirty="0"/>
              <a:t> with 2 lines:</a:t>
            </a:r>
          </a:p>
          <a:p>
            <a:pPr lvl="1"/>
            <a:r>
              <a:rPr lang="en-US" sz="1700" dirty="0"/>
              <a:t>Line1: Cat displays contents of a file on the screen if you give it a file.</a:t>
            </a:r>
          </a:p>
          <a:p>
            <a:pPr lvl="1"/>
            <a:r>
              <a:rPr lang="en-US" sz="1700" dirty="0"/>
              <a:t>Line2: Cat asks you to type in something if there is no file.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Redirect </a:t>
            </a:r>
            <a:r>
              <a:rPr lang="en-US" sz="1700" dirty="0" err="1"/>
              <a:t>myfile</a:t>
            </a:r>
            <a:r>
              <a:rPr lang="en-US" sz="1700" dirty="0"/>
              <a:t> to a new file call “</a:t>
            </a:r>
            <a:r>
              <a:rPr lang="en-US" sz="1700" dirty="0" err="1"/>
              <a:t>from_myfile</a:t>
            </a:r>
            <a:r>
              <a:rPr lang="en-US" sz="1700" dirty="0"/>
              <a:t>”</a:t>
            </a:r>
          </a:p>
          <a:p>
            <a:r>
              <a:rPr lang="en-US" sz="1700" dirty="0"/>
              <a:t>See the contents change: </a:t>
            </a:r>
          </a:p>
          <a:p>
            <a:pPr lvl="1"/>
            <a:r>
              <a:rPr lang="en-US" sz="1700" dirty="0"/>
              <a:t>cat </a:t>
            </a:r>
            <a:r>
              <a:rPr lang="en-US" sz="1700" dirty="0" err="1"/>
              <a:t>myfile</a:t>
            </a:r>
            <a:r>
              <a:rPr lang="en-US" sz="1700" dirty="0"/>
              <a:t> file0 &gt; </a:t>
            </a:r>
            <a:r>
              <a:rPr lang="en-US" sz="1700" dirty="0" err="1"/>
              <a:t>newfile</a:t>
            </a:r>
            <a:endParaRPr lang="en-US" sz="1700" dirty="0"/>
          </a:p>
          <a:p>
            <a:pPr lvl="1"/>
            <a:r>
              <a:rPr lang="en-US" sz="1700" dirty="0"/>
              <a:t>cat </a:t>
            </a:r>
            <a:r>
              <a:rPr lang="en-US" sz="1700" dirty="0" err="1"/>
              <a:t>myfile</a:t>
            </a:r>
            <a:r>
              <a:rPr lang="en-US" sz="1700" dirty="0"/>
              <a:t> file0 2&gt; error.txt</a:t>
            </a:r>
          </a:p>
          <a:p>
            <a:pPr lvl="1"/>
            <a:r>
              <a:rPr lang="en-US" sz="1700" dirty="0"/>
              <a:t>cat </a:t>
            </a:r>
            <a:r>
              <a:rPr lang="en-US" sz="1700" dirty="0" err="1"/>
              <a:t>myfile</a:t>
            </a:r>
            <a:r>
              <a:rPr lang="en-US" sz="1700" dirty="0"/>
              <a:t> file0 &gt; </a:t>
            </a:r>
            <a:r>
              <a:rPr lang="en-US" sz="1700" dirty="0" err="1"/>
              <a:t>newfile</a:t>
            </a:r>
            <a:r>
              <a:rPr lang="en-US" sz="1700" dirty="0"/>
              <a:t> 2&gt;&amp;1</a:t>
            </a:r>
          </a:p>
          <a:p>
            <a:pPr lvl="1"/>
            <a:r>
              <a:rPr lang="en-US" sz="1700" dirty="0"/>
              <a:t>cat &gt;&gt; </a:t>
            </a:r>
            <a:r>
              <a:rPr lang="en-US" sz="1700" dirty="0" err="1"/>
              <a:t>newfile</a:t>
            </a:r>
            <a:endParaRPr lang="en-US" sz="1700" dirty="0"/>
          </a:p>
          <a:p>
            <a:endParaRPr lang="en-US" sz="1700" dirty="0"/>
          </a:p>
          <a:p>
            <a:pPr lvl="1"/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8830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8075-C4A2-4D23-8A04-5B38021A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3D19-6414-49EB-8899-AD1175037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rm [option]… [file]…</a:t>
            </a:r>
          </a:p>
          <a:p>
            <a:endParaRPr lang="en-US" dirty="0"/>
          </a:p>
          <a:p>
            <a:r>
              <a:rPr lang="en-US" dirty="0"/>
              <a:t>Be careful!! (Once removed, it’s gone forever, not in the trash-can)</a:t>
            </a:r>
          </a:p>
          <a:p>
            <a:endParaRPr lang="en-US" dirty="0"/>
          </a:p>
          <a:p>
            <a:r>
              <a:rPr lang="en-US" dirty="0"/>
              <a:t>Interactive mode with –</a:t>
            </a:r>
            <a:r>
              <a:rPr lang="en-US" dirty="0" err="1"/>
              <a:t>i</a:t>
            </a:r>
            <a:r>
              <a:rPr lang="en-US" dirty="0"/>
              <a:t> flag</a:t>
            </a:r>
          </a:p>
        </p:txBody>
      </p:sp>
    </p:spTree>
    <p:extLst>
      <p:ext uri="{BB962C8B-B14F-4D97-AF65-F5344CB8AC3E}">
        <p14:creationId xmlns:p14="http://schemas.microsoft.com/office/powerpoint/2010/main" val="2877588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1090-AA71-4A96-A49C-F79CFD7C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and move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9997-C397-4C09-AA0D-E05EA1A30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 [option]… source… directory</a:t>
            </a:r>
          </a:p>
          <a:p>
            <a:pPr marL="457200" lvl="1" indent="0">
              <a:buNone/>
            </a:pPr>
            <a:r>
              <a:rPr lang="en-US" dirty="0"/>
              <a:t>cp file1 file2 file3 directory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mv [option]… source… directory</a:t>
            </a:r>
          </a:p>
          <a:p>
            <a:r>
              <a:rPr lang="en-US" dirty="0" err="1"/>
              <a:t>Mv</a:t>
            </a:r>
            <a:r>
              <a:rPr lang="en-US" dirty="0"/>
              <a:t> can be used to rename a file too</a:t>
            </a:r>
          </a:p>
        </p:txBody>
      </p:sp>
    </p:spTree>
    <p:extLst>
      <p:ext uri="{BB962C8B-B14F-4D97-AF65-F5344CB8AC3E}">
        <p14:creationId xmlns:p14="http://schemas.microsoft.com/office/powerpoint/2010/main" val="3805473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9AAD7-575A-4CCC-9C32-8F6D2EB2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Practice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043AE-FD48-45BA-8C3F-56348F8BE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Create a file called “myfile” on desktop</a:t>
            </a:r>
          </a:p>
          <a:p>
            <a:endParaRPr lang="en-US" sz="2400"/>
          </a:p>
          <a:p>
            <a:r>
              <a:rPr lang="en-US" sz="2400"/>
              <a:t>Make a new folder called “myfolder”</a:t>
            </a:r>
          </a:p>
          <a:p>
            <a:endParaRPr lang="en-US" sz="2400"/>
          </a:p>
          <a:p>
            <a:r>
              <a:rPr lang="en-US" sz="2400"/>
              <a:t>Copy “myfile” to “myfolder” and change the name of “myfile” on the current directory to “myfile0”</a:t>
            </a:r>
          </a:p>
          <a:p>
            <a:endParaRPr lang="en-US" sz="2400"/>
          </a:p>
          <a:p>
            <a:r>
              <a:rPr lang="en-US" sz="2400"/>
              <a:t>Move “myfile0” to “myfolder”</a:t>
            </a:r>
          </a:p>
        </p:txBody>
      </p:sp>
    </p:spTree>
    <p:extLst>
      <p:ext uri="{BB962C8B-B14F-4D97-AF65-F5344CB8AC3E}">
        <p14:creationId xmlns:p14="http://schemas.microsoft.com/office/powerpoint/2010/main" val="1496788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5BE2-2AE5-49CF-B339-0071D1FE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59A7-04F8-4804-9973-BBC96F68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Cat file</a:t>
            </a:r>
          </a:p>
          <a:p>
            <a:endParaRPr lang="en-US" dirty="0"/>
          </a:p>
          <a:p>
            <a:r>
              <a:rPr lang="en-US" dirty="0"/>
              <a:t>Less and more</a:t>
            </a:r>
          </a:p>
          <a:p>
            <a:pPr lvl="1"/>
            <a:r>
              <a:rPr lang="en-US" dirty="0"/>
              <a:t>q exit</a:t>
            </a:r>
          </a:p>
          <a:p>
            <a:pPr lvl="1"/>
            <a:r>
              <a:rPr lang="en-US" dirty="0"/>
              <a:t>G -&gt; end; g -&gt; beginning; space -&gt; turn page; enter -&gt; scroll each line</a:t>
            </a:r>
          </a:p>
          <a:p>
            <a:pPr lvl="1"/>
            <a:r>
              <a:rPr lang="en-US" dirty="0"/>
              <a:t>/ -&gt; search a pattern</a:t>
            </a:r>
          </a:p>
          <a:p>
            <a:pPr lvl="1"/>
            <a:endParaRPr lang="en-US" dirty="0"/>
          </a:p>
          <a:p>
            <a:r>
              <a:rPr lang="en-US" dirty="0"/>
              <a:t>Head and tail</a:t>
            </a:r>
          </a:p>
          <a:p>
            <a:pPr lvl="1"/>
            <a:r>
              <a:rPr lang="en-US" dirty="0"/>
              <a:t>Default first(last) 10 lines</a:t>
            </a:r>
          </a:p>
          <a:p>
            <a:pPr lvl="1"/>
            <a:r>
              <a:rPr lang="en-US" dirty="0"/>
              <a:t>-n specify n lines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16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B48B-88DC-436B-AB23-99F95AA3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6CEE8-81D4-4259-8766-E6BE3EE80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 can be piped by using “|”: run the first command and the result will be processed by the one following the “|”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List all the files in “</a:t>
            </a:r>
            <a:r>
              <a:rPr lang="en-US" dirty="0" err="1"/>
              <a:t>mycat</a:t>
            </a:r>
            <a:r>
              <a:rPr lang="en-US" dirty="0"/>
              <a:t>” folder and use cat to save it in a file called “inmycat.txt”</a:t>
            </a:r>
          </a:p>
          <a:p>
            <a:pPr marL="457200" lvl="1" indent="0">
              <a:buNone/>
            </a:pPr>
            <a:r>
              <a:rPr lang="en-US" dirty="0"/>
              <a:t>	ls -l </a:t>
            </a:r>
            <a:r>
              <a:rPr lang="en-US" dirty="0" err="1"/>
              <a:t>mycat</a:t>
            </a:r>
            <a:r>
              <a:rPr lang="en-US" dirty="0"/>
              <a:t> | cat - &gt; inmycat.txt </a:t>
            </a:r>
          </a:p>
        </p:txBody>
      </p:sp>
    </p:spTree>
    <p:extLst>
      <p:ext uri="{BB962C8B-B14F-4D97-AF65-F5344CB8AC3E}">
        <p14:creationId xmlns:p14="http://schemas.microsoft.com/office/powerpoint/2010/main" val="3053413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22A00-8804-4929-B2CF-CA9C435D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Practice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C7F8A-4FDC-4373-A16F-94FC3A007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Create a file called “more_manual.txt” on desktop that contains the manual of more command</a:t>
            </a:r>
          </a:p>
          <a:p>
            <a:endParaRPr lang="en-US" sz="2400" dirty="0"/>
          </a:p>
          <a:p>
            <a:r>
              <a:rPr lang="en-US" sz="2400" dirty="0"/>
              <a:t>Use keys to navigate (space, G, g, enter)</a:t>
            </a:r>
          </a:p>
          <a:p>
            <a:endParaRPr lang="en-US" sz="2400" dirty="0"/>
          </a:p>
          <a:p>
            <a:r>
              <a:rPr lang="en-US" sz="2400" dirty="0"/>
              <a:t>Use pattern search to look for “option”</a:t>
            </a:r>
          </a:p>
          <a:p>
            <a:endParaRPr lang="en-US" sz="2400" dirty="0"/>
          </a:p>
          <a:p>
            <a:r>
              <a:rPr lang="en-US" sz="2400" dirty="0"/>
              <a:t>Use head and tail, and specify –n flag to see first(last) n lines of the file</a:t>
            </a:r>
          </a:p>
        </p:txBody>
      </p:sp>
    </p:spTree>
    <p:extLst>
      <p:ext uri="{BB962C8B-B14F-4D97-AF65-F5344CB8AC3E}">
        <p14:creationId xmlns:p14="http://schemas.microsoft.com/office/powerpoint/2010/main" val="3049440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8906-4F0C-41BB-8EB7-FB706F02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 and unzip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AA07A-2D80-45EB-AD76-BF02B99F2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programs:</a:t>
            </a:r>
          </a:p>
          <a:p>
            <a:pPr lvl="1"/>
            <a:r>
              <a:rPr lang="en-US" dirty="0" err="1"/>
              <a:t>Gzip</a:t>
            </a:r>
            <a:r>
              <a:rPr lang="en-US" dirty="0"/>
              <a:t>, </a:t>
            </a:r>
            <a:r>
              <a:rPr lang="en-US" dirty="0" err="1"/>
              <a:t>bzip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Archiving programs:</a:t>
            </a:r>
          </a:p>
          <a:p>
            <a:pPr lvl="1"/>
            <a:r>
              <a:rPr lang="en-US" dirty="0"/>
              <a:t>Tar, zip</a:t>
            </a:r>
          </a:p>
        </p:txBody>
      </p:sp>
    </p:spTree>
    <p:extLst>
      <p:ext uri="{BB962C8B-B14F-4D97-AF65-F5344CB8AC3E}">
        <p14:creationId xmlns:p14="http://schemas.microsoft.com/office/powerpoint/2010/main" val="245228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03D4E-7788-4E1D-9876-D94EBF0B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C3FB08D-8DE5-43F8-8EB7-9250F0FFA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Brief description of Linux</a:t>
            </a:r>
          </a:p>
          <a:p>
            <a:r>
              <a:rPr lang="en-US" sz="2400"/>
              <a:t>Shell</a:t>
            </a:r>
          </a:p>
          <a:p>
            <a:r>
              <a:rPr lang="en-US" sz="2400"/>
              <a:t>Linux file directories</a:t>
            </a:r>
          </a:p>
          <a:p>
            <a:r>
              <a:rPr lang="en-US" sz="2400"/>
              <a:t>Navigate</a:t>
            </a:r>
          </a:p>
          <a:p>
            <a:r>
              <a:rPr lang="en-US" sz="2400"/>
              <a:t>File process</a:t>
            </a:r>
          </a:p>
          <a:p>
            <a:r>
              <a:rPr lang="en-US" sz="2400"/>
              <a:t>Install softwares</a:t>
            </a:r>
          </a:p>
        </p:txBody>
      </p:sp>
    </p:spTree>
    <p:extLst>
      <p:ext uri="{BB962C8B-B14F-4D97-AF65-F5344CB8AC3E}">
        <p14:creationId xmlns:p14="http://schemas.microsoft.com/office/powerpoint/2010/main" val="1087381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9389-6948-42DA-A692-412B30EA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Gzip</a:t>
            </a:r>
            <a:r>
              <a:rPr lang="en-US" dirty="0"/>
              <a:t>, </a:t>
            </a:r>
            <a:r>
              <a:rPr lang="en-US" dirty="0" err="1"/>
              <a:t>bzip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C6DA-E5FE-4262-9B6A-5ED11B67E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Gzip</a:t>
            </a:r>
            <a:r>
              <a:rPr lang="en-US" dirty="0"/>
              <a:t> is used to compress one or more files and replace the original (.</a:t>
            </a:r>
            <a:r>
              <a:rPr lang="en-US" dirty="0" err="1"/>
              <a:t>gz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Gunzip</a:t>
            </a:r>
            <a:r>
              <a:rPr lang="en-US" dirty="0"/>
              <a:t>: unzip the </a:t>
            </a:r>
            <a:r>
              <a:rPr lang="en-US" dirty="0" err="1"/>
              <a:t>gz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Bzip</a:t>
            </a:r>
            <a:r>
              <a:rPr lang="en-US" dirty="0"/>
              <a:t>: uses difference compression algorithm at the cost of the speed.</a:t>
            </a:r>
          </a:p>
          <a:p>
            <a:endParaRPr lang="en-US" dirty="0"/>
          </a:p>
          <a:p>
            <a:r>
              <a:rPr lang="en-US" dirty="0"/>
              <a:t>Don’t do </a:t>
            </a:r>
            <a:r>
              <a:rPr lang="en-US" dirty="0" err="1"/>
              <a:t>gzip</a:t>
            </a:r>
            <a:r>
              <a:rPr lang="en-US" dirty="0"/>
              <a:t> picture.jpg or music.mp3 (compressed already)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15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EE-F198-42A6-AAB3-D7FB5EE4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 ( bundles many files into one single file)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3274-E26E-4D2F-BC09-C36A3B53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 -&gt; create an archive from a list of files and/or directories</a:t>
            </a:r>
          </a:p>
          <a:p>
            <a:r>
              <a:rPr lang="en-US" dirty="0"/>
              <a:t>x -&gt; extract an archive</a:t>
            </a:r>
          </a:p>
          <a:p>
            <a:r>
              <a:rPr lang="en-US" dirty="0"/>
              <a:t>t -&gt; list the contents of an archive</a:t>
            </a:r>
          </a:p>
          <a:p>
            <a:r>
              <a:rPr lang="en-US" dirty="0"/>
              <a:t>f -&gt; archive file name</a:t>
            </a:r>
          </a:p>
          <a:p>
            <a:r>
              <a:rPr lang="en-US" dirty="0"/>
              <a:t>k -&gt; keep the old file when extracting</a:t>
            </a:r>
          </a:p>
          <a:p>
            <a:r>
              <a:rPr lang="en-US" dirty="0"/>
              <a:t>z -&gt; extract tar.gz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tar –</a:t>
            </a:r>
            <a:r>
              <a:rPr lang="en-US" dirty="0" err="1"/>
              <a:t>cf</a:t>
            </a:r>
            <a:r>
              <a:rPr lang="en-US" dirty="0"/>
              <a:t> newfile.tar </a:t>
            </a:r>
            <a:r>
              <a:rPr lang="en-US" dirty="0" err="1"/>
              <a:t>newfile</a:t>
            </a:r>
            <a:endParaRPr lang="en-US" dirty="0"/>
          </a:p>
          <a:p>
            <a:r>
              <a:rPr lang="en-US" dirty="0"/>
              <a:t>tar –</a:t>
            </a:r>
            <a:r>
              <a:rPr lang="en-US" dirty="0" err="1"/>
              <a:t>xf</a:t>
            </a:r>
            <a:r>
              <a:rPr lang="en-US" dirty="0"/>
              <a:t> newfile.tar </a:t>
            </a:r>
          </a:p>
        </p:txBody>
      </p:sp>
    </p:spTree>
    <p:extLst>
      <p:ext uri="{BB962C8B-B14F-4D97-AF65-F5344CB8AC3E}">
        <p14:creationId xmlns:p14="http://schemas.microsoft.com/office/powerpoint/2010/main" val="3416643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F5FD-41A4-43A1-9B81-DE9516C0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1052-AC80-41A6-AAFE-E54725B30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zip [options] </a:t>
            </a:r>
            <a:r>
              <a:rPr lang="en-US" dirty="0" err="1"/>
              <a:t>zipfile</a:t>
            </a:r>
            <a:r>
              <a:rPr lang="en-US" dirty="0"/>
              <a:t> file</a:t>
            </a:r>
          </a:p>
          <a:p>
            <a:endParaRPr lang="en-US" dirty="0"/>
          </a:p>
          <a:p>
            <a:pPr lvl="1"/>
            <a:r>
              <a:rPr lang="en-US" dirty="0"/>
              <a:t>zip newfile.zip </a:t>
            </a:r>
            <a:r>
              <a:rPr lang="en-US" dirty="0" err="1"/>
              <a:t>newfile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unzip newfile.zip</a:t>
            </a:r>
          </a:p>
        </p:txBody>
      </p:sp>
    </p:spTree>
    <p:extLst>
      <p:ext uri="{BB962C8B-B14F-4D97-AF65-F5344CB8AC3E}">
        <p14:creationId xmlns:p14="http://schemas.microsoft.com/office/powerpoint/2010/main" val="106190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490CA-FFF5-42E9-9D0D-38DD5C0A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Practice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27EB-9B02-4273-B2CE-8C007EC93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go to your desktop directory, make a folder called “</a:t>
            </a:r>
            <a:r>
              <a:rPr lang="en-US" sz="2400" dirty="0" err="1"/>
              <a:t>mytar</a:t>
            </a:r>
            <a:r>
              <a:rPr lang="en-US" sz="2400" dirty="0"/>
              <a:t>”</a:t>
            </a:r>
          </a:p>
          <a:p>
            <a:endParaRPr lang="en-US" sz="2400" dirty="0"/>
          </a:p>
          <a:p>
            <a:r>
              <a:rPr lang="en-US" sz="2400" dirty="0"/>
              <a:t>tar all the files in “</a:t>
            </a:r>
            <a:r>
              <a:rPr lang="en-US" sz="2400" dirty="0" err="1"/>
              <a:t>mycat</a:t>
            </a:r>
            <a:r>
              <a:rPr lang="en-US" sz="2400" dirty="0"/>
              <a:t>” into “</a:t>
            </a:r>
            <a:r>
              <a:rPr lang="en-US" sz="2400" dirty="0" err="1"/>
              <a:t>mytar</a:t>
            </a:r>
            <a:r>
              <a:rPr lang="en-US" sz="2400" dirty="0"/>
              <a:t>”</a:t>
            </a:r>
          </a:p>
          <a:p>
            <a:endParaRPr lang="en-US" sz="2400" dirty="0"/>
          </a:p>
          <a:p>
            <a:r>
              <a:rPr lang="en-US" sz="2400" dirty="0"/>
              <a:t>use tar –t to list the contents</a:t>
            </a:r>
          </a:p>
          <a:p>
            <a:endParaRPr lang="en-US" sz="2400" dirty="0"/>
          </a:p>
          <a:p>
            <a:r>
              <a:rPr lang="en-US" sz="2400" dirty="0"/>
              <a:t>download an example reads(tar.gz) use tar to release the reads to .</a:t>
            </a:r>
            <a:r>
              <a:rPr lang="en-US" sz="2400" dirty="0" err="1"/>
              <a:t>fastq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8766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C3CF-441A-4B5E-BED7-A2D2018E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for searching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8F1D-E86D-4407-8B9F-A66141145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metacharacters</a:t>
            </a:r>
          </a:p>
          <a:p>
            <a:pPr marL="457200" lvl="1" indent="0">
              <a:buNone/>
            </a:pPr>
            <a:r>
              <a:rPr lang="en-US" dirty="0"/>
              <a:t>.^$[]()\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. matches any character </a:t>
            </a:r>
          </a:p>
          <a:p>
            <a:pPr marL="457200" lvl="1" indent="0">
              <a:buNone/>
            </a:pPr>
            <a:r>
              <a:rPr lang="en-US" dirty="0"/>
              <a:t>* zero or more occurrence (wild card)</a:t>
            </a:r>
          </a:p>
          <a:p>
            <a:pPr marL="457200" lvl="1" indent="0">
              <a:buNone/>
            </a:pPr>
            <a:r>
              <a:rPr lang="en-US" dirty="0"/>
              <a:t>? 0 or 1 occurrence</a:t>
            </a:r>
          </a:p>
          <a:p>
            <a:pPr marL="457200" lvl="1" indent="0">
              <a:buNone/>
            </a:pPr>
            <a:r>
              <a:rPr lang="en-US" dirty="0"/>
              <a:t>+ 1 or more occurrence </a:t>
            </a:r>
          </a:p>
          <a:p>
            <a:pPr marL="457200" lvl="1" indent="0">
              <a:buNone/>
            </a:pPr>
            <a:r>
              <a:rPr lang="en-US" dirty="0"/>
              <a:t>^ match the beginning</a:t>
            </a:r>
          </a:p>
          <a:p>
            <a:pPr marL="457200" lvl="1" indent="0">
              <a:buNone/>
            </a:pPr>
            <a:r>
              <a:rPr lang="en-US" dirty="0"/>
              <a:t>$ match the end</a:t>
            </a:r>
          </a:p>
          <a:p>
            <a:pPr marL="457200" lvl="1" indent="0">
              <a:buNone/>
            </a:pPr>
            <a:r>
              <a:rPr lang="en-US" dirty="0"/>
              <a:t>[] match any in this range of characters</a:t>
            </a:r>
          </a:p>
          <a:p>
            <a:pPr marL="457200" lvl="1" indent="0">
              <a:buNone/>
            </a:pPr>
            <a:r>
              <a:rPr lang="en-US" dirty="0"/>
              <a:t>[^char] match any NOT in this range of characters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example: [0-9] -&gt; will gives a range of numbers from 0-9; [0-9]? -&gt; match zero or 1 number; [0-9]+ -&gt; match more than one number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90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2134-9B41-4E8F-925F-A63EAC49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 or </a:t>
            </a:r>
            <a:r>
              <a:rPr lang="en-US" dirty="0" err="1"/>
              <a:t>egrep</a:t>
            </a:r>
            <a:r>
              <a:rPr lang="en-US" dirty="0"/>
              <a:t> (extended regular expression)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E3334-42FA-4BAC-93D7-AE05D2C2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grep pattern file</a:t>
            </a:r>
          </a:p>
          <a:p>
            <a:pPr lvl="1"/>
            <a:r>
              <a:rPr lang="en-US" dirty="0"/>
              <a:t>to match all </a:t>
            </a:r>
            <a:r>
              <a:rPr lang="en-US" dirty="0" err="1"/>
              <a:t>gmail</a:t>
            </a:r>
            <a:r>
              <a:rPr lang="en-US" dirty="0"/>
              <a:t> emails: grep “@gmail.com$” address_book.txt </a:t>
            </a:r>
          </a:p>
          <a:p>
            <a:pPr lvl="1"/>
            <a:r>
              <a:rPr lang="en-US" dirty="0"/>
              <a:t>to count occurrence use –c: grep –c “@gmail.com$” address_book.txt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egrep</a:t>
            </a:r>
            <a:r>
              <a:rPr lang="en-US" dirty="0"/>
              <a:t> includes more metacharacters for match, and is same as grep -E</a:t>
            </a:r>
          </a:p>
        </p:txBody>
      </p:sp>
    </p:spTree>
    <p:extLst>
      <p:ext uri="{BB962C8B-B14F-4D97-AF65-F5344CB8AC3E}">
        <p14:creationId xmlns:p14="http://schemas.microsoft.com/office/powerpoint/2010/main" val="2006894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6E91-60C4-4228-ABDD-67C6585F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086C1-078F-4B0F-9C3C-760AE9E0D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with ls or other commands to select files to show:</a:t>
            </a:r>
          </a:p>
          <a:p>
            <a:pPr lvl="1"/>
            <a:r>
              <a:rPr lang="en-US" dirty="0"/>
              <a:t>ls ^A</a:t>
            </a:r>
          </a:p>
          <a:p>
            <a:pPr lvl="1"/>
            <a:r>
              <a:rPr lang="en-US" dirty="0"/>
              <a:t>ls .*</a:t>
            </a:r>
            <a:r>
              <a:rPr lang="en-US" dirty="0" err="1"/>
              <a:t>fastq</a:t>
            </a:r>
            <a:endParaRPr lang="en-US" dirty="0"/>
          </a:p>
          <a:p>
            <a:pPr lvl="1"/>
            <a:r>
              <a:rPr lang="en-US" dirty="0"/>
              <a:t>rm * remove all the files rm –rf * remove all 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4049929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C2F24-563D-4EF8-BF82-1C8B4497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Practice1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0803-8A10-4496-9710-4F7BCAA8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go to desktop, create a file called “</a:t>
            </a:r>
            <a:r>
              <a:rPr lang="en-US" sz="2400" dirty="0" err="1"/>
              <a:t>regexp</a:t>
            </a:r>
            <a:r>
              <a:rPr lang="en-US" sz="2400" dirty="0"/>
              <a:t>”</a:t>
            </a:r>
          </a:p>
          <a:p>
            <a:endParaRPr lang="en-US" sz="2400" dirty="0"/>
          </a:p>
          <a:p>
            <a:r>
              <a:rPr lang="en-US" sz="2400" dirty="0"/>
              <a:t>go to Box, download address_book.txt in the material folder and save it in “</a:t>
            </a:r>
            <a:r>
              <a:rPr lang="en-US" sz="2400" dirty="0" err="1"/>
              <a:t>regexp</a:t>
            </a:r>
            <a:r>
              <a:rPr lang="en-US" sz="2400" dirty="0"/>
              <a:t>”. Use grep to match Fred with the </a:t>
            </a:r>
            <a:r>
              <a:rPr lang="en-US" sz="2400" dirty="0" err="1"/>
              <a:t>gmail</a:t>
            </a:r>
            <a:r>
              <a:rPr lang="en-US" sz="2400" dirty="0"/>
              <a:t> in the address_book.txt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Count how many users with </a:t>
            </a:r>
            <a:r>
              <a:rPr lang="en-US" sz="2400" dirty="0" err="1"/>
              <a:t>gmail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7393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D237D-D2BB-4B53-A4DD-D51F32B5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Practice2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7B96B-D172-44F6-A674-31A345350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 the “</a:t>
            </a:r>
            <a:r>
              <a:rPr lang="en-US" sz="2400" dirty="0" err="1"/>
              <a:t>regexp</a:t>
            </a:r>
            <a:r>
              <a:rPr lang="en-US" sz="2400" dirty="0"/>
              <a:t>” folder, create a serial of files using: touch A{0..9}.txt B{0..9}.txt</a:t>
            </a:r>
          </a:p>
          <a:p>
            <a:endParaRPr lang="en-US" sz="2400" dirty="0"/>
          </a:p>
          <a:p>
            <a:r>
              <a:rPr lang="en-US" sz="2400" dirty="0"/>
              <a:t>use pipeline of ls and grep and regular expression to match all files starts “A”</a:t>
            </a:r>
          </a:p>
          <a:p>
            <a:endParaRPr lang="en-US" sz="2400" dirty="0"/>
          </a:p>
          <a:p>
            <a:r>
              <a:rPr lang="en-US" sz="2400" dirty="0"/>
              <a:t>same as above task, to match the file that has a number in the range from 5 to 8</a:t>
            </a:r>
          </a:p>
        </p:txBody>
      </p:sp>
    </p:spTree>
    <p:extLst>
      <p:ext uri="{BB962C8B-B14F-4D97-AF65-F5344CB8AC3E}">
        <p14:creationId xmlns:p14="http://schemas.microsoft.com/office/powerpoint/2010/main" val="1111985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BAB6-9519-4D04-AE79-43822319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Column data with cut and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9455-36A0-4B57-B53A-C392E799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 [option]… [file]… </a:t>
            </a:r>
          </a:p>
          <a:p>
            <a:pPr lvl="1"/>
            <a:r>
              <a:rPr lang="en-US" dirty="0"/>
              <a:t>-f field</a:t>
            </a:r>
          </a:p>
          <a:p>
            <a:pPr lvl="1"/>
            <a:r>
              <a:rPr lang="en-US" dirty="0"/>
              <a:t>-d delimiter default(“\t”)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e.g. cut –f 2 address_book.txt   cut –f 2-3 address_book.txt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3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FED82-BA20-4A8C-B487-30A7CE40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b="1"/>
              <a:t>Linux is an operation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C7273-84BA-4665-B688-516A9D555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/>
              <a:t>Open source</a:t>
            </a:r>
          </a:p>
          <a:p>
            <a:r>
              <a:rPr lang="en-US" sz="2400"/>
              <a:t>Built on Linux kernel ( interface to interact with hardware)</a:t>
            </a:r>
          </a:p>
          <a:p>
            <a:r>
              <a:rPr lang="en-US" sz="2400"/>
              <a:t>Many distributions</a:t>
            </a:r>
          </a:p>
        </p:txBody>
      </p:sp>
      <p:pic>
        <p:nvPicPr>
          <p:cNvPr id="1028" name="Picture 4" descr="Image result for linux distributions">
            <a:extLst>
              <a:ext uri="{FF2B5EF4-FFF2-40B4-BE49-F238E27FC236}">
                <a16:creationId xmlns:a16="http://schemas.microsoft.com/office/drawing/2014/main" id="{059F7B40-960E-487C-981A-DB7FC6701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6755" y="306909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155E063-396D-42B0-8C36-906C7EC5B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9299" y="2828925"/>
            <a:ext cx="3322913" cy="338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620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D62F-0A42-4F43-9CBF-3C6091AB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1AD6-B391-44ED-8B72-3A3E2558C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column: </a:t>
            </a:r>
            <a:r>
              <a:rPr lang="en-US" dirty="0" err="1"/>
              <a:t>columnate</a:t>
            </a:r>
            <a:r>
              <a:rPr lang="en-US" dirty="0"/>
              <a:t> rows</a:t>
            </a:r>
          </a:p>
          <a:p>
            <a:endParaRPr lang="en-US" dirty="0"/>
          </a:p>
          <a:p>
            <a:pPr lvl="1"/>
            <a:r>
              <a:rPr lang="en-US" dirty="0"/>
              <a:t>cut –f 1 address_book.txt | column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column numbers –c 40</a:t>
            </a:r>
          </a:p>
        </p:txBody>
      </p:sp>
    </p:spTree>
    <p:extLst>
      <p:ext uri="{BB962C8B-B14F-4D97-AF65-F5344CB8AC3E}">
        <p14:creationId xmlns:p14="http://schemas.microsoft.com/office/powerpoint/2010/main" val="3625741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85B63-730D-4BEF-8885-838B8861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Practice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9EC9-D37F-4C35-9A26-013DEC066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get just the name and emails from address_book.txt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9555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EEBF-1D47-45E7-9DCA-59B65EED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4CA9-F8E5-4F32-9AFC-6B0A55F3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[option]… [file]…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sort address_book.txt</a:t>
            </a:r>
          </a:p>
          <a:p>
            <a:pPr lvl="1"/>
            <a:r>
              <a:rPr lang="en-US" dirty="0"/>
              <a:t>sort –k 2 address_book.txt</a:t>
            </a:r>
          </a:p>
        </p:txBody>
      </p:sp>
    </p:spTree>
    <p:extLst>
      <p:ext uri="{BB962C8B-B14F-4D97-AF65-F5344CB8AC3E}">
        <p14:creationId xmlns:p14="http://schemas.microsoft.com/office/powerpoint/2010/main" val="1504028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46A6-45E6-4579-9798-D35A579D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Practice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8DB0-7065-45B6-99E2-1AAC77DEB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check manual of sort, find out which flag you need to sort address_book.txt by email in reversed alphabetical order</a:t>
            </a:r>
          </a:p>
        </p:txBody>
      </p:sp>
    </p:spTree>
    <p:extLst>
      <p:ext uri="{BB962C8B-B14F-4D97-AF65-F5344CB8AC3E}">
        <p14:creationId xmlns:p14="http://schemas.microsoft.com/office/powerpoint/2010/main" val="2206740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1A82-6027-48CF-B804-C9972645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9BB26-D699-414F-B8B8-6DB27416B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endParaRPr lang="en-US" dirty="0"/>
          </a:p>
          <a:p>
            <a:pPr lvl="1"/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 err="1"/>
              <a:t>url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curl: (need to install) you can use it to send http requests, if to download, specify –o</a:t>
            </a:r>
          </a:p>
          <a:p>
            <a:pPr lvl="1"/>
            <a:r>
              <a:rPr lang="en-US" dirty="0"/>
              <a:t>curl –o name </a:t>
            </a:r>
            <a:r>
              <a:rPr lang="en-US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224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A856-1DD7-484F-AE54-B8895FC8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software in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09A9B-F9C4-41EC-B722-2746C5B1D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from package manager (command or Desktop GUI app center)</a:t>
            </a:r>
          </a:p>
          <a:p>
            <a:pPr lvl="1"/>
            <a:r>
              <a:rPr lang="en-US" dirty="0"/>
              <a:t>macOS has homebrew as the package manager, to install homebrew:</a:t>
            </a:r>
          </a:p>
          <a:p>
            <a:pPr lvl="1"/>
            <a:r>
              <a:rPr lang="de-DE" dirty="0"/>
              <a:t>/usr/bin/ruby -e "$(curl –fsSL https://raw.githubusercontent.com/Homebrew/install/master/install)"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from source</a:t>
            </a:r>
          </a:p>
          <a:p>
            <a:pPr lvl="1"/>
            <a:r>
              <a:rPr lang="en-US" dirty="0"/>
              <a:t>download source file and compile</a:t>
            </a:r>
          </a:p>
          <a:p>
            <a:pPr lvl="1"/>
            <a:endParaRPr lang="en-US" dirty="0"/>
          </a:p>
          <a:p>
            <a:r>
              <a:rPr lang="en-US" dirty="0"/>
              <a:t>download binary (compiled) file and expose its path to the global path</a:t>
            </a:r>
          </a:p>
        </p:txBody>
      </p:sp>
    </p:spTree>
    <p:extLst>
      <p:ext uri="{BB962C8B-B14F-4D97-AF65-F5344CB8AC3E}">
        <p14:creationId xmlns:p14="http://schemas.microsoft.com/office/powerpoint/2010/main" val="2031995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8BB7-A60B-406E-9180-F0FF1325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D6A8-43B3-4A91-8A2A-1E4C6DB9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install from package manage system ( no need to compile source code)</a:t>
            </a:r>
          </a:p>
          <a:p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packagename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can do a search first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apt-cache package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 remove: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 purge package (recommended: removes dependencies)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 remove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774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46AF-A31B-457B-8B2E-44756AD2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deb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A9F15-3529-405B-B448-46A770D74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dpkg</a:t>
            </a:r>
            <a:r>
              <a:rPr lang="en-US" dirty="0"/>
              <a:t> –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packagename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apt-get install –f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dpkg</a:t>
            </a:r>
            <a:r>
              <a:rPr lang="en-US" dirty="0"/>
              <a:t> –r </a:t>
            </a:r>
            <a:r>
              <a:rPr lang="en-US" dirty="0" err="1"/>
              <a:t>packagename</a:t>
            </a:r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dpkg</a:t>
            </a:r>
            <a:r>
              <a:rPr lang="en-US" dirty="0"/>
              <a:t> –P </a:t>
            </a:r>
            <a:r>
              <a:rPr lang="en-US" dirty="0" err="1"/>
              <a:t>packagename</a:t>
            </a:r>
            <a:r>
              <a:rPr lang="en-US" dirty="0"/>
              <a:t> (remove all dependencies)</a:t>
            </a:r>
          </a:p>
        </p:txBody>
      </p:sp>
    </p:spTree>
    <p:extLst>
      <p:ext uri="{BB962C8B-B14F-4D97-AF65-F5344CB8AC3E}">
        <p14:creationId xmlns:p14="http://schemas.microsoft.com/office/powerpoint/2010/main" val="16134134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572A-ACEE-4C9B-904E-174BFABB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9A20-2B10-4271-98BE-A0AA7E626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check with README or INSTALL</a:t>
            </a:r>
          </a:p>
          <a:p>
            <a:endParaRPr lang="en-US" dirty="0"/>
          </a:p>
          <a:p>
            <a:r>
              <a:rPr lang="en-US" dirty="0"/>
              <a:t>usually steps (have to install build-essential):</a:t>
            </a:r>
          </a:p>
          <a:p>
            <a:pPr lvl="1"/>
            <a:r>
              <a:rPr lang="en-US" dirty="0"/>
              <a:t>configure</a:t>
            </a:r>
          </a:p>
          <a:p>
            <a:pPr lvl="1"/>
            <a:r>
              <a:rPr lang="en-US" dirty="0"/>
              <a:t>make</a:t>
            </a:r>
          </a:p>
          <a:p>
            <a:pPr lvl="1"/>
            <a:r>
              <a:rPr lang="en-US" dirty="0" err="1"/>
              <a:t>makeinstall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757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6CFAA-1892-4E96-8881-DFC95585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Practice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21AC6-8261-4C4A-B8A6-8C36B6A7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700" dirty="0"/>
              <a:t>Follow instruction to install newest R in your machine ( and </a:t>
            </a:r>
            <a:r>
              <a:rPr lang="en-US" sz="1700" dirty="0" err="1"/>
              <a:t>Rstudio</a:t>
            </a:r>
            <a:r>
              <a:rPr lang="en-US" sz="17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get the </a:t>
            </a:r>
            <a:r>
              <a:rPr lang="en-US" sz="1700" dirty="0" err="1"/>
              <a:t>url</a:t>
            </a:r>
            <a:r>
              <a:rPr lang="en-US" sz="1700" dirty="0"/>
              <a:t> for ubuntu 18.04/</a:t>
            </a:r>
            <a:r>
              <a:rPr lang="en-US" sz="1700" dirty="0" err="1"/>
              <a:t>debian</a:t>
            </a:r>
            <a:r>
              <a:rPr lang="en-US" sz="1700" dirty="0"/>
              <a:t> from </a:t>
            </a:r>
            <a:r>
              <a:rPr lang="en-US" sz="1700" dirty="0" err="1"/>
              <a:t>rstudio</a:t>
            </a:r>
            <a:r>
              <a:rPr lang="en-US" sz="1700" dirty="0"/>
              <a:t> download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 err="1"/>
              <a:t>wget</a:t>
            </a:r>
            <a:r>
              <a:rPr lang="en-US" sz="1700" dirty="0"/>
              <a:t> </a:t>
            </a:r>
            <a:r>
              <a:rPr lang="en-US" sz="1700" dirty="0" err="1"/>
              <a:t>url</a:t>
            </a:r>
            <a:r>
              <a:rPr lang="en-US" sz="1700" dirty="0"/>
              <a:t> </a:t>
            </a:r>
            <a:r>
              <a:rPr lang="en-US" sz="1700" dirty="0" err="1"/>
              <a:t>directory_where_you_want_to_save_the_file</a:t>
            </a:r>
            <a:endParaRPr lang="en-US" sz="1700" dirty="0"/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go to </a:t>
            </a:r>
            <a:r>
              <a:rPr lang="en-US" sz="1700" dirty="0" err="1"/>
              <a:t>directory_where_you_want_to_save_the_file</a:t>
            </a:r>
            <a:endParaRPr lang="en-US" sz="1700" dirty="0"/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install latest R (copy and paste the following):</a:t>
            </a:r>
          </a:p>
          <a:p>
            <a:pPr lvl="2"/>
            <a:r>
              <a:rPr lang="en-US" sz="1700" dirty="0" err="1"/>
              <a:t>sudo</a:t>
            </a:r>
            <a:r>
              <a:rPr lang="en-US" sz="1700" dirty="0"/>
              <a:t> apt-key adv --</a:t>
            </a:r>
            <a:r>
              <a:rPr lang="en-US" sz="1700" dirty="0" err="1"/>
              <a:t>keyserver</a:t>
            </a:r>
            <a:r>
              <a:rPr lang="en-US" sz="1700" dirty="0"/>
              <a:t> keyserver.ubuntu.com --</a:t>
            </a:r>
            <a:r>
              <a:rPr lang="en-US" sz="1700" dirty="0" err="1"/>
              <a:t>recv</a:t>
            </a:r>
            <a:r>
              <a:rPr lang="en-US" sz="1700" dirty="0"/>
              <a:t>-keys E298A3A825C0D65DFD57CBB651716619E084DAB9</a:t>
            </a:r>
          </a:p>
          <a:p>
            <a:pPr lvl="2"/>
            <a:r>
              <a:rPr lang="en-US" sz="1700" dirty="0" err="1"/>
              <a:t>sudo</a:t>
            </a:r>
            <a:r>
              <a:rPr lang="en-US" sz="1700" dirty="0"/>
              <a:t> add-apt-repository 'deb </a:t>
            </a:r>
            <a:r>
              <a:rPr lang="en-US" sz="1700" dirty="0">
                <a:hlinkClick r:id="rId2"/>
              </a:rPr>
              <a:t>https://cloud.r-project.org/bin/linux/ubuntu bionic-cran35/</a:t>
            </a:r>
            <a:r>
              <a:rPr lang="en-US" sz="1700" dirty="0"/>
              <a:t>’</a:t>
            </a:r>
          </a:p>
          <a:p>
            <a:pPr lvl="2"/>
            <a:r>
              <a:rPr lang="en-US" sz="1700" dirty="0" err="1"/>
              <a:t>sudo</a:t>
            </a:r>
            <a:r>
              <a:rPr lang="en-US" sz="1700" dirty="0"/>
              <a:t> apt-get update</a:t>
            </a:r>
          </a:p>
          <a:p>
            <a:pPr lvl="2"/>
            <a:r>
              <a:rPr lang="en-US" sz="1700" dirty="0" err="1"/>
              <a:t>sudo</a:t>
            </a:r>
            <a:r>
              <a:rPr lang="en-US" sz="1700" dirty="0"/>
              <a:t> apt-get install r-base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install </a:t>
            </a:r>
            <a:r>
              <a:rPr lang="en-US" sz="1700" dirty="0" err="1"/>
              <a:t>gdebi</a:t>
            </a:r>
            <a:r>
              <a:rPr lang="en-US" sz="1700" dirty="0"/>
              <a:t>-core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 err="1"/>
              <a:t>sudo</a:t>
            </a:r>
            <a:r>
              <a:rPr lang="en-US" sz="1700" dirty="0"/>
              <a:t> </a:t>
            </a:r>
            <a:r>
              <a:rPr lang="en-US" sz="1700" dirty="0" err="1"/>
              <a:t>gdebi</a:t>
            </a:r>
            <a:r>
              <a:rPr lang="en-US" sz="1700" dirty="0"/>
              <a:t> –I .deb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type </a:t>
            </a:r>
            <a:r>
              <a:rPr lang="en-US" sz="1700" dirty="0" err="1"/>
              <a:t>rstudio</a:t>
            </a:r>
            <a:r>
              <a:rPr lang="en-US" sz="1700" dirty="0"/>
              <a:t> to see if it works.</a:t>
            </a:r>
          </a:p>
        </p:txBody>
      </p:sp>
    </p:spTree>
    <p:extLst>
      <p:ext uri="{BB962C8B-B14F-4D97-AF65-F5344CB8AC3E}">
        <p14:creationId xmlns:p14="http://schemas.microsoft.com/office/powerpoint/2010/main" val="223357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1BB1E-9FFD-4461-ABB9-2372DBDA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/>
              <a:t>Shell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4B4D029F-364C-4188-A68C-C9CD819AE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290728"/>
              </p:ext>
            </p:extLst>
          </p:nvPr>
        </p:nvGraphicFramePr>
        <p:xfrm>
          <a:off x="648931" y="2438400"/>
          <a:ext cx="3651466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C8F1397-805A-43EB-88C7-CF0643BC4C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7773" y="1063289"/>
            <a:ext cx="4391254" cy="473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119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04404-5350-4972-AE71-D6277159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</a:rPr>
              <a:t>Practice2 install </a:t>
            </a:r>
            <a:r>
              <a:rPr lang="en-US" sz="1400" dirty="0" err="1">
                <a:solidFill>
                  <a:schemeClr val="accent1"/>
                </a:solidFill>
              </a:rPr>
              <a:t>SeqKit</a:t>
            </a:r>
            <a:r>
              <a:rPr lang="en-US" sz="1400" dirty="0">
                <a:solidFill>
                  <a:schemeClr val="accent1"/>
                </a:solidFill>
              </a:rPr>
              <a:t> (</a:t>
            </a:r>
            <a:r>
              <a:rPr lang="en-US" sz="1400" dirty="0">
                <a:solidFill>
                  <a:schemeClr val="accent1"/>
                </a:solidFill>
                <a:hlinkClick r:id="rId2"/>
              </a:rPr>
              <a:t>https://github.com/shenwei356/seqkit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F6C14-8BC2-4792-BD4F-A076095EA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download the software</a:t>
            </a:r>
          </a:p>
          <a:p>
            <a:endParaRPr lang="en-US" sz="2400"/>
          </a:p>
          <a:p>
            <a:r>
              <a:rPr lang="en-US" sz="2400"/>
              <a:t>then expose the path by doing: sudo cp seqkit /usr/local/bin/</a:t>
            </a:r>
          </a:p>
          <a:p>
            <a:endParaRPr lang="en-US" sz="2400"/>
          </a:p>
          <a:p>
            <a:r>
              <a:rPr lang="en-US" sz="2400"/>
              <a:t>check by run: seqkit -h</a:t>
            </a:r>
          </a:p>
        </p:txBody>
      </p:sp>
    </p:spTree>
    <p:extLst>
      <p:ext uri="{BB962C8B-B14F-4D97-AF65-F5344CB8AC3E}">
        <p14:creationId xmlns:p14="http://schemas.microsoft.com/office/powerpoint/2010/main" val="7788047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A0F6-1ABE-4210-88C0-F5580279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Practice2 install </a:t>
            </a:r>
            <a:r>
              <a:rPr lang="en-US" dirty="0" err="1"/>
              <a:t>seqtk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ED261-751E-406E-99E6-082C10B2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zlib</a:t>
            </a:r>
            <a:r>
              <a:rPr lang="en-US" dirty="0"/>
              <a:t>, git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 clone https://github.com/lh3/seqtk.git;</a:t>
            </a:r>
          </a:p>
          <a:p>
            <a:r>
              <a:rPr lang="en-US" dirty="0"/>
              <a:t>cd </a:t>
            </a:r>
            <a:r>
              <a:rPr lang="en-US" dirty="0" err="1"/>
              <a:t>seqtk</a:t>
            </a:r>
            <a:r>
              <a:rPr lang="en-US" dirty="0"/>
              <a:t>; make</a:t>
            </a:r>
          </a:p>
        </p:txBody>
      </p:sp>
    </p:spTree>
    <p:extLst>
      <p:ext uri="{BB962C8B-B14F-4D97-AF65-F5344CB8AC3E}">
        <p14:creationId xmlns:p14="http://schemas.microsoft.com/office/powerpoint/2010/main" val="16953856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D96AA-9483-4A68-90DE-840BB6F8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Practice3 install jupyter notebook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F3A5-506A-49A9-BF44-E9E3B1CE3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sudo apt install python3-pip</a:t>
            </a:r>
          </a:p>
          <a:p>
            <a:endParaRPr lang="en-US" sz="2400"/>
          </a:p>
          <a:p>
            <a:r>
              <a:rPr lang="en-US" sz="2400"/>
              <a:t>pip3 install jupyter</a:t>
            </a:r>
          </a:p>
          <a:p>
            <a:endParaRPr lang="en-US" sz="2400"/>
          </a:p>
          <a:p>
            <a:r>
              <a:rPr lang="en-US" sz="2400"/>
              <a:t>export PATH=$PATH:~/.local/bin</a:t>
            </a:r>
          </a:p>
        </p:txBody>
      </p:sp>
    </p:spTree>
    <p:extLst>
      <p:ext uri="{BB962C8B-B14F-4D97-AF65-F5344CB8AC3E}">
        <p14:creationId xmlns:p14="http://schemas.microsoft.com/office/powerpoint/2010/main" val="16964382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BF52F-2F4E-4B1A-8B5A-904DA514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Practice4: Install Conda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66D6-EB19-4EC7-BABD-854C084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go to </a:t>
            </a:r>
            <a:r>
              <a:rPr lang="en-US" sz="2400" dirty="0">
                <a:hlinkClick r:id="rId2"/>
              </a:rPr>
              <a:t>https://docs.conda.io/en/latest/miniconda.html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download based off your platform</a:t>
            </a:r>
          </a:p>
          <a:p>
            <a:endParaRPr lang="en-US" sz="2400" dirty="0"/>
          </a:p>
          <a:p>
            <a:r>
              <a:rPr lang="en-US" sz="2400" dirty="0"/>
              <a:t>bash Miniconda*.sh</a:t>
            </a:r>
          </a:p>
          <a:p>
            <a:endParaRPr lang="en-US" sz="2400" dirty="0"/>
          </a:p>
          <a:p>
            <a:r>
              <a:rPr lang="en-US" sz="2400" dirty="0"/>
              <a:t>Follow the instruction. You can specify it to install on the location you want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06113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D0D23-181E-41B3-8AC3-DB30CA8D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Practice5: install Qiime2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CCB71-2A77-4704-9EE6-3028AEBD4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Go to qiime2 install doc</a:t>
            </a:r>
          </a:p>
          <a:p>
            <a:endParaRPr lang="en-US" sz="2400" dirty="0"/>
          </a:p>
          <a:p>
            <a:pPr lvl="1"/>
            <a:r>
              <a:rPr lang="da-DK" sz="2000" dirty="0"/>
              <a:t>wget https://data.qiime2.org/distro/core/qiime2-2019.7-py36-linux-conda.yml</a:t>
            </a:r>
            <a:r>
              <a:rPr lang="en-US" sz="2000" dirty="0" err="1"/>
              <a:t>conda</a:t>
            </a:r>
            <a:r>
              <a:rPr lang="en-US" sz="2000" dirty="0"/>
              <a:t> env create -n </a:t>
            </a:r>
            <a:r>
              <a:rPr lang="en-US" sz="2000" dirty="0" err="1"/>
              <a:t>your_env_name</a:t>
            </a:r>
            <a:r>
              <a:rPr lang="en-US" sz="2000" dirty="0"/>
              <a:t> (e.g. qiime2-2019-7) --file qiime2-2019.7-py36-linux-conda.yml</a:t>
            </a:r>
          </a:p>
          <a:p>
            <a:pPr lvl="1"/>
            <a:r>
              <a:rPr lang="en-US" sz="2000" dirty="0"/>
              <a:t># OPTIONAL CLEANUP</a:t>
            </a:r>
          </a:p>
          <a:p>
            <a:pPr lvl="1"/>
            <a:r>
              <a:rPr lang="en-US" sz="2000" dirty="0"/>
              <a:t>rm qiime2-2019.7-py36-linux-conda.yml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5C2677D-F127-4809-BAEB-982C0122B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wget https://data.qiime2.org/distro/core/qiime2-2019.7-py36-linux-conda.yml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13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3B7AA0B-7EA4-4C30-8813-015D9482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Linux File Directories</a:t>
            </a:r>
          </a:p>
        </p:txBody>
      </p:sp>
    </p:spTree>
    <p:extLst>
      <p:ext uri="{BB962C8B-B14F-4D97-AF65-F5344CB8AC3E}">
        <p14:creationId xmlns:p14="http://schemas.microsoft.com/office/powerpoint/2010/main" val="47053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5AB651-E332-4770-B692-DA3FCEFA26E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657070" y="643466"/>
            <a:ext cx="687786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D95E3E-0134-40F1-A52A-4A6C2AFE679A}"/>
              </a:ext>
            </a:extLst>
          </p:cNvPr>
          <p:cNvSpPr txBox="1"/>
          <p:nvPr/>
        </p:nvSpPr>
        <p:spPr>
          <a:xfrm>
            <a:off x="2613497" y="1248550"/>
            <a:ext cx="69650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 :  The root directory, holds everything, needs </a:t>
            </a:r>
            <a:r>
              <a:rPr lang="en-US" dirty="0" err="1"/>
              <a:t>sudo</a:t>
            </a:r>
            <a:r>
              <a:rPr lang="en-US" dirty="0"/>
              <a:t> privileges. (admin in windows).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/bin : Contains binaries (software) installed by the system.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/home:  each regular user will be assigned a directory, e.g. /home/Xiaoping, where the user have write </a:t>
            </a:r>
            <a:r>
              <a:rPr lang="en-US" dirty="0" err="1"/>
              <a:t>previleges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/lib: shared library files used by the system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: files used by the regular users</a:t>
            </a:r>
          </a:p>
        </p:txBody>
      </p:sp>
    </p:spTree>
    <p:extLst>
      <p:ext uri="{BB962C8B-B14F-4D97-AF65-F5344CB8AC3E}">
        <p14:creationId xmlns:p14="http://schemas.microsoft.com/office/powerpoint/2010/main" val="428008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479120-FEBD-41B8-ABF4-19D0357DD1FB}"/>
              </a:ext>
            </a:extLst>
          </p:cNvPr>
          <p:cNvSpPr txBox="1"/>
          <p:nvPr/>
        </p:nvSpPr>
        <p:spPr>
          <a:xfrm>
            <a:off x="443060" y="471340"/>
            <a:ext cx="60614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Command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0FA02-EC7E-4D11-97A8-C6C833732FAD}"/>
              </a:ext>
            </a:extLst>
          </p:cNvPr>
          <p:cNvSpPr txBox="1"/>
          <p:nvPr/>
        </p:nvSpPr>
        <p:spPr>
          <a:xfrm>
            <a:off x="1442301" y="1847654"/>
            <a:ext cx="822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[-options] [arguments]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09A28-D9EB-4657-993A-460FBE548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920" y="2836532"/>
            <a:ext cx="4385816" cy="11849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cp [OPTION] Source Destination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cp [OPTION] Source Directory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cp [OPTION] Source-1 Source-2 Source-3 Source-n Directory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Cp –R dir1 dir2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24DEC-171E-43CD-B2B5-BE55E2996269}"/>
              </a:ext>
            </a:extLst>
          </p:cNvPr>
          <p:cNvSpPr txBox="1"/>
          <p:nvPr/>
        </p:nvSpPr>
        <p:spPr>
          <a:xfrm>
            <a:off x="1341782" y="4811347"/>
            <a:ext cx="8220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 command</a:t>
            </a:r>
          </a:p>
          <a:p>
            <a:r>
              <a:rPr lang="en-US" dirty="0"/>
              <a:t>Command –help [-h]</a:t>
            </a:r>
          </a:p>
        </p:txBody>
      </p:sp>
    </p:spTree>
    <p:extLst>
      <p:ext uri="{BB962C8B-B14F-4D97-AF65-F5344CB8AC3E}">
        <p14:creationId xmlns:p14="http://schemas.microsoft.com/office/powerpoint/2010/main" val="367531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2287</Words>
  <Application>Microsoft Office PowerPoint</Application>
  <PresentationFormat>Widescreen</PresentationFormat>
  <Paragraphs>411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Courier New</vt:lpstr>
      <vt:lpstr>Office Theme</vt:lpstr>
      <vt:lpstr>Bioinformatics miniseries - 1</vt:lpstr>
      <vt:lpstr>1. Linux Basics</vt:lpstr>
      <vt:lpstr>Contents</vt:lpstr>
      <vt:lpstr>Linux is an operation system</vt:lpstr>
      <vt:lpstr>Shell</vt:lpstr>
      <vt:lpstr>Linux File Directories</vt:lpstr>
      <vt:lpstr>PowerPoint Presentation</vt:lpstr>
      <vt:lpstr>PowerPoint Presentation</vt:lpstr>
      <vt:lpstr>PowerPoint Presentation</vt:lpstr>
      <vt:lpstr>Commands to navigate in the directories</vt:lpstr>
      <vt:lpstr>Practice time:</vt:lpstr>
      <vt:lpstr>File Handling</vt:lpstr>
      <vt:lpstr>Create a directory</vt:lpstr>
      <vt:lpstr>Practice</vt:lpstr>
      <vt:lpstr>List a directory</vt:lpstr>
      <vt:lpstr>Long format example</vt:lpstr>
      <vt:lpstr>Practice</vt:lpstr>
      <vt:lpstr>Create a new file</vt:lpstr>
      <vt:lpstr>Create a new file (Cont’d)</vt:lpstr>
      <vt:lpstr>Create a new file (Cont’d)</vt:lpstr>
      <vt:lpstr>Create a new file (Cont’d)</vt:lpstr>
      <vt:lpstr>Practice</vt:lpstr>
      <vt:lpstr>Remove a file</vt:lpstr>
      <vt:lpstr>Copy and move a file</vt:lpstr>
      <vt:lpstr>Practice</vt:lpstr>
      <vt:lpstr>View a file</vt:lpstr>
      <vt:lpstr>Pipeline</vt:lpstr>
      <vt:lpstr>Practice</vt:lpstr>
      <vt:lpstr>Zip and unzip file</vt:lpstr>
      <vt:lpstr>Gzip, bzip</vt:lpstr>
      <vt:lpstr>Tar ( bundles many files into one single file)</vt:lpstr>
      <vt:lpstr>zip</vt:lpstr>
      <vt:lpstr>Practice</vt:lpstr>
      <vt:lpstr>Regular expression for searching patterns</vt:lpstr>
      <vt:lpstr>grep or egrep (extended regular expression)</vt:lpstr>
      <vt:lpstr>more regular expression</vt:lpstr>
      <vt:lpstr>Practice1</vt:lpstr>
      <vt:lpstr>Practice2</vt:lpstr>
      <vt:lpstr>Working with Column data with cut and columns</vt:lpstr>
      <vt:lpstr>PowerPoint Presentation</vt:lpstr>
      <vt:lpstr>Practice</vt:lpstr>
      <vt:lpstr>sort file</vt:lpstr>
      <vt:lpstr>Practice</vt:lpstr>
      <vt:lpstr>Download files</vt:lpstr>
      <vt:lpstr>Install software in linux</vt:lpstr>
      <vt:lpstr>apt manager</vt:lpstr>
      <vt:lpstr>install deb package</vt:lpstr>
      <vt:lpstr>compile source</vt:lpstr>
      <vt:lpstr>Practice</vt:lpstr>
      <vt:lpstr>Practice2 install SeqKit (https://github.com/shenwei356/seqkit)</vt:lpstr>
      <vt:lpstr>Practice2 install seqtk</vt:lpstr>
      <vt:lpstr>Practice3 install jupyter notebook</vt:lpstr>
      <vt:lpstr>Practice4: Install Conda</vt:lpstr>
      <vt:lpstr>Practice5: install Qiime2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miniseries - 1</dc:title>
  <dc:creator>Xiaoping Li</dc:creator>
  <cp:lastModifiedBy>Xiaoping Li</cp:lastModifiedBy>
  <cp:revision>1</cp:revision>
  <dcterms:created xsi:type="dcterms:W3CDTF">2019-09-16T06:26:04Z</dcterms:created>
  <dcterms:modified xsi:type="dcterms:W3CDTF">2019-09-16T06:46:20Z</dcterms:modified>
</cp:coreProperties>
</file>