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4689" r:id="rId1"/>
  </p:sldMasterIdLst>
  <p:notesMasterIdLst>
    <p:notesMasterId r:id="rId2"/>
  </p:notesMasterIdLst>
  <p:handoutMasterIdLst>
    <p:handoutMasterId r:id="rId3"/>
  </p:handoutMasterIdLst>
  <p:sldIdLst>
    <p:sldId id="261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370"/>
  </p:normalViewPr>
  <p:slideViewPr>
    <p:cSldViewPr>
      <p:cViewPr>
        <p:scale>
          <a:sx n="148" d="100"/>
          <a:sy n="148" d="100"/>
        </p:scale>
        <p:origin x="0" y="0"/>
      </p:cViewPr>
    </p:cSldViewPr>
  </p:slideViewPr>
  <p:notesViewPr>
    <p:cSldViewPr>
      <p:cViewPr varScale="1">
        <p:scale>
          <a:sx n="83" d="100"/>
          <a:sy n="83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40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605242-4A35-4D26-99B5-04A535E7CE3A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402EA71D-9097-4772-B23F-C8681BFFE545}" type="slidenum">
              <a:rPr lang="en-US" altLang="en-US" sz="1200">
                <a:latin typeface="Calibri" pitchFamily="34" charset="0"/>
              </a:rPr>
              <a:t>*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0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C4CF3E-A475-4D61-9580-7D8493D978B9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B00CA812-2D8F-426E-BAF1-D3CF396C730C}" type="slidenum">
              <a:rPr lang="en-US" altLang="en-US" sz="1200"/>
              <a:t>*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 pitchFamily="34" charset="0"/>
                <a:ea typeface="Arial" pitchFamily="34" charset="0"/>
              </a:rPr>
              <a:t>Figure 3. </a:t>
            </a:r>
            <a:r>
              <a:rPr lang="en-US" altLang="en-US">
                <a:latin typeface="Arial" pitchFamily="34" charset="0"/>
                <a:ea typeface="Arial" pitchFamily="34" charset="0"/>
              </a:rPr>
              <a:t>Bacteria colonizing pores and soil surfaces. (A) Fluorescence microscopy images of bacteria in the lettuce rhizosphere (phylogenetic groups were labeled by fluorescent in situ hybridization and shown with different colors); image adapted from Cardinale (2014). (B) Fluorescence microscopy images of bacteria (labeled by fluorescent in situ hybridization) in a sandy soil; images adapted from Eickhorst and Tippkotter (2008) with permission from Elsevier. [This image is not covered by the terms of the Creative Commons licence of this publication. For permission to reuse, please contact the rights holder.] (C) Scanning electron microscopy images of bacterial cells attached to solid sand surfaces by EPS (seen as a filamentous mesh). Photo credit: Lewis Lab at Northeastern University. Image created by Anthony D’Onofrio, William H. Fowle, Eric J. Stewart and Kim Lewis.
</a:t>
            </a:r>
            <a:endParaRPr lang="en-US" altLang="en-US">
              <a:latin typeface="Arial" pitchFamily="34" charset="0"/>
              <a:ea typeface="Arial" pitchFamily="34" charset="0"/>
            </a:endParaRPr>
          </a:p>
          <a:p>
            <a:pPr marL="0" lvl="0" indent="0"/>
            <a:r>
              <a:rPr lang="en-US" altLang="en-US">
                <a:latin typeface="Arial" pitchFamily="34" charset="0"/>
                <a:ea typeface="Arial" pitchFamily="34" charset="0"/>
              </a:rPr>
              <a:t>Unless provided in the caption above, the following copyright applies to the content of this slide: © FEMS 2017.This is an Open Access article distributed under the terms of the Creative Commons Attribution Non-Commercial License (http://creativecommons.org/licenses/by-nc/4.0/), which permits non-commercial re-use, distribution, and reproduction in any medium, provided the original work is properly cited. For commercial re-use, please contact journals.permissions@oup.com</a:t>
            </a:r>
            <a:endParaRPr lang="en-US" altLang="en-US">
              <a:latin typeface="Arial" pitchFamily="34" charset="0"/>
              <a:ea typeface="Arial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AE5DE664-444D-4B8A-A278-0BBCC291DE5D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Title and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Date Placeholder 3"/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oi.org/10.1093/femsre/fux039" TargetMode="External" /><Relationship Id="rId4" Type="http://schemas.openxmlformats.org/officeDocument/2006/relationships/image" Target="../media/image1.png" /><Relationship Id="rId5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000" i="1">
                <a:solidFill>
                  <a:srgbClr val="333333"/>
                </a:solidFill>
              </a:rPr>
              <a:t>FEMS Microbiol Rev</a:t>
            </a:r>
            <a:r>
              <a:rPr lang="en-US" altLang="en-US" sz="1000">
                <a:solidFill>
                  <a:srgbClr val="333333"/>
                </a:solidFill>
              </a:rPr>
              <a:t>, Volume 41, Issue 5, September 2017, Pages 599–623,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https://doi.org/10.1093/femsre/fux039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Figure 3. </a:t>
            </a:r>
            <a:r>
              <a:rPr lang="en-US" altLang="en-US" b="0"/>
              <a:t>Bacteria colonizing pores and soil surfaces. (A) Fluorescence microscopy images of bacteria in the lettuce ...</a:t>
            </a:r>
            <a:endParaRPr lang="en-US" altLang="en-US" b="0"/>
          </a:p>
        </p:txBody>
      </p:sp>
      <p:pic>
        <p:nvPicPr>
          <p:cNvPr id="512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67450"/>
            <a:ext cx="1058862" cy="29845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2082800" y="1371600"/>
            <a:ext cx="4974891" cy="44577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r="http://schemas.openxmlformats.org/officeDocument/2006/relationships"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1</Notes>
  <TotalTime>3341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13_Office Theme</vt:lpstr>
      <vt:lpstr>Figure 3. Bacteria colonizing pores and soil surfaces. (A) Fluorescence microscopy images of bacteria in the lettuce ...</vt:lpstr>
    </vt:vector>
  </TitlesOfParts>
  <LinksUpToDate>0</LinksUpToDate>
  <SharedDoc>0</SharedDoc>
  <HyperlinksChanged>0</HyperlinksChanged>
  <Application>Aspose.Slides for .NET</Application>
  <AppVersion>19.0100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Oxford University Press Figure</dc:title>
  <cp:lastModifiedBy>Kirsten Colen</cp:lastModifiedBy>
  <cp:revision>163</cp:revision>
  <dcterms:created xsi:type="dcterms:W3CDTF">2015-12-31T14:57:12Z</dcterms:created>
  <dcterms:modified xsi:type="dcterms:W3CDTF">2021-01-29T21:35:07Z</dcterms:modified>
</cp:coreProperties>
</file>