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A9CF-3F68-4EF5-B2D6-1FED737EF5DC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6C60-DCED-4173-8443-16A7D5C83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1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A9CF-3F68-4EF5-B2D6-1FED737EF5DC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6C60-DCED-4173-8443-16A7D5C83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73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A9CF-3F68-4EF5-B2D6-1FED737EF5DC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6C60-DCED-4173-8443-16A7D5C83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82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A9CF-3F68-4EF5-B2D6-1FED737EF5DC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6C60-DCED-4173-8443-16A7D5C83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22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A9CF-3F68-4EF5-B2D6-1FED737EF5DC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6C60-DCED-4173-8443-16A7D5C83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8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A9CF-3F68-4EF5-B2D6-1FED737EF5DC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6C60-DCED-4173-8443-16A7D5C83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69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A9CF-3F68-4EF5-B2D6-1FED737EF5DC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6C60-DCED-4173-8443-16A7D5C83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13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A9CF-3F68-4EF5-B2D6-1FED737EF5DC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6C60-DCED-4173-8443-16A7D5C83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89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A9CF-3F68-4EF5-B2D6-1FED737EF5DC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6C60-DCED-4173-8443-16A7D5C83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37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A9CF-3F68-4EF5-B2D6-1FED737EF5DC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6C60-DCED-4173-8443-16A7D5C83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5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A9CF-3F68-4EF5-B2D6-1FED737EF5DC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6C60-DCED-4173-8443-16A7D5C83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20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EA9CF-3F68-4EF5-B2D6-1FED737EF5DC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96C60-DCED-4173-8443-16A7D5C83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73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447675"/>
            <a:ext cx="882015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2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799" y="379445"/>
            <a:ext cx="8915400" cy="48863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58485" y="5352267"/>
            <a:ext cx="5829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用户可以使用编程接口把workflow和数据对象映射到VDS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837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257300"/>
            <a:ext cx="100107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62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52" y="1318260"/>
            <a:ext cx="7200000" cy="312388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569252" y="1635491"/>
            <a:ext cx="4358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应用层为用户提供编程VDS的接口，用于管理分级存储系统中的工作流数据。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37920" y="4424046"/>
            <a:ext cx="4947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storage configuration</a:t>
            </a:r>
          </a:p>
          <a:p>
            <a:r>
              <a:rPr lang="zh-CN" altLang="en-US" dirty="0" smtClean="0"/>
              <a:t>存储配置告诉VDS要使用的存储层。</a:t>
            </a:r>
          </a:p>
          <a:p>
            <a:r>
              <a:rPr lang="zh-CN" altLang="en-US" dirty="0" smtClean="0"/>
              <a:t>每个存储层都由其唯一的文件系统挂载点标识。</a:t>
            </a:r>
          </a:p>
          <a:p>
            <a:r>
              <a:rPr lang="zh-CN" altLang="en-US" dirty="0" smtClean="0"/>
              <a:t>好处：</a:t>
            </a:r>
          </a:p>
          <a:p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 smtClean="0"/>
              <a:t>允许程序员配置特定于工作流的存储层。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将多个系统的存储层统一为单个数据空间。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96000" y="444214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programming abstractions</a:t>
            </a:r>
          </a:p>
          <a:p>
            <a:r>
              <a:rPr lang="zh-CN" altLang="en-US" dirty="0" smtClean="0"/>
              <a:t>用户使用编程抽象来创建VDS并向VDS添加虚拟数据对象。</a:t>
            </a:r>
          </a:p>
          <a:p>
            <a:r>
              <a:rPr lang="zh-CN" altLang="en-US" dirty="0" smtClean="0"/>
              <a:t>然后，用户创建工作流任务并将其与虚拟数据对象关联起来。</a:t>
            </a:r>
          </a:p>
          <a:p>
            <a:r>
              <a:rPr lang="zh-CN" altLang="en-US" dirty="0" smtClean="0"/>
              <a:t>这些抽象还用于指定数据属性和数据管理策略，</a:t>
            </a:r>
          </a:p>
          <a:p>
            <a:r>
              <a:rPr lang="zh-CN" altLang="en-US" dirty="0" smtClean="0"/>
              <a:t>基于这些属性和策略可以在VDS中创建新的虚拟数据对象和任务。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845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52" y="1318260"/>
            <a:ext cx="7200000" cy="312388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37920" y="4424046"/>
            <a:ext cx="4947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Virtual Data Objects</a:t>
            </a:r>
            <a:endParaRPr lang="zh-CN" altLang="en-US" dirty="0" smtClean="0"/>
          </a:p>
          <a:p>
            <a:r>
              <a:rPr lang="zh-CN" altLang="en-US" dirty="0" smtClean="0"/>
              <a:t>虚拟数据对象是</a:t>
            </a:r>
            <a:r>
              <a:rPr lang="en-US" altLang="zh-CN" dirty="0" smtClean="0"/>
              <a:t>VDS</a:t>
            </a:r>
            <a:r>
              <a:rPr lang="zh-CN" altLang="en-US" dirty="0" smtClean="0"/>
              <a:t>中的抽象实体，由对象标识符唯一标识。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96000" y="444214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Tasks</a:t>
            </a:r>
            <a:endParaRPr lang="zh-CN" altLang="en-US" dirty="0" smtClean="0"/>
          </a:p>
          <a:p>
            <a:r>
              <a:rPr lang="zh-CN" altLang="en-US" dirty="0" smtClean="0"/>
              <a:t>每个任务要么是写入文件系统对象的生产者，要么是从相应的文件系统对象读取数据的消费者。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44046" y="5723374"/>
            <a:ext cx="6186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虚拟数据对象是文件系统对象及其生产者和消费者的封装。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23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52" y="1318260"/>
            <a:ext cx="7200000" cy="312388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680960" y="3155196"/>
            <a:ext cx="340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VDS通过几个操作管理虚拟数据对象的生命周期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85" y="4267200"/>
            <a:ext cx="10429875" cy="25908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096000" y="29996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VDS中的每个任务都由一个命令和一组属性标识。命令是指可执行的任务。任务的属性指定任务的运行时信息。</a:t>
            </a:r>
          </a:p>
          <a:p>
            <a:r>
              <a:rPr lang="zh-CN" altLang="en-US" dirty="0" smtClean="0"/>
              <a:t>任务属性的示例包括可执行命令的参数、任务的预期运行时以及执行任务所需请求的节点数量。进一步使用这些选项madat用于调度和执行HPC资源上的任务。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7544" y="29996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除了数据任务之外，虚拟数据对象还与“计算任务”相关联。</a:t>
            </a:r>
          </a:p>
          <a:p>
            <a:r>
              <a:rPr lang="zh-CN" altLang="en-US" dirty="0" smtClean="0"/>
              <a:t>计算任务是指主要处理或分析数据的工作流任务。</a:t>
            </a:r>
          </a:p>
          <a:p>
            <a:r>
              <a:rPr lang="zh-CN" altLang="en-US" dirty="0" smtClean="0"/>
              <a:t>这种计算任务和数据任务之间关注点的分离允许madat为数据管理分配单独的资源和工作流执行。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113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8769"/>
            <a:ext cx="12192000" cy="24419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3261249"/>
            <a:ext cx="5400000" cy="288459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305" y="3261249"/>
            <a:ext cx="5400000" cy="329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60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2080" y="1720840"/>
            <a:ext cx="107391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总结</a:t>
            </a:r>
          </a:p>
          <a:p>
            <a:r>
              <a:rPr lang="zh-CN" altLang="en-US" dirty="0" smtClean="0"/>
              <a:t>用户可以使用编程接口把</a:t>
            </a:r>
            <a:r>
              <a:rPr lang="en-US" altLang="zh-CN" dirty="0" smtClean="0"/>
              <a:t>workflow</a:t>
            </a:r>
            <a:r>
              <a:rPr lang="zh-CN" altLang="en-US" dirty="0" smtClean="0"/>
              <a:t>和数据对象映射到</a:t>
            </a:r>
            <a:r>
              <a:rPr lang="en-US" altLang="zh-CN" dirty="0" smtClean="0"/>
              <a:t>VDS</a:t>
            </a:r>
          </a:p>
          <a:p>
            <a:r>
              <a:rPr lang="zh-CN" altLang="en-US" dirty="0" smtClean="0"/>
              <a:t>用户可以使用编程抽象在数据空间中组成工作流，并指定数据属性，这些数据属性提示</a:t>
            </a:r>
            <a:r>
              <a:rPr lang="en-US" altLang="zh-CN" dirty="0" smtClean="0"/>
              <a:t>VDS</a:t>
            </a:r>
            <a:r>
              <a:rPr lang="zh-CN" altLang="en-US" dirty="0" smtClean="0"/>
              <a:t>进行数据管理。</a:t>
            </a:r>
          </a:p>
          <a:p>
            <a:r>
              <a:rPr lang="en-US" altLang="zh-CN" dirty="0" smtClean="0"/>
              <a:t>VDS</a:t>
            </a:r>
            <a:r>
              <a:rPr lang="zh-CN" altLang="en-US" dirty="0" smtClean="0"/>
              <a:t>中的主要实体是一个虚拟数据对象，它表示工作流的每个数据元素，并将它们映射到底层文件系统。</a:t>
            </a:r>
          </a:p>
          <a:p>
            <a:r>
              <a:rPr lang="zh-CN" altLang="en-US" dirty="0" smtClean="0"/>
              <a:t>一个数据元素可以是一个文件、一个文件集合或一个包含多个文件和子目录的目录。</a:t>
            </a:r>
          </a:p>
          <a:p>
            <a:r>
              <a:rPr lang="en-US" altLang="zh-CN" dirty="0" err="1" smtClean="0"/>
              <a:t>MaDaTS</a:t>
            </a:r>
            <a:r>
              <a:rPr lang="zh-CN" altLang="en-US" dirty="0" smtClean="0"/>
              <a:t>使用这些提示和数据管理策略来创建数据任务，这些任务协调数据在内存存储层次结构中的移动。</a:t>
            </a:r>
          </a:p>
          <a:p>
            <a:r>
              <a:rPr lang="zh-CN" altLang="en-US" dirty="0" smtClean="0"/>
              <a:t>工作流中的数据任务与存储系统交互，实现数据在存储层之间的移动。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916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479</Words>
  <Application>Microsoft Office PowerPoint</Application>
  <PresentationFormat>宽屏</PresentationFormat>
  <Paragraphs>31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8</cp:revision>
  <dcterms:created xsi:type="dcterms:W3CDTF">2022-06-23T14:35:37Z</dcterms:created>
  <dcterms:modified xsi:type="dcterms:W3CDTF">2022-06-23T17:26:23Z</dcterms:modified>
</cp:coreProperties>
</file>