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6" r:id="rId4"/>
    <p:sldMasterId id="2147484052" r:id="rId5"/>
  </p:sldMasterIdLst>
  <p:notesMasterIdLst>
    <p:notesMasterId r:id="rId41"/>
  </p:notesMasterIdLst>
  <p:handoutMasterIdLst>
    <p:handoutMasterId r:id="rId42"/>
  </p:handoutMasterIdLst>
  <p:sldIdLst>
    <p:sldId id="314" r:id="rId6"/>
    <p:sldId id="318" r:id="rId7"/>
    <p:sldId id="333" r:id="rId8"/>
    <p:sldId id="315" r:id="rId9"/>
    <p:sldId id="321" r:id="rId10"/>
    <p:sldId id="322" r:id="rId11"/>
    <p:sldId id="334" r:id="rId12"/>
    <p:sldId id="323" r:id="rId13"/>
    <p:sldId id="325" r:id="rId14"/>
    <p:sldId id="358" r:id="rId15"/>
    <p:sldId id="366" r:id="rId16"/>
    <p:sldId id="365" r:id="rId17"/>
    <p:sldId id="367" r:id="rId18"/>
    <p:sldId id="373" r:id="rId19"/>
    <p:sldId id="375" r:id="rId20"/>
    <p:sldId id="376" r:id="rId21"/>
    <p:sldId id="374" r:id="rId22"/>
    <p:sldId id="384" r:id="rId23"/>
    <p:sldId id="383" r:id="rId24"/>
    <p:sldId id="377" r:id="rId25"/>
    <p:sldId id="378" r:id="rId26"/>
    <p:sldId id="380" r:id="rId27"/>
    <p:sldId id="381" r:id="rId28"/>
    <p:sldId id="382" r:id="rId29"/>
    <p:sldId id="385" r:id="rId30"/>
    <p:sldId id="386" r:id="rId31"/>
    <p:sldId id="387" r:id="rId32"/>
    <p:sldId id="336" r:id="rId33"/>
    <p:sldId id="352" r:id="rId34"/>
    <p:sldId id="353" r:id="rId35"/>
    <p:sldId id="354" r:id="rId36"/>
    <p:sldId id="355" r:id="rId37"/>
    <p:sldId id="356" r:id="rId38"/>
    <p:sldId id="357" r:id="rId39"/>
    <p:sldId id="320" r:id="rId40"/>
  </p:sldIdLst>
  <p:sldSz cx="9144000" cy="6858000" type="screen4x3"/>
  <p:notesSz cx="6807200" cy="9939338"/>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FF00FF"/>
    <a:srgbClr val="FFCC00"/>
    <a:srgbClr val="780000"/>
    <a:srgbClr val="FF0000"/>
    <a:srgbClr val="9C76A6"/>
    <a:srgbClr val="808080"/>
    <a:srgbClr val="B2B2B2"/>
    <a:srgbClr val="DDDDDD"/>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397" autoAdjust="0"/>
    <p:restoredTop sz="79412" autoAdjust="0"/>
  </p:normalViewPr>
  <p:slideViewPr>
    <p:cSldViewPr snapToGrid="0" snapToObjects="1">
      <p:cViewPr>
        <p:scale>
          <a:sx n="110" d="100"/>
          <a:sy n="110" d="100"/>
        </p:scale>
        <p:origin x="-438" y="276"/>
      </p:cViewPr>
      <p:guideLst>
        <p:guide orient="horz" pos="4012"/>
        <p:guide orient="horz" pos="751"/>
        <p:guide orient="horz" pos="623"/>
        <p:guide orient="horz" pos="947"/>
        <p:guide orient="horz" pos="3898"/>
        <p:guide orient="horz" pos="1154"/>
        <p:guide pos="5501"/>
        <p:guide pos="261"/>
        <p:guide pos="2935"/>
        <p:guide pos="2823"/>
        <p:guide pos="3832"/>
        <p:guide pos="3716"/>
        <p:guide pos="2047"/>
        <p:guide pos="1933"/>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snapToObjects="1">
      <p:cViewPr varScale="1">
        <p:scale>
          <a:sx n="53" d="100"/>
          <a:sy n="53" d="100"/>
        </p:scale>
        <p:origin x="-2874" y="-84"/>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1970" name="Rectangle 2"/>
          <p:cNvSpPr>
            <a:spLocks noGrp="1" noChangeArrowheads="1"/>
          </p:cNvSpPr>
          <p:nvPr>
            <p:ph type="hdr" sz="quarter"/>
          </p:nvPr>
        </p:nvSpPr>
        <p:spPr bwMode="auto">
          <a:xfrm>
            <a:off x="0" y="0"/>
            <a:ext cx="2950083" cy="49631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pitchFamily="34" charset="0"/>
                <a:cs typeface="+mn-cs"/>
              </a:defRPr>
            </a:lvl1pPr>
          </a:lstStyle>
          <a:p>
            <a:pPr>
              <a:defRPr/>
            </a:pPr>
            <a:r>
              <a:rPr lang="en-US" smtClean="0"/>
              <a:t>asafdgg</a:t>
            </a:r>
            <a:endParaRPr lang="en-US"/>
          </a:p>
        </p:txBody>
      </p:sp>
      <p:sp>
        <p:nvSpPr>
          <p:cNvPr id="211971" name="Rectangle 3"/>
          <p:cNvSpPr>
            <a:spLocks noGrp="1" noChangeArrowheads="1"/>
          </p:cNvSpPr>
          <p:nvPr>
            <p:ph type="dt" sz="quarter" idx="1"/>
          </p:nvPr>
        </p:nvSpPr>
        <p:spPr bwMode="auto">
          <a:xfrm>
            <a:off x="3855640" y="0"/>
            <a:ext cx="2950083" cy="49631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pitchFamily="34" charset="0"/>
                <a:cs typeface="+mn-cs"/>
              </a:defRPr>
            </a:lvl1pPr>
          </a:lstStyle>
          <a:p>
            <a:pPr>
              <a:defRPr/>
            </a:pPr>
            <a:endParaRPr lang="en-US"/>
          </a:p>
        </p:txBody>
      </p:sp>
      <p:sp>
        <p:nvSpPr>
          <p:cNvPr id="211972" name="Rectangle 4"/>
          <p:cNvSpPr>
            <a:spLocks noGrp="1" noChangeArrowheads="1"/>
          </p:cNvSpPr>
          <p:nvPr>
            <p:ph type="ftr" sz="quarter" idx="2"/>
          </p:nvPr>
        </p:nvSpPr>
        <p:spPr bwMode="auto">
          <a:xfrm>
            <a:off x="0" y="9441386"/>
            <a:ext cx="2950083" cy="49631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pitchFamily="34" charset="0"/>
                <a:cs typeface="+mn-cs"/>
              </a:defRPr>
            </a:lvl1pPr>
          </a:lstStyle>
          <a:p>
            <a:pPr>
              <a:defRPr/>
            </a:pPr>
            <a:r>
              <a:rPr lang="en-US" smtClean="0"/>
              <a:t>RMX1000 on Evolution | Nov 11, 2011</a:t>
            </a:r>
            <a:endParaRPr lang="en-US"/>
          </a:p>
        </p:txBody>
      </p:sp>
      <p:sp>
        <p:nvSpPr>
          <p:cNvPr id="211973" name="Rectangle 5"/>
          <p:cNvSpPr>
            <a:spLocks noGrp="1" noChangeArrowheads="1"/>
          </p:cNvSpPr>
          <p:nvPr>
            <p:ph type="sldNum" sz="quarter" idx="3"/>
          </p:nvPr>
        </p:nvSpPr>
        <p:spPr bwMode="auto">
          <a:xfrm>
            <a:off x="3855640" y="9441386"/>
            <a:ext cx="2950083" cy="49631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pitchFamily="34" charset="0"/>
                <a:cs typeface="+mn-cs"/>
              </a:defRPr>
            </a:lvl1pPr>
          </a:lstStyle>
          <a:p>
            <a:pPr>
              <a:defRPr/>
            </a:pPr>
            <a:fld id="{ED6BAEBB-3AF2-45F2-A7C2-C1BD8D7D9342}" type="slidenum">
              <a:rPr lang="en-US"/>
              <a:pPr>
                <a:defRPr/>
              </a:pPr>
              <a:t>‹#›</a:t>
            </a:fld>
            <a:endParaRPr lang="en-US"/>
          </a:p>
        </p:txBody>
      </p:sp>
    </p:spTree>
    <p:extLst>
      <p:ext uri="{BB962C8B-B14F-4D97-AF65-F5344CB8AC3E}">
        <p14:creationId xmlns:p14="http://schemas.microsoft.com/office/powerpoint/2010/main" val="1452602133"/>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50083" cy="49631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pitchFamily="34" charset="0"/>
                <a:cs typeface="+mn-cs"/>
              </a:defRPr>
            </a:lvl1pPr>
          </a:lstStyle>
          <a:p>
            <a:pPr>
              <a:defRPr/>
            </a:pPr>
            <a:r>
              <a:rPr lang="en-US" smtClean="0"/>
              <a:t>asafdgg</a:t>
            </a:r>
            <a:endParaRPr lang="en-US"/>
          </a:p>
        </p:txBody>
      </p:sp>
      <p:sp>
        <p:nvSpPr>
          <p:cNvPr id="8195" name="Rectangle 3"/>
          <p:cNvSpPr>
            <a:spLocks noGrp="1" noChangeArrowheads="1"/>
          </p:cNvSpPr>
          <p:nvPr>
            <p:ph type="dt" idx="1"/>
          </p:nvPr>
        </p:nvSpPr>
        <p:spPr bwMode="auto">
          <a:xfrm>
            <a:off x="3855640" y="0"/>
            <a:ext cx="2950083" cy="49631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pitchFamily="34" charset="0"/>
                <a:cs typeface="+mn-cs"/>
              </a:defRPr>
            </a:lvl1pPr>
          </a:lstStyle>
          <a:p>
            <a:pPr>
              <a:defRPr/>
            </a:pPr>
            <a:endParaRPr lang="en-US"/>
          </a:p>
        </p:txBody>
      </p:sp>
      <p:sp>
        <p:nvSpPr>
          <p:cNvPr id="36868" name="Rectangle 4"/>
          <p:cNvSpPr>
            <a:spLocks noGrp="1" noRot="1" noChangeAspect="1" noChangeArrowheads="1" noTextEdit="1"/>
          </p:cNvSpPr>
          <p:nvPr>
            <p:ph type="sldImg" idx="2"/>
          </p:nvPr>
        </p:nvSpPr>
        <p:spPr bwMode="auto">
          <a:xfrm>
            <a:off x="919163" y="746125"/>
            <a:ext cx="4968875" cy="372745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1016" y="4721515"/>
            <a:ext cx="5445169" cy="4471716"/>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9441386"/>
            <a:ext cx="2950083" cy="49631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pitchFamily="34" charset="0"/>
                <a:cs typeface="+mn-cs"/>
              </a:defRPr>
            </a:lvl1pPr>
          </a:lstStyle>
          <a:p>
            <a:pPr>
              <a:defRPr/>
            </a:pPr>
            <a:r>
              <a:rPr lang="en-US" smtClean="0"/>
              <a:t>RMX1000 on Evolution | Nov 11, 2011</a:t>
            </a:r>
            <a:endParaRPr lang="en-US"/>
          </a:p>
        </p:txBody>
      </p:sp>
      <p:sp>
        <p:nvSpPr>
          <p:cNvPr id="8199" name="Rectangle 7"/>
          <p:cNvSpPr>
            <a:spLocks noGrp="1" noChangeArrowheads="1"/>
          </p:cNvSpPr>
          <p:nvPr>
            <p:ph type="sldNum" sz="quarter" idx="5"/>
          </p:nvPr>
        </p:nvSpPr>
        <p:spPr bwMode="auto">
          <a:xfrm>
            <a:off x="3855640" y="9441386"/>
            <a:ext cx="2950083" cy="49631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pitchFamily="34" charset="0"/>
                <a:cs typeface="+mn-cs"/>
              </a:defRPr>
            </a:lvl1pPr>
          </a:lstStyle>
          <a:p>
            <a:pPr>
              <a:defRPr/>
            </a:pPr>
            <a:fld id="{C56DC05F-D5FC-4D1D-98F9-BA91C52551DF}" type="slidenum">
              <a:rPr lang="en-US"/>
              <a:pPr>
                <a:defRPr/>
              </a:pPr>
              <a:t>‹#›</a:t>
            </a:fld>
            <a:endParaRPr lang="en-US"/>
          </a:p>
        </p:txBody>
      </p:sp>
    </p:spTree>
    <p:extLst>
      <p:ext uri="{BB962C8B-B14F-4D97-AF65-F5344CB8AC3E}">
        <p14:creationId xmlns:p14="http://schemas.microsoft.com/office/powerpoint/2010/main" val="3040097905"/>
      </p:ext>
    </p:extLst>
  </p:cSld>
  <p:clrMap bg1="lt1" tx1="dk1" bg2="lt2" tx2="dk2" accent1="accent1" accent2="accent2" accent3="accent3" accent4="accent4" accent5="accent5" accent6="accent6" hlink="hlink" folHlink="folHlink"/>
  <p:hf sldNum="0" ftr="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Date Placeholder 5"/>
          <p:cNvSpPr>
            <a:spLocks noGrp="1"/>
          </p:cNvSpPr>
          <p:nvPr>
            <p:ph type="dt" idx="10"/>
          </p:nvPr>
        </p:nvSpPr>
        <p:spPr/>
        <p:txBody>
          <a:bodyPr/>
          <a:lstStyle/>
          <a:p>
            <a:pPr>
              <a:defRPr/>
            </a:pPr>
            <a:endParaRPr lang="en-US"/>
          </a:p>
        </p:txBody>
      </p:sp>
      <p:sp>
        <p:nvSpPr>
          <p:cNvPr id="7" name="Header Placeholder 6"/>
          <p:cNvSpPr>
            <a:spLocks noGrp="1"/>
          </p:cNvSpPr>
          <p:nvPr>
            <p:ph type="hdr" sz="quarter" idx="11"/>
          </p:nvPr>
        </p:nvSpPr>
        <p:spPr/>
        <p:txBody>
          <a:bodyPr/>
          <a:lstStyle/>
          <a:p>
            <a:pPr>
              <a:defRPr/>
            </a:pPr>
            <a:r>
              <a:rPr lang="en-US" smtClean="0"/>
              <a:t>asafdgg</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在不同的呼叫速率下，如何选择</a:t>
            </a:r>
            <a:r>
              <a:rPr lang="en-US" altLang="zh-CN" dirty="0" smtClean="0"/>
              <a:t>audio codec</a:t>
            </a:r>
            <a:r>
              <a:rPr lang="zh-CN" altLang="en-US" dirty="0" smtClean="0"/>
              <a:t>。</a:t>
            </a:r>
            <a:endParaRPr lang="en-US" dirty="0"/>
          </a:p>
        </p:txBody>
      </p:sp>
      <p:sp>
        <p:nvSpPr>
          <p:cNvPr id="4" name="Header Placeholder 3"/>
          <p:cNvSpPr>
            <a:spLocks noGrp="1"/>
          </p:cNvSpPr>
          <p:nvPr>
            <p:ph type="hdr" sz="quarter" idx="10"/>
          </p:nvPr>
        </p:nvSpPr>
        <p:spPr/>
        <p:txBody>
          <a:bodyPr/>
          <a:lstStyle/>
          <a:p>
            <a:pPr>
              <a:defRPr/>
            </a:pPr>
            <a:r>
              <a:rPr lang="en-US" smtClean="0"/>
              <a:t>asafdgg</a:t>
            </a:r>
            <a:endParaRPr lang="en-US"/>
          </a:p>
        </p:txBody>
      </p:sp>
      <p:sp>
        <p:nvSpPr>
          <p:cNvPr id="5" name="Date Placeholder 4"/>
          <p:cNvSpPr>
            <a:spLocks noGrp="1"/>
          </p:cNvSpPr>
          <p:nvPr>
            <p:ph type="dt" idx="11"/>
          </p:nvPr>
        </p:nvSpPr>
        <p:spPr/>
        <p:txBody>
          <a:bodyPr/>
          <a:lstStyle/>
          <a:p>
            <a:pPr>
              <a:defRPr/>
            </a:pPr>
            <a:endParaRPr lang="en-US"/>
          </a:p>
        </p:txBody>
      </p:sp>
    </p:spTree>
    <p:extLst>
      <p:ext uri="{BB962C8B-B14F-4D97-AF65-F5344CB8AC3E}">
        <p14:creationId xmlns:p14="http://schemas.microsoft.com/office/powerpoint/2010/main" val="4060419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asafdgg</a:t>
            </a:r>
            <a:endParaRPr lang="en-US"/>
          </a:p>
        </p:txBody>
      </p:sp>
      <p:sp>
        <p:nvSpPr>
          <p:cNvPr id="5" name="Date Placeholder 4"/>
          <p:cNvSpPr>
            <a:spLocks noGrp="1"/>
          </p:cNvSpPr>
          <p:nvPr>
            <p:ph type="dt" idx="11"/>
          </p:nvPr>
        </p:nvSpPr>
        <p:spPr/>
        <p:txBody>
          <a:bodyPr/>
          <a:lstStyle/>
          <a:p>
            <a:pPr>
              <a:defRPr/>
            </a:pPr>
            <a:endParaRPr lang="en-US"/>
          </a:p>
        </p:txBody>
      </p:sp>
    </p:spTree>
    <p:extLst>
      <p:ext uri="{BB962C8B-B14F-4D97-AF65-F5344CB8AC3E}">
        <p14:creationId xmlns:p14="http://schemas.microsoft.com/office/powerpoint/2010/main" val="3800389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asafdgg</a:t>
            </a:r>
            <a:endParaRPr lang="en-US"/>
          </a:p>
        </p:txBody>
      </p:sp>
      <p:sp>
        <p:nvSpPr>
          <p:cNvPr id="5" name="Date Placeholder 4"/>
          <p:cNvSpPr>
            <a:spLocks noGrp="1"/>
          </p:cNvSpPr>
          <p:nvPr>
            <p:ph type="dt" idx="11"/>
          </p:nvPr>
        </p:nvSpPr>
        <p:spPr/>
        <p:txBody>
          <a:bodyPr/>
          <a:lstStyle/>
          <a:p>
            <a:pPr>
              <a:defRPr/>
            </a:pPr>
            <a:endParaRPr lang="en-US"/>
          </a:p>
        </p:txBody>
      </p:sp>
    </p:spTree>
    <p:extLst>
      <p:ext uri="{BB962C8B-B14F-4D97-AF65-F5344CB8AC3E}">
        <p14:creationId xmlns:p14="http://schemas.microsoft.com/office/powerpoint/2010/main" val="1030994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6DC05F-D5FC-4D1D-98F9-BA91C52551DF}" type="slidenum">
              <a:rPr lang="en-US" smtClean="0"/>
              <a:pPr>
                <a:defRPr/>
              </a:pPr>
              <a:t>23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6DC05F-D5FC-4D1D-98F9-BA91C52551DF}" type="slidenum">
              <a:rPr lang="en-US" smtClean="0"/>
              <a:pPr>
                <a:defRPr/>
              </a:pPr>
              <a:t>24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asafdgg</a:t>
            </a:r>
            <a:endParaRPr lang="en-US"/>
          </a:p>
        </p:txBody>
      </p:sp>
      <p:sp>
        <p:nvSpPr>
          <p:cNvPr id="5" name="Date Placeholder 4"/>
          <p:cNvSpPr>
            <a:spLocks noGrp="1"/>
          </p:cNvSpPr>
          <p:nvPr>
            <p:ph type="dt" idx="11"/>
          </p:nvPr>
        </p:nvSpPr>
        <p:spPr/>
        <p:txBody>
          <a:bodyPr/>
          <a:lstStyle/>
          <a:p>
            <a:pPr>
              <a:defRPr/>
            </a:pPr>
            <a:endParaRPr lang="en-US"/>
          </a:p>
        </p:txBody>
      </p:sp>
    </p:spTree>
    <p:extLst>
      <p:ext uri="{BB962C8B-B14F-4D97-AF65-F5344CB8AC3E}">
        <p14:creationId xmlns:p14="http://schemas.microsoft.com/office/powerpoint/2010/main" val="1943200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asafdgg</a:t>
            </a:r>
            <a:endParaRPr lang="en-US"/>
          </a:p>
        </p:txBody>
      </p:sp>
      <p:sp>
        <p:nvSpPr>
          <p:cNvPr id="5" name="Date Placeholder 4"/>
          <p:cNvSpPr>
            <a:spLocks noGrp="1"/>
          </p:cNvSpPr>
          <p:nvPr>
            <p:ph type="dt" idx="11"/>
          </p:nvPr>
        </p:nvSpPr>
        <p:spPr/>
        <p:txBody>
          <a:bodyPr/>
          <a:lstStyle/>
          <a:p>
            <a:pPr>
              <a:defRPr/>
            </a:pPr>
            <a:endParaRPr lang="en-US"/>
          </a:p>
        </p:txBody>
      </p:sp>
    </p:spTree>
    <p:extLst>
      <p:ext uri="{BB962C8B-B14F-4D97-AF65-F5344CB8AC3E}">
        <p14:creationId xmlns:p14="http://schemas.microsoft.com/office/powerpoint/2010/main" val="3943741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zh-CN" sz="2200" dirty="0" smtClean="0">
              <a:ea typeface="宋体" charset="-122"/>
            </a:endParaRPr>
          </a:p>
          <a:p>
            <a:endParaRPr lang="en-US" dirty="0"/>
          </a:p>
        </p:txBody>
      </p:sp>
      <p:sp>
        <p:nvSpPr>
          <p:cNvPr id="4" name="Header Placeholder 3"/>
          <p:cNvSpPr>
            <a:spLocks noGrp="1"/>
          </p:cNvSpPr>
          <p:nvPr>
            <p:ph type="hdr" sz="quarter" idx="10"/>
          </p:nvPr>
        </p:nvSpPr>
        <p:spPr/>
        <p:txBody>
          <a:bodyPr/>
          <a:lstStyle/>
          <a:p>
            <a:pPr>
              <a:defRPr/>
            </a:pPr>
            <a:r>
              <a:rPr lang="en-US" smtClean="0"/>
              <a:t>asafdgg</a:t>
            </a:r>
            <a:endParaRPr lang="en-US"/>
          </a:p>
        </p:txBody>
      </p:sp>
      <p:sp>
        <p:nvSpPr>
          <p:cNvPr id="5" name="Date Placeholder 4"/>
          <p:cNvSpPr>
            <a:spLocks noGrp="1"/>
          </p:cNvSpPr>
          <p:nvPr>
            <p:ph type="dt" idx="11"/>
          </p:nvPr>
        </p:nvSpPr>
        <p:spPr/>
        <p:txBody>
          <a:bodyPr/>
          <a:lstStyle/>
          <a:p>
            <a:pPr>
              <a:defRPr/>
            </a:pPr>
            <a:endParaRPr lang="en-US"/>
          </a:p>
        </p:txBody>
      </p:sp>
    </p:spTree>
    <p:extLst>
      <p:ext uri="{BB962C8B-B14F-4D97-AF65-F5344CB8AC3E}">
        <p14:creationId xmlns:p14="http://schemas.microsoft.com/office/powerpoint/2010/main" val="1606916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asafdgg</a:t>
            </a:r>
            <a:endParaRPr lang="en-US"/>
          </a:p>
        </p:txBody>
      </p:sp>
      <p:sp>
        <p:nvSpPr>
          <p:cNvPr id="5" name="Date Placeholder 4"/>
          <p:cNvSpPr>
            <a:spLocks noGrp="1"/>
          </p:cNvSpPr>
          <p:nvPr>
            <p:ph type="dt" idx="11"/>
          </p:nvPr>
        </p:nvSpPr>
        <p:spPr/>
        <p:txBody>
          <a:bodyPr/>
          <a:lstStyle/>
          <a:p>
            <a:pPr>
              <a:defRPr/>
            </a:pPr>
            <a:endParaRPr lang="en-US"/>
          </a:p>
        </p:txBody>
      </p:sp>
    </p:spTree>
    <p:extLst>
      <p:ext uri="{BB962C8B-B14F-4D97-AF65-F5344CB8AC3E}">
        <p14:creationId xmlns:p14="http://schemas.microsoft.com/office/powerpoint/2010/main" val="207034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asafdgg</a:t>
            </a:r>
            <a:endParaRPr lang="en-US"/>
          </a:p>
        </p:txBody>
      </p:sp>
      <p:sp>
        <p:nvSpPr>
          <p:cNvPr id="5" name="Date Placeholder 4"/>
          <p:cNvSpPr>
            <a:spLocks noGrp="1"/>
          </p:cNvSpPr>
          <p:nvPr>
            <p:ph type="dt" idx="11"/>
          </p:nvPr>
        </p:nvSpPr>
        <p:spPr/>
        <p:txBody>
          <a:bodyPr/>
          <a:lstStyle/>
          <a:p>
            <a:pPr>
              <a:defRPr/>
            </a:pPr>
            <a:endParaRPr lang="en-US"/>
          </a:p>
        </p:txBody>
      </p:sp>
    </p:spTree>
    <p:extLst>
      <p:ext uri="{BB962C8B-B14F-4D97-AF65-F5344CB8AC3E}">
        <p14:creationId xmlns:p14="http://schemas.microsoft.com/office/powerpoint/2010/main" val="1005445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asafdgg</a:t>
            </a:r>
            <a:endParaRPr lang="en-US"/>
          </a:p>
        </p:txBody>
      </p:sp>
      <p:sp>
        <p:nvSpPr>
          <p:cNvPr id="5" name="Date Placeholder 4"/>
          <p:cNvSpPr>
            <a:spLocks noGrp="1"/>
          </p:cNvSpPr>
          <p:nvPr>
            <p:ph type="dt" idx="11"/>
          </p:nvPr>
        </p:nvSpPr>
        <p:spPr/>
        <p:txBody>
          <a:bodyPr/>
          <a:lstStyle/>
          <a:p>
            <a:pPr>
              <a:defRPr/>
            </a:pPr>
            <a:endParaRPr lang="en-US"/>
          </a:p>
        </p:txBody>
      </p:sp>
    </p:spTree>
    <p:extLst>
      <p:ext uri="{BB962C8B-B14F-4D97-AF65-F5344CB8AC3E}">
        <p14:creationId xmlns:p14="http://schemas.microsoft.com/office/powerpoint/2010/main" val="2444035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在不同的呼叫速率下，如何选择</a:t>
            </a:r>
            <a:r>
              <a:rPr lang="en-US" altLang="zh-CN" dirty="0" smtClean="0"/>
              <a:t>audio codec</a:t>
            </a:r>
            <a:r>
              <a:rPr lang="zh-CN" altLang="en-US" dirty="0" smtClean="0"/>
              <a:t>。</a:t>
            </a:r>
            <a:endParaRPr lang="en-US" dirty="0"/>
          </a:p>
        </p:txBody>
      </p:sp>
      <p:sp>
        <p:nvSpPr>
          <p:cNvPr id="4" name="Header Placeholder 3"/>
          <p:cNvSpPr>
            <a:spLocks noGrp="1"/>
          </p:cNvSpPr>
          <p:nvPr>
            <p:ph type="hdr" sz="quarter" idx="10"/>
          </p:nvPr>
        </p:nvSpPr>
        <p:spPr/>
        <p:txBody>
          <a:bodyPr/>
          <a:lstStyle/>
          <a:p>
            <a:pPr>
              <a:defRPr/>
            </a:pPr>
            <a:r>
              <a:rPr lang="en-US" smtClean="0"/>
              <a:t>asafdgg</a:t>
            </a:r>
            <a:endParaRPr lang="en-US"/>
          </a:p>
        </p:txBody>
      </p:sp>
      <p:sp>
        <p:nvSpPr>
          <p:cNvPr id="5" name="Date Placeholder 4"/>
          <p:cNvSpPr>
            <a:spLocks noGrp="1"/>
          </p:cNvSpPr>
          <p:nvPr>
            <p:ph type="dt" idx="11"/>
          </p:nvPr>
        </p:nvSpPr>
        <p:spPr/>
        <p:txBody>
          <a:bodyPr/>
          <a:lstStyle/>
          <a:p>
            <a:pPr>
              <a:defRPr/>
            </a:pPr>
            <a:endParaRPr lang="en-US"/>
          </a:p>
        </p:txBody>
      </p:sp>
    </p:spTree>
    <p:extLst>
      <p:ext uri="{BB962C8B-B14F-4D97-AF65-F5344CB8AC3E}">
        <p14:creationId xmlns:p14="http://schemas.microsoft.com/office/powerpoint/2010/main" val="4060419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在不同的呼叫速率下，如何选择</a:t>
            </a:r>
            <a:r>
              <a:rPr lang="en-US" altLang="zh-CN" dirty="0" smtClean="0"/>
              <a:t>audio codec</a:t>
            </a:r>
            <a:r>
              <a:rPr lang="zh-CN" altLang="en-US" dirty="0" smtClean="0"/>
              <a:t>。</a:t>
            </a:r>
            <a:endParaRPr lang="en-US" dirty="0"/>
          </a:p>
        </p:txBody>
      </p:sp>
      <p:sp>
        <p:nvSpPr>
          <p:cNvPr id="4" name="Header Placeholder 3"/>
          <p:cNvSpPr>
            <a:spLocks noGrp="1"/>
          </p:cNvSpPr>
          <p:nvPr>
            <p:ph type="hdr" sz="quarter" idx="10"/>
          </p:nvPr>
        </p:nvSpPr>
        <p:spPr/>
        <p:txBody>
          <a:bodyPr/>
          <a:lstStyle/>
          <a:p>
            <a:pPr>
              <a:defRPr/>
            </a:pPr>
            <a:r>
              <a:rPr lang="en-US" smtClean="0"/>
              <a:t>asafdgg</a:t>
            </a:r>
            <a:endParaRPr lang="en-US"/>
          </a:p>
        </p:txBody>
      </p:sp>
      <p:sp>
        <p:nvSpPr>
          <p:cNvPr id="5" name="Date Placeholder 4"/>
          <p:cNvSpPr>
            <a:spLocks noGrp="1"/>
          </p:cNvSpPr>
          <p:nvPr>
            <p:ph type="dt" idx="11"/>
          </p:nvPr>
        </p:nvSpPr>
        <p:spPr/>
        <p:txBody>
          <a:bodyPr/>
          <a:lstStyle/>
          <a:p>
            <a:pPr>
              <a:defRPr/>
            </a:pPr>
            <a:endParaRPr lang="en-US"/>
          </a:p>
        </p:txBody>
      </p:sp>
    </p:spTree>
    <p:extLst>
      <p:ext uri="{BB962C8B-B14F-4D97-AF65-F5344CB8AC3E}">
        <p14:creationId xmlns:p14="http://schemas.microsoft.com/office/powerpoint/2010/main" val="40604195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grpSp>
        <p:nvGrpSpPr>
          <p:cNvPr id="12" name="Group 11"/>
          <p:cNvGrpSpPr/>
          <p:nvPr/>
        </p:nvGrpSpPr>
        <p:grpSpPr>
          <a:xfrm>
            <a:off x="781332" y="3011488"/>
            <a:ext cx="8362669" cy="2473748"/>
            <a:chOff x="781333" y="2859088"/>
            <a:chExt cx="8362669" cy="2473748"/>
          </a:xfrm>
        </p:grpSpPr>
        <p:sp>
          <p:nvSpPr>
            <p:cNvPr id="13" name="Rectangle 1"/>
            <p:cNvSpPr/>
            <p:nvPr userDrawn="1"/>
          </p:nvSpPr>
          <p:spPr bwMode="auto">
            <a:xfrm>
              <a:off x="781333" y="2859088"/>
              <a:ext cx="7434307" cy="2473748"/>
            </a:xfrm>
            <a:custGeom>
              <a:avLst/>
              <a:gdLst>
                <a:gd name="connsiteX0" fmla="*/ 0 w 6352382"/>
                <a:gd name="connsiteY0" fmla="*/ 0 h 488950"/>
                <a:gd name="connsiteX1" fmla="*/ 6352382 w 6352382"/>
                <a:gd name="connsiteY1" fmla="*/ 0 h 488950"/>
                <a:gd name="connsiteX2" fmla="*/ 6352382 w 6352382"/>
                <a:gd name="connsiteY2" fmla="*/ 488950 h 488950"/>
                <a:gd name="connsiteX3" fmla="*/ 0 w 6352382"/>
                <a:gd name="connsiteY3" fmla="*/ 488950 h 488950"/>
                <a:gd name="connsiteX4" fmla="*/ 0 w 6352382"/>
                <a:gd name="connsiteY4" fmla="*/ 0 h 488950"/>
                <a:gd name="connsiteX0" fmla="*/ 272226 w 6352382"/>
                <a:gd name="connsiteY0" fmla="*/ 0 h 488950"/>
                <a:gd name="connsiteX1" fmla="*/ 6352382 w 6352382"/>
                <a:gd name="connsiteY1" fmla="*/ 0 h 488950"/>
                <a:gd name="connsiteX2" fmla="*/ 6352382 w 6352382"/>
                <a:gd name="connsiteY2" fmla="*/ 488950 h 488950"/>
                <a:gd name="connsiteX3" fmla="*/ 0 w 6352382"/>
                <a:gd name="connsiteY3" fmla="*/ 488950 h 488950"/>
                <a:gd name="connsiteX4" fmla="*/ 272226 w 6352382"/>
                <a:gd name="connsiteY4" fmla="*/ 0 h 488950"/>
                <a:gd name="connsiteX0" fmla="*/ 1141788 w 6352382"/>
                <a:gd name="connsiteY0" fmla="*/ 0 h 490331"/>
                <a:gd name="connsiteX1" fmla="*/ 6352382 w 6352382"/>
                <a:gd name="connsiteY1" fmla="*/ 1381 h 490331"/>
                <a:gd name="connsiteX2" fmla="*/ 6352382 w 6352382"/>
                <a:gd name="connsiteY2" fmla="*/ 490331 h 490331"/>
                <a:gd name="connsiteX3" fmla="*/ 0 w 6352382"/>
                <a:gd name="connsiteY3" fmla="*/ 490331 h 490331"/>
                <a:gd name="connsiteX4" fmla="*/ 1141788 w 6352382"/>
                <a:gd name="connsiteY4" fmla="*/ 0 h 490331"/>
                <a:gd name="connsiteX0" fmla="*/ 1051651 w 6352382"/>
                <a:gd name="connsiteY0" fmla="*/ 1382 h 488950"/>
                <a:gd name="connsiteX1" fmla="*/ 6352382 w 6352382"/>
                <a:gd name="connsiteY1" fmla="*/ 0 h 488950"/>
                <a:gd name="connsiteX2" fmla="*/ 6352382 w 6352382"/>
                <a:gd name="connsiteY2" fmla="*/ 488950 h 488950"/>
                <a:gd name="connsiteX3" fmla="*/ 0 w 6352382"/>
                <a:gd name="connsiteY3" fmla="*/ 488950 h 488950"/>
                <a:gd name="connsiteX4" fmla="*/ 1051651 w 6352382"/>
                <a:gd name="connsiteY4" fmla="*/ 1382 h 488950"/>
                <a:gd name="connsiteX0" fmla="*/ 1051651 w 6352382"/>
                <a:gd name="connsiteY0" fmla="*/ 2763 h 490331"/>
                <a:gd name="connsiteX1" fmla="*/ 5647189 w 6352382"/>
                <a:gd name="connsiteY1" fmla="*/ 0 h 490331"/>
                <a:gd name="connsiteX2" fmla="*/ 6352382 w 6352382"/>
                <a:gd name="connsiteY2" fmla="*/ 490331 h 490331"/>
                <a:gd name="connsiteX3" fmla="*/ 0 w 6352382"/>
                <a:gd name="connsiteY3" fmla="*/ 490331 h 490331"/>
                <a:gd name="connsiteX4" fmla="*/ 1051651 w 6352382"/>
                <a:gd name="connsiteY4" fmla="*/ 2763 h 490331"/>
                <a:gd name="connsiteX0" fmla="*/ 1051651 w 5647189"/>
                <a:gd name="connsiteY0" fmla="*/ 2763 h 490331"/>
                <a:gd name="connsiteX1" fmla="*/ 5647189 w 5647189"/>
                <a:gd name="connsiteY1" fmla="*/ 0 h 490331"/>
                <a:gd name="connsiteX2" fmla="*/ 4804137 w 5647189"/>
                <a:gd name="connsiteY2" fmla="*/ 484806 h 490331"/>
                <a:gd name="connsiteX3" fmla="*/ 0 w 5647189"/>
                <a:gd name="connsiteY3" fmla="*/ 490331 h 490331"/>
                <a:gd name="connsiteX4" fmla="*/ 1051651 w 5647189"/>
                <a:gd name="connsiteY4" fmla="*/ 2763 h 490331"/>
                <a:gd name="connsiteX0" fmla="*/ 1051651 w 5647189"/>
                <a:gd name="connsiteY0" fmla="*/ 2763 h 490331"/>
                <a:gd name="connsiteX1" fmla="*/ 5647189 w 5647189"/>
                <a:gd name="connsiteY1" fmla="*/ 0 h 490331"/>
                <a:gd name="connsiteX2" fmla="*/ 4576143 w 5647189"/>
                <a:gd name="connsiteY2" fmla="*/ 490331 h 490331"/>
                <a:gd name="connsiteX3" fmla="*/ 0 w 5647189"/>
                <a:gd name="connsiteY3" fmla="*/ 490331 h 490331"/>
                <a:gd name="connsiteX4" fmla="*/ 1051651 w 5647189"/>
                <a:gd name="connsiteY4" fmla="*/ 2763 h 49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189" h="490331">
                  <a:moveTo>
                    <a:pt x="1051651" y="2763"/>
                  </a:moveTo>
                  <a:lnTo>
                    <a:pt x="5647189" y="0"/>
                  </a:lnTo>
                  <a:lnTo>
                    <a:pt x="4576143" y="490331"/>
                  </a:lnTo>
                  <a:lnTo>
                    <a:pt x="0" y="490331"/>
                  </a:lnTo>
                  <a:lnTo>
                    <a:pt x="1051651" y="2763"/>
                  </a:lnTo>
                  <a:close/>
                </a:path>
              </a:pathLst>
            </a:custGeom>
            <a:gradFill flip="none" rotWithShape="1">
              <a:gsLst>
                <a:gs pos="0">
                  <a:schemeClr val="accent5"/>
                </a:gs>
                <a:gs pos="59000">
                  <a:schemeClr val="accent5"/>
                </a:gs>
                <a:gs pos="100000">
                  <a:schemeClr val="tx2">
                    <a:shade val="100000"/>
                    <a:satMod val="115000"/>
                  </a:schemeClr>
                </a:gs>
              </a:gsLst>
              <a:lin ang="21594000" scaled="0"/>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400" b="0" i="0" u="none" strike="noStrike" cap="none" normalizeH="0" baseline="0" dirty="0" err="1" smtClean="0">
                <a:ln>
                  <a:noFill/>
                </a:ln>
                <a:solidFill>
                  <a:schemeClr val="tx1"/>
                </a:solidFill>
                <a:effectLst/>
                <a:latin typeface="Arial" charset="0"/>
              </a:endParaRPr>
            </a:p>
          </p:txBody>
        </p:sp>
        <p:sp>
          <p:nvSpPr>
            <p:cNvPr id="14" name="Rectangle 1"/>
            <p:cNvSpPr/>
            <p:nvPr userDrawn="1"/>
          </p:nvSpPr>
          <p:spPr bwMode="auto">
            <a:xfrm>
              <a:off x="7276040" y="2859088"/>
              <a:ext cx="1633356" cy="2473748"/>
            </a:xfrm>
            <a:custGeom>
              <a:avLst/>
              <a:gdLst>
                <a:gd name="connsiteX0" fmla="*/ 0 w 6352382"/>
                <a:gd name="connsiteY0" fmla="*/ 0 h 488950"/>
                <a:gd name="connsiteX1" fmla="*/ 6352382 w 6352382"/>
                <a:gd name="connsiteY1" fmla="*/ 0 h 488950"/>
                <a:gd name="connsiteX2" fmla="*/ 6352382 w 6352382"/>
                <a:gd name="connsiteY2" fmla="*/ 488950 h 488950"/>
                <a:gd name="connsiteX3" fmla="*/ 0 w 6352382"/>
                <a:gd name="connsiteY3" fmla="*/ 488950 h 488950"/>
                <a:gd name="connsiteX4" fmla="*/ 0 w 6352382"/>
                <a:gd name="connsiteY4" fmla="*/ 0 h 488950"/>
                <a:gd name="connsiteX0" fmla="*/ 272226 w 6352382"/>
                <a:gd name="connsiteY0" fmla="*/ 0 h 488950"/>
                <a:gd name="connsiteX1" fmla="*/ 6352382 w 6352382"/>
                <a:gd name="connsiteY1" fmla="*/ 0 h 488950"/>
                <a:gd name="connsiteX2" fmla="*/ 6352382 w 6352382"/>
                <a:gd name="connsiteY2" fmla="*/ 488950 h 488950"/>
                <a:gd name="connsiteX3" fmla="*/ 0 w 6352382"/>
                <a:gd name="connsiteY3" fmla="*/ 488950 h 488950"/>
                <a:gd name="connsiteX4" fmla="*/ 272226 w 6352382"/>
                <a:gd name="connsiteY4" fmla="*/ 0 h 488950"/>
                <a:gd name="connsiteX0" fmla="*/ 1141788 w 6352382"/>
                <a:gd name="connsiteY0" fmla="*/ 0 h 490331"/>
                <a:gd name="connsiteX1" fmla="*/ 6352382 w 6352382"/>
                <a:gd name="connsiteY1" fmla="*/ 1381 h 490331"/>
                <a:gd name="connsiteX2" fmla="*/ 6352382 w 6352382"/>
                <a:gd name="connsiteY2" fmla="*/ 490331 h 490331"/>
                <a:gd name="connsiteX3" fmla="*/ 0 w 6352382"/>
                <a:gd name="connsiteY3" fmla="*/ 490331 h 490331"/>
                <a:gd name="connsiteX4" fmla="*/ 1141788 w 6352382"/>
                <a:gd name="connsiteY4" fmla="*/ 0 h 490331"/>
                <a:gd name="connsiteX0" fmla="*/ 1051651 w 6352382"/>
                <a:gd name="connsiteY0" fmla="*/ 1382 h 488950"/>
                <a:gd name="connsiteX1" fmla="*/ 6352382 w 6352382"/>
                <a:gd name="connsiteY1" fmla="*/ 0 h 488950"/>
                <a:gd name="connsiteX2" fmla="*/ 6352382 w 6352382"/>
                <a:gd name="connsiteY2" fmla="*/ 488950 h 488950"/>
                <a:gd name="connsiteX3" fmla="*/ 0 w 6352382"/>
                <a:gd name="connsiteY3" fmla="*/ 488950 h 488950"/>
                <a:gd name="connsiteX4" fmla="*/ 1051651 w 6352382"/>
                <a:gd name="connsiteY4" fmla="*/ 1382 h 488950"/>
                <a:gd name="connsiteX0" fmla="*/ 1051651 w 6352382"/>
                <a:gd name="connsiteY0" fmla="*/ 2763 h 490331"/>
                <a:gd name="connsiteX1" fmla="*/ 5647189 w 6352382"/>
                <a:gd name="connsiteY1" fmla="*/ 0 h 490331"/>
                <a:gd name="connsiteX2" fmla="*/ 6352382 w 6352382"/>
                <a:gd name="connsiteY2" fmla="*/ 490331 h 490331"/>
                <a:gd name="connsiteX3" fmla="*/ 0 w 6352382"/>
                <a:gd name="connsiteY3" fmla="*/ 490331 h 490331"/>
                <a:gd name="connsiteX4" fmla="*/ 1051651 w 6352382"/>
                <a:gd name="connsiteY4" fmla="*/ 2763 h 490331"/>
                <a:gd name="connsiteX0" fmla="*/ 1051651 w 5647189"/>
                <a:gd name="connsiteY0" fmla="*/ 2763 h 490331"/>
                <a:gd name="connsiteX1" fmla="*/ 5647189 w 5647189"/>
                <a:gd name="connsiteY1" fmla="*/ 0 h 490331"/>
                <a:gd name="connsiteX2" fmla="*/ 4804137 w 5647189"/>
                <a:gd name="connsiteY2" fmla="*/ 484806 h 490331"/>
                <a:gd name="connsiteX3" fmla="*/ 0 w 5647189"/>
                <a:gd name="connsiteY3" fmla="*/ 490331 h 490331"/>
                <a:gd name="connsiteX4" fmla="*/ 1051651 w 5647189"/>
                <a:gd name="connsiteY4" fmla="*/ 2763 h 490331"/>
                <a:gd name="connsiteX0" fmla="*/ 1051651 w 5647189"/>
                <a:gd name="connsiteY0" fmla="*/ 2763 h 490331"/>
                <a:gd name="connsiteX1" fmla="*/ 5647189 w 5647189"/>
                <a:gd name="connsiteY1" fmla="*/ 0 h 490331"/>
                <a:gd name="connsiteX2" fmla="*/ 4576143 w 5647189"/>
                <a:gd name="connsiteY2" fmla="*/ 490331 h 490331"/>
                <a:gd name="connsiteX3" fmla="*/ 0 w 5647189"/>
                <a:gd name="connsiteY3" fmla="*/ 490331 h 490331"/>
                <a:gd name="connsiteX4" fmla="*/ 1051651 w 5647189"/>
                <a:gd name="connsiteY4" fmla="*/ 2763 h 490331"/>
                <a:gd name="connsiteX0" fmla="*/ 3223648 w 5647189"/>
                <a:gd name="connsiteY0" fmla="*/ 1 h 490331"/>
                <a:gd name="connsiteX1" fmla="*/ 5647189 w 5647189"/>
                <a:gd name="connsiteY1" fmla="*/ 0 h 490331"/>
                <a:gd name="connsiteX2" fmla="*/ 4576143 w 5647189"/>
                <a:gd name="connsiteY2" fmla="*/ 490331 h 490331"/>
                <a:gd name="connsiteX3" fmla="*/ 0 w 5647189"/>
                <a:gd name="connsiteY3" fmla="*/ 490331 h 490331"/>
                <a:gd name="connsiteX4" fmla="*/ 3223648 w 5647189"/>
                <a:gd name="connsiteY4" fmla="*/ 1 h 490331"/>
                <a:gd name="connsiteX0" fmla="*/ 4020047 w 5647189"/>
                <a:gd name="connsiteY0" fmla="*/ 1382 h 490331"/>
                <a:gd name="connsiteX1" fmla="*/ 5647189 w 5647189"/>
                <a:gd name="connsiteY1" fmla="*/ 0 h 490331"/>
                <a:gd name="connsiteX2" fmla="*/ 4576143 w 5647189"/>
                <a:gd name="connsiteY2" fmla="*/ 490331 h 490331"/>
                <a:gd name="connsiteX3" fmla="*/ 0 w 5647189"/>
                <a:gd name="connsiteY3" fmla="*/ 490331 h 490331"/>
                <a:gd name="connsiteX4" fmla="*/ 4020047 w 5647189"/>
                <a:gd name="connsiteY4" fmla="*/ 1382 h 490331"/>
                <a:gd name="connsiteX0" fmla="*/ 4526845 w 5647189"/>
                <a:gd name="connsiteY0" fmla="*/ 5526 h 490331"/>
                <a:gd name="connsiteX1" fmla="*/ 5647189 w 5647189"/>
                <a:gd name="connsiteY1" fmla="*/ 0 h 490331"/>
                <a:gd name="connsiteX2" fmla="*/ 4576143 w 5647189"/>
                <a:gd name="connsiteY2" fmla="*/ 490331 h 490331"/>
                <a:gd name="connsiteX3" fmla="*/ 0 w 5647189"/>
                <a:gd name="connsiteY3" fmla="*/ 490331 h 490331"/>
                <a:gd name="connsiteX4" fmla="*/ 4526845 w 5647189"/>
                <a:gd name="connsiteY4" fmla="*/ 5526 h 490331"/>
                <a:gd name="connsiteX0" fmla="*/ 4599243 w 5647189"/>
                <a:gd name="connsiteY0" fmla="*/ 88399 h 490331"/>
                <a:gd name="connsiteX1" fmla="*/ 5647189 w 5647189"/>
                <a:gd name="connsiteY1" fmla="*/ 0 h 490331"/>
                <a:gd name="connsiteX2" fmla="*/ 4576143 w 5647189"/>
                <a:gd name="connsiteY2" fmla="*/ 490331 h 490331"/>
                <a:gd name="connsiteX3" fmla="*/ 0 w 5647189"/>
                <a:gd name="connsiteY3" fmla="*/ 490331 h 490331"/>
                <a:gd name="connsiteX4" fmla="*/ 4599243 w 5647189"/>
                <a:gd name="connsiteY4" fmla="*/ 88399 h 490331"/>
                <a:gd name="connsiteX0" fmla="*/ 4985374 w 5647189"/>
                <a:gd name="connsiteY0" fmla="*/ 5526 h 490331"/>
                <a:gd name="connsiteX1" fmla="*/ 5647189 w 5647189"/>
                <a:gd name="connsiteY1" fmla="*/ 0 h 490331"/>
                <a:gd name="connsiteX2" fmla="*/ 4576143 w 5647189"/>
                <a:gd name="connsiteY2" fmla="*/ 490331 h 490331"/>
                <a:gd name="connsiteX3" fmla="*/ 0 w 5647189"/>
                <a:gd name="connsiteY3" fmla="*/ 490331 h 490331"/>
                <a:gd name="connsiteX4" fmla="*/ 4985374 w 5647189"/>
                <a:gd name="connsiteY4" fmla="*/ 5526 h 490331"/>
                <a:gd name="connsiteX0" fmla="*/ 4840574 w 5647189"/>
                <a:gd name="connsiteY0" fmla="*/ 5526 h 490331"/>
                <a:gd name="connsiteX1" fmla="*/ 5647189 w 5647189"/>
                <a:gd name="connsiteY1" fmla="*/ 0 h 490331"/>
                <a:gd name="connsiteX2" fmla="*/ 4576143 w 5647189"/>
                <a:gd name="connsiteY2" fmla="*/ 490331 h 490331"/>
                <a:gd name="connsiteX3" fmla="*/ 0 w 5647189"/>
                <a:gd name="connsiteY3" fmla="*/ 490331 h 490331"/>
                <a:gd name="connsiteX4" fmla="*/ 4840574 w 5647189"/>
                <a:gd name="connsiteY4" fmla="*/ 5526 h 490331"/>
                <a:gd name="connsiteX0" fmla="*/ 4816441 w 5647189"/>
                <a:gd name="connsiteY0" fmla="*/ 1382 h 490331"/>
                <a:gd name="connsiteX1" fmla="*/ 5647189 w 5647189"/>
                <a:gd name="connsiteY1" fmla="*/ 0 h 490331"/>
                <a:gd name="connsiteX2" fmla="*/ 4576143 w 5647189"/>
                <a:gd name="connsiteY2" fmla="*/ 490331 h 490331"/>
                <a:gd name="connsiteX3" fmla="*/ 0 w 5647189"/>
                <a:gd name="connsiteY3" fmla="*/ 490331 h 490331"/>
                <a:gd name="connsiteX4" fmla="*/ 4816441 w 5647189"/>
                <a:gd name="connsiteY4" fmla="*/ 1382 h 490331"/>
                <a:gd name="connsiteX0" fmla="*/ 4534168 w 5647189"/>
                <a:gd name="connsiteY0" fmla="*/ 103160 h 490331"/>
                <a:gd name="connsiteX1" fmla="*/ 5647189 w 5647189"/>
                <a:gd name="connsiteY1" fmla="*/ 0 h 490331"/>
                <a:gd name="connsiteX2" fmla="*/ 4576143 w 5647189"/>
                <a:gd name="connsiteY2" fmla="*/ 490331 h 490331"/>
                <a:gd name="connsiteX3" fmla="*/ 0 w 5647189"/>
                <a:gd name="connsiteY3" fmla="*/ 490331 h 490331"/>
                <a:gd name="connsiteX4" fmla="*/ 4534168 w 5647189"/>
                <a:gd name="connsiteY4" fmla="*/ 103160 h 490331"/>
                <a:gd name="connsiteX0" fmla="*/ 4901124 w 5647189"/>
                <a:gd name="connsiteY0" fmla="*/ 305 h 490331"/>
                <a:gd name="connsiteX1" fmla="*/ 5647189 w 5647189"/>
                <a:gd name="connsiteY1" fmla="*/ 0 h 490331"/>
                <a:gd name="connsiteX2" fmla="*/ 4576143 w 5647189"/>
                <a:gd name="connsiteY2" fmla="*/ 490331 h 490331"/>
                <a:gd name="connsiteX3" fmla="*/ 0 w 5647189"/>
                <a:gd name="connsiteY3" fmla="*/ 490331 h 490331"/>
                <a:gd name="connsiteX4" fmla="*/ 4901124 w 5647189"/>
                <a:gd name="connsiteY4" fmla="*/ 305 h 490331"/>
                <a:gd name="connsiteX0" fmla="*/ 4901124 w 5647189"/>
                <a:gd name="connsiteY0" fmla="*/ 305 h 490331"/>
                <a:gd name="connsiteX1" fmla="*/ 5647189 w 5647189"/>
                <a:gd name="connsiteY1" fmla="*/ 0 h 490331"/>
                <a:gd name="connsiteX2" fmla="*/ 2270913 w 5647189"/>
                <a:gd name="connsiteY2" fmla="*/ 488716 h 490331"/>
                <a:gd name="connsiteX3" fmla="*/ 0 w 5647189"/>
                <a:gd name="connsiteY3" fmla="*/ 490331 h 490331"/>
                <a:gd name="connsiteX4" fmla="*/ 4901124 w 5647189"/>
                <a:gd name="connsiteY4" fmla="*/ 305 h 490331"/>
                <a:gd name="connsiteX0" fmla="*/ 4901124 w 5647189"/>
                <a:gd name="connsiteY0" fmla="*/ 305 h 490331"/>
                <a:gd name="connsiteX1" fmla="*/ 5647189 w 5647189"/>
                <a:gd name="connsiteY1" fmla="*/ 0 h 490331"/>
                <a:gd name="connsiteX2" fmla="*/ 934819 w 5647189"/>
                <a:gd name="connsiteY2" fmla="*/ 489255 h 490331"/>
                <a:gd name="connsiteX3" fmla="*/ 0 w 5647189"/>
                <a:gd name="connsiteY3" fmla="*/ 490331 h 490331"/>
                <a:gd name="connsiteX4" fmla="*/ 4901124 w 5647189"/>
                <a:gd name="connsiteY4" fmla="*/ 305 h 490331"/>
                <a:gd name="connsiteX0" fmla="*/ 4901124 w 5647189"/>
                <a:gd name="connsiteY0" fmla="*/ 305 h 490331"/>
                <a:gd name="connsiteX1" fmla="*/ 5647189 w 5647189"/>
                <a:gd name="connsiteY1" fmla="*/ 0 h 490331"/>
                <a:gd name="connsiteX2" fmla="*/ 445547 w 5647189"/>
                <a:gd name="connsiteY2" fmla="*/ 489794 h 490331"/>
                <a:gd name="connsiteX3" fmla="*/ 0 w 5647189"/>
                <a:gd name="connsiteY3" fmla="*/ 490331 h 490331"/>
                <a:gd name="connsiteX4" fmla="*/ 4901124 w 5647189"/>
                <a:gd name="connsiteY4" fmla="*/ 305 h 490331"/>
                <a:gd name="connsiteX0" fmla="*/ 4901124 w 5647189"/>
                <a:gd name="connsiteY0" fmla="*/ 305 h 490871"/>
                <a:gd name="connsiteX1" fmla="*/ 5647189 w 5647189"/>
                <a:gd name="connsiteY1" fmla="*/ 0 h 490871"/>
                <a:gd name="connsiteX2" fmla="*/ 727820 w 5647189"/>
                <a:gd name="connsiteY2" fmla="*/ 490871 h 490871"/>
                <a:gd name="connsiteX3" fmla="*/ 0 w 5647189"/>
                <a:gd name="connsiteY3" fmla="*/ 490331 h 490871"/>
                <a:gd name="connsiteX4" fmla="*/ 4901124 w 5647189"/>
                <a:gd name="connsiteY4" fmla="*/ 305 h 490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189" h="490871">
                  <a:moveTo>
                    <a:pt x="4901124" y="305"/>
                  </a:moveTo>
                  <a:lnTo>
                    <a:pt x="5647189" y="0"/>
                  </a:lnTo>
                  <a:lnTo>
                    <a:pt x="727820" y="490871"/>
                  </a:lnTo>
                  <a:lnTo>
                    <a:pt x="0" y="490331"/>
                  </a:lnTo>
                  <a:lnTo>
                    <a:pt x="4901124" y="305"/>
                  </a:lnTo>
                  <a:close/>
                </a:path>
              </a:pathLst>
            </a:custGeom>
            <a:gradFill flip="none" rotWithShape="1">
              <a:gsLst>
                <a:gs pos="0">
                  <a:schemeClr val="accent5"/>
                </a:gs>
                <a:gs pos="59000">
                  <a:schemeClr val="accent5"/>
                </a:gs>
                <a:gs pos="100000">
                  <a:schemeClr val="tx2">
                    <a:shade val="100000"/>
                    <a:satMod val="115000"/>
                  </a:schemeClr>
                </a:gs>
              </a:gsLst>
              <a:lin ang="21594000" scaled="0"/>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400" b="0" i="0" u="none" strike="noStrike" cap="none" normalizeH="0" baseline="0" dirty="0" err="1" smtClean="0">
                <a:ln>
                  <a:noFill/>
                </a:ln>
                <a:solidFill>
                  <a:schemeClr val="tx1"/>
                </a:solidFill>
                <a:effectLst/>
                <a:latin typeface="Arial" charset="0"/>
              </a:endParaRPr>
            </a:p>
          </p:txBody>
        </p:sp>
        <p:sp>
          <p:nvSpPr>
            <p:cNvPr id="15" name="Rectangle 2"/>
            <p:cNvSpPr/>
            <p:nvPr userDrawn="1"/>
          </p:nvSpPr>
          <p:spPr bwMode="auto">
            <a:xfrm>
              <a:off x="8668302" y="4486272"/>
              <a:ext cx="475700" cy="846563"/>
            </a:xfrm>
            <a:custGeom>
              <a:avLst/>
              <a:gdLst>
                <a:gd name="connsiteX0" fmla="*/ 0 w 475699"/>
                <a:gd name="connsiteY0" fmla="*/ 0 h 846562"/>
                <a:gd name="connsiteX1" fmla="*/ 475699 w 475699"/>
                <a:gd name="connsiteY1" fmla="*/ 0 h 846562"/>
                <a:gd name="connsiteX2" fmla="*/ 475699 w 475699"/>
                <a:gd name="connsiteY2" fmla="*/ 846562 h 846562"/>
                <a:gd name="connsiteX3" fmla="*/ 0 w 475699"/>
                <a:gd name="connsiteY3" fmla="*/ 846562 h 846562"/>
                <a:gd name="connsiteX4" fmla="*/ 0 w 475699"/>
                <a:gd name="connsiteY4" fmla="*/ 0 h 846562"/>
                <a:gd name="connsiteX0" fmla="*/ 375274 w 475699"/>
                <a:gd name="connsiteY0" fmla="*/ 15856 h 846562"/>
                <a:gd name="connsiteX1" fmla="*/ 475699 w 475699"/>
                <a:gd name="connsiteY1" fmla="*/ 0 h 846562"/>
                <a:gd name="connsiteX2" fmla="*/ 475699 w 475699"/>
                <a:gd name="connsiteY2" fmla="*/ 846562 h 846562"/>
                <a:gd name="connsiteX3" fmla="*/ 0 w 475699"/>
                <a:gd name="connsiteY3" fmla="*/ 846562 h 846562"/>
                <a:gd name="connsiteX4" fmla="*/ 375274 w 475699"/>
                <a:gd name="connsiteY4" fmla="*/ 15856 h 846562"/>
                <a:gd name="connsiteX0" fmla="*/ 428130 w 475699"/>
                <a:gd name="connsiteY0" fmla="*/ 285419 h 846562"/>
                <a:gd name="connsiteX1" fmla="*/ 475699 w 475699"/>
                <a:gd name="connsiteY1" fmla="*/ 0 h 846562"/>
                <a:gd name="connsiteX2" fmla="*/ 475699 w 475699"/>
                <a:gd name="connsiteY2" fmla="*/ 846562 h 846562"/>
                <a:gd name="connsiteX3" fmla="*/ 0 w 475699"/>
                <a:gd name="connsiteY3" fmla="*/ 846562 h 846562"/>
                <a:gd name="connsiteX4" fmla="*/ 428130 w 475699"/>
                <a:gd name="connsiteY4" fmla="*/ 285419 h 846562"/>
                <a:gd name="connsiteX0" fmla="*/ 475700 w 475700"/>
                <a:gd name="connsiteY0" fmla="*/ 0 h 846563"/>
                <a:gd name="connsiteX1" fmla="*/ 475699 w 475700"/>
                <a:gd name="connsiteY1" fmla="*/ 1 h 846563"/>
                <a:gd name="connsiteX2" fmla="*/ 475699 w 475700"/>
                <a:gd name="connsiteY2" fmla="*/ 846563 h 846563"/>
                <a:gd name="connsiteX3" fmla="*/ 0 w 475700"/>
                <a:gd name="connsiteY3" fmla="*/ 846563 h 846563"/>
                <a:gd name="connsiteX4" fmla="*/ 475700 w 475700"/>
                <a:gd name="connsiteY4" fmla="*/ 0 h 846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700" h="846563">
                  <a:moveTo>
                    <a:pt x="475700" y="0"/>
                  </a:moveTo>
                  <a:lnTo>
                    <a:pt x="475699" y="1"/>
                  </a:lnTo>
                  <a:lnTo>
                    <a:pt x="475699" y="846563"/>
                  </a:lnTo>
                  <a:lnTo>
                    <a:pt x="0" y="846563"/>
                  </a:lnTo>
                  <a:lnTo>
                    <a:pt x="475700" y="0"/>
                  </a:lnTo>
                  <a:close/>
                </a:path>
              </a:pathLst>
            </a:custGeom>
            <a:gradFill flip="none" rotWithShape="1">
              <a:gsLst>
                <a:gs pos="0">
                  <a:schemeClr val="accent5"/>
                </a:gs>
                <a:gs pos="59000">
                  <a:schemeClr val="accent5"/>
                </a:gs>
                <a:gs pos="100000">
                  <a:schemeClr val="tx2">
                    <a:shade val="100000"/>
                    <a:satMod val="115000"/>
                  </a:schemeClr>
                </a:gs>
              </a:gsLst>
              <a:lin ang="21594000" scaled="0"/>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defTabSz="914400" eaLnBrk="0" latinLnBrk="0" hangingPunct="0">
                <a:lnSpc>
                  <a:spcPct val="100000"/>
                </a:lnSpc>
                <a:spcBef>
                  <a:spcPct val="50000"/>
                </a:spcBef>
                <a:buClrTx/>
                <a:buSzTx/>
                <a:buFontTx/>
                <a:buNone/>
                <a:tabLst/>
              </a:pPr>
              <a:endParaRPr kumimoji="0" lang="en-US" sz="2400" b="0" i="0" u="none" strike="noStrike" cap="none" normalizeH="0" baseline="0" dirty="0" err="1" smtClean="0">
                <a:ln>
                  <a:noFill/>
                </a:ln>
                <a:effectLst/>
              </a:endParaRPr>
            </a:p>
          </p:txBody>
        </p:sp>
      </p:gr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502" y="1495425"/>
            <a:ext cx="4033839"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8" name="Rectangle 12"/>
          <p:cNvSpPr>
            <a:spLocks noGrp="1" noChangeArrowheads="1"/>
          </p:cNvSpPr>
          <p:nvPr>
            <p:ph type="ctrTitle" sz="quarter"/>
          </p:nvPr>
        </p:nvSpPr>
        <p:spPr bwMode="auto">
          <a:xfrm>
            <a:off x="2154665" y="3047187"/>
            <a:ext cx="4817635" cy="1439089"/>
          </a:xfrm>
        </p:spPr>
        <p:txBody>
          <a:bodyPr anchor="ctr"/>
          <a:lstStyle>
            <a:lvl1pPr>
              <a:defRPr sz="3800" b="1">
                <a:solidFill>
                  <a:schemeClr val="bg1"/>
                </a:solidFill>
              </a:defRPr>
            </a:lvl1pPr>
          </a:lstStyle>
          <a:p>
            <a:r>
              <a:rPr lang="en-US" smtClean="0"/>
              <a:t>Click to edit Master title style</a:t>
            </a:r>
            <a:endParaRPr lang="en-US" dirty="0"/>
          </a:p>
        </p:txBody>
      </p:sp>
      <p:sp>
        <p:nvSpPr>
          <p:cNvPr id="39949" name="Rectangle 13"/>
          <p:cNvSpPr>
            <a:spLocks noGrp="1" noChangeArrowheads="1"/>
          </p:cNvSpPr>
          <p:nvPr>
            <p:ph type="subTitle" sz="quarter" idx="1"/>
          </p:nvPr>
        </p:nvSpPr>
        <p:spPr bwMode="auto">
          <a:xfrm>
            <a:off x="2154665" y="4662217"/>
            <a:ext cx="4817635" cy="314869"/>
          </a:xfrm>
          <a:prstGeom prst="rect">
            <a:avLst/>
          </a:prstGeom>
          <a:noFill/>
          <a:ln>
            <a:miter lim="800000"/>
            <a:headEnd/>
            <a:tailEnd/>
          </a:ln>
        </p:spPr>
        <p:txBody>
          <a:bodyPr vert="horz" wrap="square" lIns="0" tIns="0" rIns="0" bIns="0" numCol="1" anchor="t" anchorCtr="0" compatLnSpc="1">
            <a:prstTxWarp prst="textNoShape">
              <a:avLst/>
            </a:prstTxWarp>
          </a:bodyPr>
          <a:lstStyle>
            <a:lvl1pPr marL="0" indent="0">
              <a:buFontTx/>
              <a:buNone/>
              <a:defRPr sz="1800" i="0">
                <a:solidFill>
                  <a:schemeClr val="bg1"/>
                </a:solidFill>
                <a:cs typeface="Arial" charset="0"/>
              </a:defRPr>
            </a:lvl1pPr>
          </a:lstStyle>
          <a:p>
            <a:r>
              <a:rPr lang="en-US" smtClean="0"/>
              <a:t>Click to edit Master subtitle style</a:t>
            </a:r>
            <a:endParaRPr lang="en-US" dirty="0"/>
          </a:p>
        </p:txBody>
      </p:sp>
    </p:spTree>
    <p:extLst>
      <p:ext uri="{BB962C8B-B14F-4D97-AF65-F5344CB8AC3E}">
        <p14:creationId xmlns:p14="http://schemas.microsoft.com/office/powerpoint/2010/main" val="389095283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5" name="Title 19"/>
          <p:cNvSpPr txBox="1">
            <a:spLocks/>
          </p:cNvSpPr>
          <p:nvPr/>
        </p:nvSpPr>
        <p:spPr bwMode="white">
          <a:xfrm>
            <a:off x="412752" y="1179515"/>
            <a:ext cx="2651125"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57200" eaLnBrk="0" hangingPunct="0">
              <a:defRPr sz="2400">
                <a:solidFill>
                  <a:schemeClr val="tx1"/>
                </a:solidFill>
                <a:latin typeface="Arial" charset="0"/>
                <a:cs typeface="Arial" charset="0"/>
              </a:defRPr>
            </a:lvl1pPr>
            <a:lvl2pPr marL="742950" indent="-285750" defTabSz="457200" eaLnBrk="0" hangingPunct="0">
              <a:defRPr sz="2400">
                <a:solidFill>
                  <a:schemeClr val="tx1"/>
                </a:solidFill>
                <a:latin typeface="Arial" charset="0"/>
                <a:cs typeface="Arial" charset="0"/>
              </a:defRPr>
            </a:lvl2pPr>
            <a:lvl3pPr marL="1143000" indent="-228600" defTabSz="457200" eaLnBrk="0" hangingPunct="0">
              <a:defRPr sz="2400">
                <a:solidFill>
                  <a:schemeClr val="tx1"/>
                </a:solidFill>
                <a:latin typeface="Arial" charset="0"/>
                <a:cs typeface="Arial" charset="0"/>
              </a:defRPr>
            </a:lvl3pPr>
            <a:lvl4pPr marL="1600200" indent="-228600" defTabSz="457200" eaLnBrk="0" hangingPunct="0">
              <a:defRPr sz="2400">
                <a:solidFill>
                  <a:schemeClr val="tx1"/>
                </a:solidFill>
                <a:latin typeface="Arial" charset="0"/>
                <a:cs typeface="Arial" charset="0"/>
              </a:defRPr>
            </a:lvl4pPr>
            <a:lvl5pPr marL="2057400" indent="-228600" defTabSz="457200" eaLnBrk="0" hangingPunct="0">
              <a:defRPr sz="2400">
                <a:solidFill>
                  <a:schemeClr val="tx1"/>
                </a:solidFill>
                <a:latin typeface="Arial" charset="0"/>
                <a:cs typeface="Arial" charset="0"/>
              </a:defRPr>
            </a:lvl5pPr>
            <a:lvl6pPr marL="2514600" indent="-228600" defTabSz="457200" eaLnBrk="0" fontAlgn="base" hangingPunct="0">
              <a:spcBef>
                <a:spcPct val="0"/>
              </a:spcBef>
              <a:spcAft>
                <a:spcPct val="0"/>
              </a:spcAft>
              <a:defRPr sz="2400">
                <a:solidFill>
                  <a:schemeClr val="tx1"/>
                </a:solidFill>
                <a:latin typeface="Arial" charset="0"/>
                <a:cs typeface="Arial" charset="0"/>
              </a:defRPr>
            </a:lvl6pPr>
            <a:lvl7pPr marL="2971800" indent="-228600" defTabSz="457200" eaLnBrk="0" fontAlgn="base" hangingPunct="0">
              <a:spcBef>
                <a:spcPct val="0"/>
              </a:spcBef>
              <a:spcAft>
                <a:spcPct val="0"/>
              </a:spcAft>
              <a:defRPr sz="2400">
                <a:solidFill>
                  <a:schemeClr val="tx1"/>
                </a:solidFill>
                <a:latin typeface="Arial" charset="0"/>
                <a:cs typeface="Arial" charset="0"/>
              </a:defRPr>
            </a:lvl7pPr>
            <a:lvl8pPr marL="3429000" indent="-228600" defTabSz="457200" eaLnBrk="0" fontAlgn="base" hangingPunct="0">
              <a:spcBef>
                <a:spcPct val="0"/>
              </a:spcBef>
              <a:spcAft>
                <a:spcPct val="0"/>
              </a:spcAft>
              <a:defRPr sz="2400">
                <a:solidFill>
                  <a:schemeClr val="tx1"/>
                </a:solidFill>
                <a:latin typeface="Arial" charset="0"/>
                <a:cs typeface="Arial" charset="0"/>
              </a:defRPr>
            </a:lvl8pPr>
            <a:lvl9pPr marL="3886200" indent="-228600" defTabSz="4572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2000" b="1">
                <a:solidFill>
                  <a:srgbClr val="595959"/>
                </a:solidFill>
              </a:rPr>
              <a:t>Click to edit Master title style</a:t>
            </a:r>
          </a:p>
        </p:txBody>
      </p:sp>
      <p:sp>
        <p:nvSpPr>
          <p:cNvPr id="3" name="Content Placeholder 2"/>
          <p:cNvSpPr>
            <a:spLocks noGrp="1"/>
          </p:cNvSpPr>
          <p:nvPr>
            <p:ph idx="1"/>
          </p:nvPr>
        </p:nvSpPr>
        <p:spPr>
          <a:xfrm>
            <a:off x="3246439" y="1180070"/>
            <a:ext cx="5467351" cy="4999749"/>
          </a:xfrm>
          <a:prstGeom prst="rect">
            <a:avLst/>
          </a:prstGeom>
        </p:spPr>
        <p:txBody>
          <a:bodyPr lIns="0" tIns="0" rIns="0" bIns="0"/>
          <a:lstStyle>
            <a:lvl1pPr marL="342900" indent="-342900">
              <a:buClr>
                <a:schemeClr val="tx2"/>
              </a:buClr>
              <a:buFont typeface="Wingdings" pitchFamily="2" charset="2"/>
              <a:buChar char="§"/>
              <a:defRPr sz="2400">
                <a:solidFill>
                  <a:schemeClr val="tx1">
                    <a:lumMod val="65000"/>
                    <a:lumOff val="35000"/>
                  </a:schemeClr>
                </a:solidFill>
              </a:defRPr>
            </a:lvl1pPr>
            <a:lvl2pPr marL="571500" indent="-228600">
              <a:defRPr sz="2000">
                <a:solidFill>
                  <a:schemeClr val="tx1">
                    <a:lumMod val="65000"/>
                    <a:lumOff val="35000"/>
                  </a:schemeClr>
                </a:solidFill>
              </a:defRPr>
            </a:lvl2pPr>
            <a:lvl3pPr marL="800100" indent="-228600">
              <a:defRPr sz="1800">
                <a:solidFill>
                  <a:schemeClr val="tx1">
                    <a:lumMod val="65000"/>
                    <a:lumOff val="35000"/>
                  </a:schemeClr>
                </a:solidFill>
              </a:defRPr>
            </a:lvl3pPr>
            <a:lvl4pPr marL="1028700" indent="-228600">
              <a:defRPr sz="1600">
                <a:solidFill>
                  <a:schemeClr val="tx1">
                    <a:lumMod val="65000"/>
                    <a:lumOff val="35000"/>
                  </a:schemeClr>
                </a:solidFill>
              </a:defRPr>
            </a:lvl4pPr>
            <a:lvl5pPr marL="1257300" indent="-228600">
              <a:buClr>
                <a:schemeClr val="accent6"/>
              </a:buClr>
              <a:defRPr sz="1400">
                <a:solidFill>
                  <a:schemeClr val="tx1">
                    <a:lumMod val="65000"/>
                    <a:lumOff val="35000"/>
                  </a:schemeClr>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12751" y="2017122"/>
            <a:ext cx="2651127" cy="4162698"/>
          </a:xfrm>
          <a:prstGeom prst="rect">
            <a:avLst/>
          </a:prstGeom>
        </p:spPr>
        <p:txBody>
          <a:bodyPr lIns="0" tIns="0" rIns="0" bIns="0"/>
          <a:lstStyle>
            <a:lvl1pPr marL="0" indent="0">
              <a:buNone/>
              <a:defRPr sz="14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6" name="Title 19"/>
          <p:cNvSpPr txBox="1">
            <a:spLocks/>
          </p:cNvSpPr>
          <p:nvPr userDrawn="1"/>
        </p:nvSpPr>
        <p:spPr bwMode="white">
          <a:xfrm>
            <a:off x="412751" y="1180071"/>
            <a:ext cx="2651127" cy="64873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chemeClr val="tx1">
                    <a:lumMod val="65000"/>
                    <a:lumOff val="35000"/>
                  </a:schemeClr>
                </a:solidFill>
                <a:effectLst/>
                <a:uLnTx/>
                <a:uFillTx/>
                <a:latin typeface="+mj-lt"/>
                <a:ea typeface="+mj-ea"/>
                <a:cs typeface="+mj-cs"/>
              </a:rPr>
              <a:t>Click to edit Master title style</a:t>
            </a:r>
            <a:endParaRPr kumimoji="0" lang="en-US" sz="2000" b="1" i="0" u="none" strike="noStrike" kern="0" cap="none" spc="0" normalizeH="0" baseline="0" noProof="0" dirty="0">
              <a:ln>
                <a:noFill/>
              </a:ln>
              <a:solidFill>
                <a:schemeClr val="tx1">
                  <a:lumMod val="65000"/>
                  <a:lumOff val="35000"/>
                </a:schemeClr>
              </a:solidFill>
              <a:effectLst/>
              <a:uLnTx/>
              <a:uFillTx/>
              <a:latin typeface="+mj-lt"/>
              <a:ea typeface="+mj-ea"/>
              <a:cs typeface="+mj-cs"/>
            </a:endParaRPr>
          </a:p>
        </p:txBody>
      </p:sp>
    </p:spTree>
    <p:extLst>
      <p:ext uri="{BB962C8B-B14F-4D97-AF65-F5344CB8AC3E}">
        <p14:creationId xmlns:p14="http://schemas.microsoft.com/office/powerpoint/2010/main" val="1020843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Title 7"/>
          <p:cNvSpPr txBox="1">
            <a:spLocks/>
          </p:cNvSpPr>
          <p:nvPr/>
        </p:nvSpPr>
        <p:spPr bwMode="white">
          <a:xfrm>
            <a:off x="1830390" y="5084765"/>
            <a:ext cx="5484812"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457200" eaLnBrk="0" hangingPunct="0">
              <a:defRPr sz="2400">
                <a:solidFill>
                  <a:schemeClr val="tx1"/>
                </a:solidFill>
                <a:latin typeface="Arial" charset="0"/>
                <a:cs typeface="Arial" charset="0"/>
              </a:defRPr>
            </a:lvl1pPr>
            <a:lvl2pPr marL="742950" indent="-285750" defTabSz="457200" eaLnBrk="0" hangingPunct="0">
              <a:defRPr sz="2400">
                <a:solidFill>
                  <a:schemeClr val="tx1"/>
                </a:solidFill>
                <a:latin typeface="Arial" charset="0"/>
                <a:cs typeface="Arial" charset="0"/>
              </a:defRPr>
            </a:lvl2pPr>
            <a:lvl3pPr marL="1143000" indent="-228600" defTabSz="457200" eaLnBrk="0" hangingPunct="0">
              <a:defRPr sz="2400">
                <a:solidFill>
                  <a:schemeClr val="tx1"/>
                </a:solidFill>
                <a:latin typeface="Arial" charset="0"/>
                <a:cs typeface="Arial" charset="0"/>
              </a:defRPr>
            </a:lvl3pPr>
            <a:lvl4pPr marL="1600200" indent="-228600" defTabSz="457200" eaLnBrk="0" hangingPunct="0">
              <a:defRPr sz="2400">
                <a:solidFill>
                  <a:schemeClr val="tx1"/>
                </a:solidFill>
                <a:latin typeface="Arial" charset="0"/>
                <a:cs typeface="Arial" charset="0"/>
              </a:defRPr>
            </a:lvl4pPr>
            <a:lvl5pPr marL="2057400" indent="-228600" defTabSz="457200" eaLnBrk="0" hangingPunct="0">
              <a:defRPr sz="2400">
                <a:solidFill>
                  <a:schemeClr val="tx1"/>
                </a:solidFill>
                <a:latin typeface="Arial" charset="0"/>
                <a:cs typeface="Arial" charset="0"/>
              </a:defRPr>
            </a:lvl5pPr>
            <a:lvl6pPr marL="2514600" indent="-228600" defTabSz="457200" eaLnBrk="0" fontAlgn="base" hangingPunct="0">
              <a:spcBef>
                <a:spcPct val="0"/>
              </a:spcBef>
              <a:spcAft>
                <a:spcPct val="0"/>
              </a:spcAft>
              <a:defRPr sz="2400">
                <a:solidFill>
                  <a:schemeClr val="tx1"/>
                </a:solidFill>
                <a:latin typeface="Arial" charset="0"/>
                <a:cs typeface="Arial" charset="0"/>
              </a:defRPr>
            </a:lvl6pPr>
            <a:lvl7pPr marL="2971800" indent="-228600" defTabSz="457200" eaLnBrk="0" fontAlgn="base" hangingPunct="0">
              <a:spcBef>
                <a:spcPct val="0"/>
              </a:spcBef>
              <a:spcAft>
                <a:spcPct val="0"/>
              </a:spcAft>
              <a:defRPr sz="2400">
                <a:solidFill>
                  <a:schemeClr val="tx1"/>
                </a:solidFill>
                <a:latin typeface="Arial" charset="0"/>
                <a:cs typeface="Arial" charset="0"/>
              </a:defRPr>
            </a:lvl7pPr>
            <a:lvl8pPr marL="3429000" indent="-228600" defTabSz="457200" eaLnBrk="0" fontAlgn="base" hangingPunct="0">
              <a:spcBef>
                <a:spcPct val="0"/>
              </a:spcBef>
              <a:spcAft>
                <a:spcPct val="0"/>
              </a:spcAft>
              <a:defRPr sz="2400">
                <a:solidFill>
                  <a:schemeClr val="tx1"/>
                </a:solidFill>
                <a:latin typeface="Arial" charset="0"/>
                <a:cs typeface="Arial" charset="0"/>
              </a:defRPr>
            </a:lvl8pPr>
            <a:lvl9pPr marL="3886200" indent="-228600" defTabSz="4572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2000" b="1">
                <a:solidFill>
                  <a:srgbClr val="595959"/>
                </a:solidFill>
              </a:rPr>
              <a:t>Click to edit Master title style</a:t>
            </a:r>
          </a:p>
        </p:txBody>
      </p:sp>
      <p:sp>
        <p:nvSpPr>
          <p:cNvPr id="3" name="Picture Placeholder 2"/>
          <p:cNvSpPr>
            <a:spLocks noGrp="1"/>
          </p:cNvSpPr>
          <p:nvPr>
            <p:ph type="pic" idx="1"/>
          </p:nvPr>
        </p:nvSpPr>
        <p:spPr>
          <a:xfrm>
            <a:off x="1829593" y="1180071"/>
            <a:ext cx="5486400" cy="3903899"/>
          </a:xfrm>
          <a:prstGeom prst="rect">
            <a:avLst/>
          </a:prstGeom>
        </p:spPr>
        <p:txBody>
          <a:bodyPr/>
          <a:lstStyle>
            <a:lvl1pPr marL="0" indent="0">
              <a:buNone/>
              <a:defRPr sz="3200">
                <a:solidFill>
                  <a:schemeClr val="tx1">
                    <a:lumMod val="65000"/>
                    <a:lumOff val="3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829597" y="5650708"/>
            <a:ext cx="5486399" cy="529112"/>
          </a:xfrm>
          <a:prstGeom prst="rect">
            <a:avLst/>
          </a:prstGeom>
        </p:spPr>
        <p:txBody>
          <a:bodyPr lIns="0" tIns="0" rIns="0" bIns="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lang="en-US" dirty="0"/>
          </a:p>
        </p:txBody>
      </p:sp>
      <p:sp>
        <p:nvSpPr>
          <p:cNvPr id="6" name="Title 7"/>
          <p:cNvSpPr txBox="1">
            <a:spLocks/>
          </p:cNvSpPr>
          <p:nvPr userDrawn="1"/>
        </p:nvSpPr>
        <p:spPr bwMode="white">
          <a:xfrm>
            <a:off x="1829597" y="5083971"/>
            <a:ext cx="5486399" cy="4794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chemeClr val="tx1">
                    <a:lumMod val="65000"/>
                    <a:lumOff val="35000"/>
                  </a:schemeClr>
                </a:solidFill>
                <a:effectLst/>
                <a:uLnTx/>
                <a:uFillTx/>
                <a:latin typeface="+mj-lt"/>
                <a:ea typeface="+mj-ea"/>
                <a:cs typeface="+mj-cs"/>
              </a:rPr>
              <a:t>Click to edit Master title style</a:t>
            </a:r>
            <a:endParaRPr kumimoji="0" lang="en-US" sz="2000" b="1" i="0" u="none" strike="noStrike" kern="0" cap="none" spc="0" normalizeH="0" baseline="0" noProof="0" dirty="0">
              <a:ln>
                <a:noFill/>
              </a:ln>
              <a:solidFill>
                <a:schemeClr val="tx1">
                  <a:lumMod val="65000"/>
                  <a:lumOff val="35000"/>
                </a:schemeClr>
              </a:solidFill>
              <a:effectLst/>
              <a:uLnTx/>
              <a:uFillTx/>
              <a:latin typeface="+mj-lt"/>
              <a:ea typeface="+mj-ea"/>
              <a:cs typeface="+mj-cs"/>
            </a:endParaRPr>
          </a:p>
        </p:txBody>
      </p:sp>
    </p:spTree>
    <p:extLst>
      <p:ext uri="{BB962C8B-B14F-4D97-AF65-F5344CB8AC3E}">
        <p14:creationId xmlns:p14="http://schemas.microsoft.com/office/powerpoint/2010/main" val="2224089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12751" y="1495170"/>
            <a:ext cx="8301039" cy="4684651"/>
          </a:xfrm>
          <a:prstGeom prst="rect">
            <a:avLst/>
          </a:prstGeom>
        </p:spPr>
        <p:txBody>
          <a:bodyPr vert="eaVert" lIns="0" tIns="0" rIns="0" bIns="0"/>
          <a:lstStyle>
            <a:lvl1pPr marL="342900" indent="-342900">
              <a:buClr>
                <a:schemeClr val="tx2"/>
              </a:buClr>
              <a:buFont typeface="Wingdings" pitchFamily="2" charset="2"/>
              <a:buChar char="§"/>
              <a:defRPr>
                <a:solidFill>
                  <a:schemeClr val="tx1">
                    <a:lumMod val="65000"/>
                    <a:lumOff val="35000"/>
                  </a:schemeClr>
                </a:solidFill>
              </a:defRPr>
            </a:lvl1pPr>
            <a:lvl2pPr marL="571500" indent="-228600">
              <a:defRPr>
                <a:solidFill>
                  <a:schemeClr val="tx1">
                    <a:lumMod val="65000"/>
                    <a:lumOff val="35000"/>
                  </a:schemeClr>
                </a:solidFill>
              </a:defRPr>
            </a:lvl2pPr>
            <a:lvl3pPr marL="800100" indent="-228600">
              <a:defRPr>
                <a:solidFill>
                  <a:schemeClr val="tx1">
                    <a:lumMod val="65000"/>
                    <a:lumOff val="35000"/>
                  </a:schemeClr>
                </a:solidFill>
              </a:defRPr>
            </a:lvl3pPr>
            <a:lvl4pPr marL="1028700" indent="-228600">
              <a:defRPr>
                <a:solidFill>
                  <a:schemeClr val="tx1">
                    <a:lumMod val="65000"/>
                    <a:lumOff val="35000"/>
                  </a:schemeClr>
                </a:solidFill>
              </a:defRPr>
            </a:lvl4pPr>
            <a:lvl5pPr marL="1257300" indent="-228600">
              <a:buClr>
                <a:schemeClr val="accent6"/>
              </a:buClr>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87264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ader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Content Placeholder 2"/>
          <p:cNvSpPr>
            <a:spLocks noGrp="1"/>
          </p:cNvSpPr>
          <p:nvPr>
            <p:ph sz="half" idx="1"/>
          </p:nvPr>
        </p:nvSpPr>
        <p:spPr>
          <a:xfrm>
            <a:off x="412751" y="1495170"/>
            <a:ext cx="8301039" cy="4684651"/>
          </a:xfrm>
          <a:prstGeom prst="rect">
            <a:avLst/>
          </a:prstGeom>
        </p:spPr>
        <p:txBody>
          <a:bodyPr lIns="0" tIns="0" rIns="0" bIns="0"/>
          <a:lstStyle>
            <a:lvl1pPr marL="342900" indent="-342900">
              <a:spcBef>
                <a:spcPts val="600"/>
              </a:spcBef>
              <a:buClr>
                <a:schemeClr val="tx2"/>
              </a:buClr>
              <a:buFont typeface="Wingdings" pitchFamily="2" charset="2"/>
              <a:buChar char="§"/>
              <a:defRPr sz="2400">
                <a:solidFill>
                  <a:schemeClr val="tx1">
                    <a:lumMod val="65000"/>
                    <a:lumOff val="35000"/>
                  </a:schemeClr>
                </a:solidFill>
              </a:defRPr>
            </a:lvl1pPr>
            <a:lvl2pPr marL="571500" indent="-228600">
              <a:spcBef>
                <a:spcPts val="600"/>
              </a:spcBef>
              <a:defRPr sz="2000">
                <a:solidFill>
                  <a:schemeClr val="tx1">
                    <a:lumMod val="65000"/>
                    <a:lumOff val="35000"/>
                  </a:schemeClr>
                </a:solidFill>
              </a:defRPr>
            </a:lvl2pPr>
            <a:lvl3pPr marL="800100" indent="-228600">
              <a:spcBef>
                <a:spcPts val="600"/>
              </a:spcBef>
              <a:defRPr sz="1800">
                <a:solidFill>
                  <a:schemeClr val="tx1">
                    <a:lumMod val="65000"/>
                    <a:lumOff val="35000"/>
                  </a:schemeClr>
                </a:solidFill>
              </a:defRPr>
            </a:lvl3pPr>
            <a:lvl4pPr marL="1028700" indent="-228600">
              <a:spcBef>
                <a:spcPts val="600"/>
              </a:spcBef>
              <a:defRPr sz="1600">
                <a:solidFill>
                  <a:schemeClr val="tx1">
                    <a:lumMod val="65000"/>
                    <a:lumOff val="35000"/>
                  </a:schemeClr>
                </a:solidFill>
              </a:defRPr>
            </a:lvl4pPr>
            <a:lvl5pPr marL="1257300" indent="-228600">
              <a:spcBef>
                <a:spcPts val="600"/>
              </a:spcBef>
              <a:buClr>
                <a:schemeClr val="accent6"/>
              </a:buClr>
              <a:buSzPct val="100000"/>
              <a:buFont typeface="Symbol" pitchFamily="18" charset="2"/>
              <a:buChar char="·"/>
              <a:defRPr sz="1400">
                <a:solidFill>
                  <a:schemeClr val="tx1">
                    <a:lumMod val="65000"/>
                    <a:lumOff val="3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4601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ure Only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8644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10" name="Title 1"/>
          <p:cNvSpPr>
            <a:spLocks noGrp="1"/>
          </p:cNvSpPr>
          <p:nvPr>
            <p:ph type="title" hasCustomPrompt="1"/>
          </p:nvPr>
        </p:nvSpPr>
        <p:spPr bwMode="gray">
          <a:xfrm>
            <a:off x="457200" y="4040187"/>
            <a:ext cx="6477000" cy="1217613"/>
          </a:xfrm>
        </p:spPr>
        <p:txBody>
          <a:bodyPr anchor="b" anchorCtr="0">
            <a:normAutofit/>
          </a:bodyPr>
          <a:lstStyle>
            <a:lvl1pPr algn="l">
              <a:lnSpc>
                <a:spcPct val="95000"/>
              </a:lnSpc>
              <a:defRPr sz="3600" b="0" cap="none" baseline="0">
                <a:solidFill>
                  <a:schemeClr val="tx2"/>
                </a:solidFill>
              </a:defRPr>
            </a:lvl1pPr>
          </a:lstStyle>
          <a:p>
            <a:r>
              <a:rPr lang="en-US" dirty="0" smtClean="0"/>
              <a:t>Click To Edit Master Title Style Can Be On Two Lines</a:t>
            </a:r>
            <a:endParaRPr lang="en-US" dirty="0"/>
          </a:p>
        </p:txBody>
      </p:sp>
      <p:sp>
        <p:nvSpPr>
          <p:cNvPr id="11" name="Text Placeholder 2"/>
          <p:cNvSpPr>
            <a:spLocks noGrp="1"/>
          </p:cNvSpPr>
          <p:nvPr>
            <p:ph type="body" idx="1" hasCustomPrompt="1"/>
          </p:nvPr>
        </p:nvSpPr>
        <p:spPr bwMode="gray">
          <a:xfrm>
            <a:off x="457200" y="5314949"/>
            <a:ext cx="7772400" cy="552451"/>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Presenter’s Name and Title</a:t>
            </a:r>
          </a:p>
        </p:txBody>
      </p:sp>
      <p:pic>
        <p:nvPicPr>
          <p:cNvPr id="8" name="Picture 2" descr="C:\Users\rico\Desktop\bug.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6291" r="45972"/>
          <a:stretch/>
        </p:blipFill>
        <p:spPr bwMode="gray">
          <a:xfrm>
            <a:off x="3054333" y="-1"/>
            <a:ext cx="6089667" cy="5385603"/>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 name="Picture 3" descr="\\mv-fs\Projects\Polycom\03_Assets\Logos\Horizontal\PNGs\Polycom_RGB_Logo (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7310715" y="6311379"/>
            <a:ext cx="1427270" cy="371905"/>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4"/>
          <p:cNvSpPr txBox="1">
            <a:spLocks/>
          </p:cNvSpPr>
          <p:nvPr/>
        </p:nvSpPr>
        <p:spPr bwMode="gray">
          <a:xfrm>
            <a:off x="457200" y="6356350"/>
            <a:ext cx="2667000" cy="365125"/>
          </a:xfrm>
          <a:prstGeom prst="rect">
            <a:avLst/>
          </a:prstGeom>
        </p:spPr>
        <p:txBody>
          <a:bodyPr anchor="b"/>
          <a:lstStyle>
            <a:defPPr>
              <a:defRPr lang="en-US"/>
            </a:defPPr>
            <a:lvl1pPr marL="0" algn="l" defTabSz="914400" rtl="0" eaLnBrk="1" latinLnBrk="0" hangingPunct="1">
              <a:defRPr sz="1100"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r>
              <a:rPr lang="en-US" sz="900" baseline="24000" dirty="0" smtClean="0">
                <a:solidFill>
                  <a:schemeClr val="bg1"/>
                </a:solidFill>
              </a:rPr>
              <a:t>©</a:t>
            </a:r>
            <a:r>
              <a:rPr lang="en-US" sz="900" dirty="0" smtClean="0">
                <a:solidFill>
                  <a:schemeClr val="bg1"/>
                </a:solidFill>
              </a:rPr>
              <a:t> Polycom, Inc. All rights reserved.</a:t>
            </a:r>
            <a:endParaRPr lang="en-US" sz="900" dirty="0">
              <a:solidFill>
                <a:schemeClr val="bg1"/>
              </a:solidFill>
            </a:endParaRPr>
          </a:p>
        </p:txBody>
      </p:sp>
    </p:spTree>
    <p:extLst>
      <p:ext uri="{BB962C8B-B14F-4D97-AF65-F5344CB8AC3E}">
        <p14:creationId xmlns:p14="http://schemas.microsoft.com/office/powerpoint/2010/main" val="3822943652"/>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duotone>
              <a:schemeClr val="accent4">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bwMode="gray">
          <a:xfrm>
            <a:off x="1" y="0"/>
            <a:ext cx="9143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hasCustomPrompt="1"/>
          </p:nvPr>
        </p:nvSpPr>
        <p:spPr bwMode="gray">
          <a:xfrm>
            <a:off x="457200" y="2209800"/>
            <a:ext cx="8305800" cy="1217613"/>
          </a:xfrm>
        </p:spPr>
        <p:txBody>
          <a:bodyPr anchor="b" anchorCtr="0">
            <a:normAutofit/>
          </a:bodyPr>
          <a:lstStyle>
            <a:lvl1pPr algn="l">
              <a:lnSpc>
                <a:spcPct val="95000"/>
              </a:lnSpc>
              <a:defRPr sz="3600" b="0" cap="none" baseline="0">
                <a:solidFill>
                  <a:schemeClr val="tx2"/>
                </a:solidFill>
              </a:defRPr>
            </a:lvl1pPr>
          </a:lstStyle>
          <a:p>
            <a:r>
              <a:rPr lang="en-US" dirty="0" smtClean="0"/>
              <a:t>Click to Edit Master Segue</a:t>
            </a:r>
            <a:endParaRPr lang="en-US" dirty="0"/>
          </a:p>
        </p:txBody>
      </p:sp>
      <p:pic>
        <p:nvPicPr>
          <p:cNvPr id="9" name="Picture 3" descr="\\mv-fs\Projects\Polycom\03_Assets\Logos\Horizontal\PNGs\Polycom_RGB_Logo (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7310715" y="6311379"/>
            <a:ext cx="1427270" cy="371905"/>
          </a:xfrm>
          <a:prstGeom prst="rect">
            <a:avLst/>
          </a:prstGeom>
          <a:noFill/>
          <a:extLst>
            <a:ext uri="{909E8E84-426E-40DD-AFC4-6F175D3DCCD1}">
              <a14:hiddenFill xmlns:a14="http://schemas.microsoft.com/office/drawing/2010/main">
                <a:solidFill>
                  <a:srgbClr val="FFFFFF"/>
                </a:solidFill>
              </a14:hiddenFill>
            </a:ext>
          </a:extLst>
        </p:spPr>
      </p:pic>
      <p:sp>
        <p:nvSpPr>
          <p:cNvPr id="10" name="Date Placeholder 4"/>
          <p:cNvSpPr txBox="1">
            <a:spLocks/>
          </p:cNvSpPr>
          <p:nvPr/>
        </p:nvSpPr>
        <p:spPr bwMode="gray">
          <a:xfrm>
            <a:off x="457200" y="6356350"/>
            <a:ext cx="2667000" cy="365125"/>
          </a:xfrm>
          <a:prstGeom prst="rect">
            <a:avLst/>
          </a:prstGeom>
        </p:spPr>
        <p:txBody>
          <a:bodyPr anchor="b"/>
          <a:lstStyle>
            <a:defPPr>
              <a:defRPr lang="en-US"/>
            </a:defPPr>
            <a:lvl1pPr marL="0" algn="l" defTabSz="914400" rtl="0" eaLnBrk="1" latinLnBrk="0" hangingPunct="1">
              <a:defRPr sz="1100"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r>
              <a:rPr lang="en-US" sz="900" baseline="24000" dirty="0" smtClean="0">
                <a:solidFill>
                  <a:schemeClr val="bg1"/>
                </a:solidFill>
              </a:rPr>
              <a:t>©</a:t>
            </a:r>
            <a:r>
              <a:rPr lang="en-US" sz="900" dirty="0" smtClean="0">
                <a:solidFill>
                  <a:schemeClr val="bg1"/>
                </a:solidFill>
              </a:rPr>
              <a:t> Polycom, Inc. All rights reserved.</a:t>
            </a:r>
            <a:endParaRPr lang="en-US" sz="900" dirty="0">
              <a:solidFill>
                <a:schemeClr val="bg1"/>
              </a:solidFill>
            </a:endParaRPr>
          </a:p>
        </p:txBody>
      </p:sp>
    </p:spTree>
    <p:extLst>
      <p:ext uri="{BB962C8B-B14F-4D97-AF65-F5344CB8AC3E}">
        <p14:creationId xmlns:p14="http://schemas.microsoft.com/office/powerpoint/2010/main" val="1241838869"/>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p:nvPr/>
        </p:nvGrpSpPr>
        <p:grpSpPr bwMode="gray">
          <a:xfrm>
            <a:off x="3124200" y="0"/>
            <a:ext cx="6019799" cy="3545522"/>
            <a:chOff x="0" y="-1"/>
            <a:chExt cx="9144000" cy="5385603"/>
          </a:xfrm>
        </p:grpSpPr>
        <p:pic>
          <p:nvPicPr>
            <p:cNvPr id="5" name="Picture 2" descr="C:\Users\rico\Desktop\bug.png"/>
            <p:cNvPicPr>
              <a:picLocks noChangeAspect="1" noChangeArrowheads="1"/>
            </p:cNvPicPr>
            <p:nvPr userDrawn="1"/>
          </p:nvPicPr>
          <p:blipFill rotWithShape="1">
            <a:blip r:embed="rId2" cstate="print">
              <a:duotone>
                <a:schemeClr val="accent4">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36291" r="45972"/>
            <a:stretch/>
          </p:blipFill>
          <p:spPr bwMode="gray">
            <a:xfrm>
              <a:off x="3054333" y="-1"/>
              <a:ext cx="6089667" cy="538560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gray">
            <a:xfrm>
              <a:off x="0" y="0"/>
              <a:ext cx="9144000" cy="525780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accent3"/>
                </a:solidFill>
              </a:endParaRPr>
            </a:p>
          </p:txBody>
        </p:sp>
      </p:grpSp>
      <p:sp>
        <p:nvSpPr>
          <p:cNvPr id="2" name="Title 1"/>
          <p:cNvSpPr>
            <a:spLocks noGrp="1"/>
          </p:cNvSpPr>
          <p:nvPr>
            <p:ph type="title"/>
          </p:nvPr>
        </p:nvSpPr>
        <p:spPr bwMode="gray"/>
        <p:txBody>
          <a:bodyPr/>
          <a:lstStyle/>
          <a:p>
            <a:r>
              <a:rPr lang="en-US" smtClean="0"/>
              <a:t>Click to edit Master title style</a:t>
            </a:r>
            <a:endParaRPr lang="en-US"/>
          </a:p>
        </p:txBody>
      </p:sp>
      <p:sp>
        <p:nvSpPr>
          <p:cNvPr id="3" name="Content Placeholder 2"/>
          <p:cNvSpPr>
            <a:spLocks noGrp="1"/>
          </p:cNvSpPr>
          <p:nvPr>
            <p:ph idx="1"/>
          </p:nvPr>
        </p:nvSpPr>
        <p:spPr bwMode="gray">
          <a:xfrm>
            <a:off x="457200" y="1428750"/>
            <a:ext cx="8229600" cy="4678363"/>
          </a:xfrm>
        </p:spPr>
        <p:txBody>
          <a:bodyPr>
            <a:normAutofit/>
          </a:bodyPr>
          <a:lstStyle>
            <a:lvl1pPr marL="228600" indent="-228600">
              <a:defRPr>
                <a:solidFill>
                  <a:schemeClr val="bg1"/>
                </a:solidFill>
              </a:defRPr>
            </a:lvl1pPr>
            <a:lvl2pPr>
              <a:defRPr>
                <a:solidFill>
                  <a:schemeClr val="accent5"/>
                </a:solidFill>
              </a:defRPr>
            </a:lvl2pPr>
            <a:lvl3pPr>
              <a:defRPr>
                <a:solidFill>
                  <a:schemeClr val="accent5"/>
                </a:solidFill>
              </a:defRPr>
            </a:lvl3pPr>
            <a:lvl4pPr>
              <a:defRPr>
                <a:solidFill>
                  <a:schemeClr val="accent5"/>
                </a:solidFill>
              </a:defRPr>
            </a:lvl4pPr>
            <a:lvl5pPr>
              <a:defRPr>
                <a:solidFill>
                  <a:schemeClr val="accent5"/>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767477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grpSp>
        <p:nvGrpSpPr>
          <p:cNvPr id="5" name="Group 9"/>
          <p:cNvGrpSpPr/>
          <p:nvPr/>
        </p:nvGrpSpPr>
        <p:grpSpPr bwMode="gray">
          <a:xfrm>
            <a:off x="3124200" y="0"/>
            <a:ext cx="6019799" cy="3545522"/>
            <a:chOff x="0" y="-1"/>
            <a:chExt cx="9144000" cy="5385603"/>
          </a:xfrm>
        </p:grpSpPr>
        <p:pic>
          <p:nvPicPr>
            <p:cNvPr id="11" name="Picture 2" descr="C:\Users\rico\Desktop\bug.png"/>
            <p:cNvPicPr>
              <a:picLocks noChangeAspect="1" noChangeArrowheads="1"/>
            </p:cNvPicPr>
            <p:nvPr userDrawn="1"/>
          </p:nvPicPr>
          <p:blipFill rotWithShape="1">
            <a:blip r:embed="rId2" cstate="print">
              <a:duotone>
                <a:schemeClr val="accent4">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36291" r="45972"/>
            <a:stretch/>
          </p:blipFill>
          <p:spPr bwMode="gray">
            <a:xfrm>
              <a:off x="3054333" y="-1"/>
              <a:ext cx="6089667" cy="538560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2" name="Rectangle 11"/>
            <p:cNvSpPr/>
            <p:nvPr userDrawn="1"/>
          </p:nvSpPr>
          <p:spPr bwMode="gray">
            <a:xfrm>
              <a:off x="0" y="0"/>
              <a:ext cx="9144000" cy="525780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accent3"/>
                </a:solidFill>
              </a:endParaRPr>
            </a:p>
          </p:txBody>
        </p:sp>
      </p:grpSp>
      <p:sp>
        <p:nvSpPr>
          <p:cNvPr id="2" name="Title 1"/>
          <p:cNvSpPr>
            <a:spLocks noGrp="1"/>
          </p:cNvSpPr>
          <p:nvPr>
            <p:ph type="title" hasCustomPrompt="1"/>
          </p:nvPr>
        </p:nvSpPr>
        <p:spPr bwMode="gray"/>
        <p:txBody>
          <a:bodyPr/>
          <a:lstStyle>
            <a:lvl1pPr>
              <a:defRPr baseline="0"/>
            </a:lvl1pPr>
          </a:lstStyle>
          <a:p>
            <a:r>
              <a:rPr lang="en-US" dirty="0" smtClean="0"/>
              <a:t>Sample Two Column Layout</a:t>
            </a:r>
            <a:endParaRPr lang="en-US" dirty="0"/>
          </a:p>
        </p:txBody>
      </p:sp>
      <p:sp>
        <p:nvSpPr>
          <p:cNvPr id="3" name="Content Placeholder 2"/>
          <p:cNvSpPr>
            <a:spLocks noGrp="1"/>
          </p:cNvSpPr>
          <p:nvPr>
            <p:ph sz="half" idx="1"/>
          </p:nvPr>
        </p:nvSpPr>
        <p:spPr bwMode="gray">
          <a:xfrm>
            <a:off x="457200" y="1428750"/>
            <a:ext cx="4038600" cy="4343399"/>
          </a:xfrm>
        </p:spPr>
        <p:txBody>
          <a:bodyPr>
            <a:normAutofit/>
          </a:bodyPr>
          <a:lstStyle>
            <a:lvl1pPr marL="228600" indent="-228600">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bwMode="gray">
          <a:xfrm>
            <a:off x="4648200" y="1428750"/>
            <a:ext cx="4038600" cy="4343399"/>
          </a:xfrm>
        </p:spPr>
        <p:txBody>
          <a:bodyPr vert="horz" lIns="91440" tIns="45720" rIns="91440" bIns="45720" rtlCol="0">
            <a:normAutofit/>
          </a:bodyPr>
          <a:lstStyle>
            <a:lvl1pPr>
              <a:defRPr lang="en-US" sz="2400" dirty="0" smtClean="0"/>
            </a:lvl1pPr>
            <a:lvl2pPr>
              <a:defRPr lang="en-US" sz="2000" dirty="0" smtClean="0"/>
            </a:lvl2pPr>
            <a:lvl3pPr>
              <a:defRPr lang="en-US" sz="1800" dirty="0" smtClean="0"/>
            </a:lvl3pPr>
            <a:lvl4pPr>
              <a:defRPr lang="en-US" sz="1600" dirty="0" smtClean="0"/>
            </a:lvl4pPr>
            <a:lvl5pPr>
              <a:defRPr lang="en-US" sz="16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080221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w/Object">
    <p:spTree>
      <p:nvGrpSpPr>
        <p:cNvPr id="1" name=""/>
        <p:cNvGrpSpPr/>
        <p:nvPr/>
      </p:nvGrpSpPr>
      <p:grpSpPr>
        <a:xfrm>
          <a:off x="0" y="0"/>
          <a:ext cx="0" cy="0"/>
          <a:chOff x="0" y="0"/>
          <a:chExt cx="0" cy="0"/>
        </a:xfrm>
      </p:grpSpPr>
      <p:grpSp>
        <p:nvGrpSpPr>
          <p:cNvPr id="5" name="Group 9"/>
          <p:cNvGrpSpPr/>
          <p:nvPr/>
        </p:nvGrpSpPr>
        <p:grpSpPr bwMode="gray">
          <a:xfrm>
            <a:off x="3124200" y="0"/>
            <a:ext cx="6019799" cy="3545522"/>
            <a:chOff x="0" y="-1"/>
            <a:chExt cx="9144000" cy="5385603"/>
          </a:xfrm>
        </p:grpSpPr>
        <p:pic>
          <p:nvPicPr>
            <p:cNvPr id="11" name="Picture 2" descr="C:\Users\rico\Desktop\bug.png"/>
            <p:cNvPicPr>
              <a:picLocks noChangeAspect="1" noChangeArrowheads="1"/>
            </p:cNvPicPr>
            <p:nvPr userDrawn="1"/>
          </p:nvPicPr>
          <p:blipFill rotWithShape="1">
            <a:blip r:embed="rId2" cstate="print">
              <a:duotone>
                <a:schemeClr val="accent4">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36291" r="45972"/>
            <a:stretch/>
          </p:blipFill>
          <p:spPr bwMode="gray">
            <a:xfrm>
              <a:off x="3054333" y="-1"/>
              <a:ext cx="6089667" cy="538560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2" name="Rectangle 11"/>
            <p:cNvSpPr/>
            <p:nvPr userDrawn="1"/>
          </p:nvSpPr>
          <p:spPr bwMode="gray">
            <a:xfrm>
              <a:off x="0" y="0"/>
              <a:ext cx="9144000" cy="525780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accent3"/>
                </a:solidFill>
              </a:endParaRPr>
            </a:p>
          </p:txBody>
        </p:sp>
      </p:grpSp>
      <p:sp>
        <p:nvSpPr>
          <p:cNvPr id="2" name="Title 1"/>
          <p:cNvSpPr>
            <a:spLocks noGrp="1"/>
          </p:cNvSpPr>
          <p:nvPr>
            <p:ph type="title" hasCustomPrompt="1"/>
          </p:nvPr>
        </p:nvSpPr>
        <p:spPr bwMode="gray"/>
        <p:txBody>
          <a:bodyPr/>
          <a:lstStyle/>
          <a:p>
            <a:r>
              <a:rPr lang="en-US" dirty="0" smtClean="0"/>
              <a:t>Sample Bullet with Photo Layout</a:t>
            </a:r>
            <a:endParaRPr lang="en-US" dirty="0"/>
          </a:p>
        </p:txBody>
      </p:sp>
      <p:sp>
        <p:nvSpPr>
          <p:cNvPr id="3" name="Content Placeholder 2"/>
          <p:cNvSpPr>
            <a:spLocks noGrp="1"/>
          </p:cNvSpPr>
          <p:nvPr>
            <p:ph sz="half" idx="1"/>
          </p:nvPr>
        </p:nvSpPr>
        <p:spPr bwMode="gray">
          <a:xfrm>
            <a:off x="457200" y="1428750"/>
            <a:ext cx="4038600" cy="4343399"/>
          </a:xfrm>
        </p:spPr>
        <p:txBody>
          <a:bodyPr/>
          <a:lstStyle>
            <a:lvl1pPr marL="228600" indent="-228600">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bwMode="gray">
          <a:xfrm>
            <a:off x="4648200" y="1428750"/>
            <a:ext cx="4038600" cy="4343399"/>
          </a:xfrm>
        </p:spPr>
        <p:txBody>
          <a:bodyPr>
            <a:normAutofit/>
          </a:bodyPr>
          <a:lstStyle>
            <a:lvl1pPr marL="0" indent="0">
              <a:buNone/>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Tree>
    <p:extLst>
      <p:ext uri="{BB962C8B-B14F-4D97-AF65-F5344CB8AC3E}">
        <p14:creationId xmlns:p14="http://schemas.microsoft.com/office/powerpoint/2010/main" val="330286037"/>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751" y="1495170"/>
            <a:ext cx="8301039" cy="4684651"/>
          </a:xfrm>
          <a:prstGeom prst="rect">
            <a:avLst/>
          </a:prstGeom>
        </p:spPr>
        <p:txBody>
          <a:bodyPr lIns="0" tIns="0" rIns="0" bIns="0"/>
          <a:lstStyle>
            <a:lvl1pPr marL="342900" indent="-342900">
              <a:buClr>
                <a:schemeClr val="tx2"/>
              </a:buClr>
              <a:buFont typeface="Wingdings" pitchFamily="2" charset="2"/>
              <a:buChar char="§"/>
              <a:defRPr>
                <a:solidFill>
                  <a:schemeClr val="tx1">
                    <a:lumMod val="65000"/>
                    <a:lumOff val="35000"/>
                  </a:schemeClr>
                </a:solidFill>
              </a:defRPr>
            </a:lvl1pPr>
            <a:lvl2pPr marL="571500" indent="-228600">
              <a:defRPr>
                <a:solidFill>
                  <a:schemeClr val="tx1">
                    <a:lumMod val="65000"/>
                    <a:lumOff val="35000"/>
                  </a:schemeClr>
                </a:solidFill>
              </a:defRPr>
            </a:lvl2pPr>
            <a:lvl3pPr marL="800100" indent="-228600">
              <a:defRPr>
                <a:solidFill>
                  <a:schemeClr val="tx1">
                    <a:lumMod val="65000"/>
                    <a:lumOff val="35000"/>
                  </a:schemeClr>
                </a:solidFill>
              </a:defRPr>
            </a:lvl3pPr>
            <a:lvl4pPr marL="1028700" indent="-228600">
              <a:defRPr>
                <a:solidFill>
                  <a:schemeClr val="tx1">
                    <a:lumMod val="65000"/>
                    <a:lumOff val="35000"/>
                  </a:schemeClr>
                </a:solidFill>
              </a:defRPr>
            </a:lvl4pPr>
            <a:lvl5pPr marL="1257300" indent="-228600">
              <a:buClr>
                <a:schemeClr val="accent6"/>
              </a:buClr>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830516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bwMode="gray">
          <a:xfrm>
            <a:off x="1" y="0"/>
            <a:ext cx="9143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bwMode="gray">
          <a:xfrm>
            <a:off x="685800" y="2682875"/>
            <a:ext cx="7772400" cy="1217613"/>
          </a:xfrm>
        </p:spPr>
        <p:txBody>
          <a:bodyPr anchor="b" anchorCtr="0">
            <a:noAutofit/>
          </a:bodyPr>
          <a:lstStyle>
            <a:lvl1pPr algn="l">
              <a:lnSpc>
                <a:spcPct val="95000"/>
              </a:lnSpc>
              <a:defRPr sz="3200" b="0" cap="none" baseline="0">
                <a:solidFill>
                  <a:schemeClr val="tx2"/>
                </a:solidFill>
              </a:defRPr>
            </a:lvl1pPr>
          </a:lstStyle>
          <a:p>
            <a:r>
              <a:rPr lang="en-US" dirty="0" smtClean="0"/>
              <a:t>Click to Enter Quote</a:t>
            </a:r>
            <a:endParaRPr lang="en-US" dirty="0"/>
          </a:p>
        </p:txBody>
      </p:sp>
      <p:sp>
        <p:nvSpPr>
          <p:cNvPr id="3" name="Text Placeholder 2"/>
          <p:cNvSpPr>
            <a:spLocks noGrp="1"/>
          </p:cNvSpPr>
          <p:nvPr>
            <p:ph type="body" idx="1" hasCustomPrompt="1"/>
          </p:nvPr>
        </p:nvSpPr>
        <p:spPr bwMode="gray">
          <a:xfrm>
            <a:off x="685800" y="4114800"/>
            <a:ext cx="7772400" cy="552451"/>
          </a:xfrm>
        </p:spPr>
        <p:txBody>
          <a:bodyPr anchor="t">
            <a:noAutofit/>
          </a:bodyPr>
          <a:lstStyle>
            <a:lvl1pPr marL="0" indent="0">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Enter Quote Source</a:t>
            </a:r>
          </a:p>
        </p:txBody>
      </p:sp>
      <p:pic>
        <p:nvPicPr>
          <p:cNvPr id="11" name="Picture 3" descr="\\mv-fs\Projects\Polycom\03_Assets\Logos\Horizontal\PNGs\Polycom_RGB_Logo (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7310715" y="6311379"/>
            <a:ext cx="1427270" cy="371905"/>
          </a:xfrm>
          <a:prstGeom prst="rect">
            <a:avLst/>
          </a:prstGeom>
          <a:noFill/>
          <a:extLst>
            <a:ext uri="{909E8E84-426E-40DD-AFC4-6F175D3DCCD1}">
              <a14:hiddenFill xmlns:a14="http://schemas.microsoft.com/office/drawing/2010/main">
                <a:solidFill>
                  <a:srgbClr val="FFFFFF"/>
                </a:solidFill>
              </a14:hiddenFill>
            </a:ext>
          </a:extLst>
        </p:spPr>
      </p:pic>
      <p:sp>
        <p:nvSpPr>
          <p:cNvPr id="10" name="Date Placeholder 4"/>
          <p:cNvSpPr txBox="1">
            <a:spLocks/>
          </p:cNvSpPr>
          <p:nvPr/>
        </p:nvSpPr>
        <p:spPr bwMode="gray">
          <a:xfrm>
            <a:off x="457200" y="6356350"/>
            <a:ext cx="2667000" cy="365125"/>
          </a:xfrm>
          <a:prstGeom prst="rect">
            <a:avLst/>
          </a:prstGeom>
        </p:spPr>
        <p:txBody>
          <a:bodyPr anchor="b"/>
          <a:lstStyle>
            <a:defPPr>
              <a:defRPr lang="en-US"/>
            </a:defPPr>
            <a:lvl1pPr marL="0" algn="l" defTabSz="914400" rtl="0" eaLnBrk="1" latinLnBrk="0" hangingPunct="1">
              <a:defRPr sz="1100"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r>
              <a:rPr lang="en-US" sz="900" baseline="24000" dirty="0" smtClean="0">
                <a:solidFill>
                  <a:schemeClr val="bg1"/>
                </a:solidFill>
              </a:rPr>
              <a:t>©</a:t>
            </a:r>
            <a:r>
              <a:rPr lang="en-US" sz="900" dirty="0" smtClean="0">
                <a:solidFill>
                  <a:schemeClr val="bg1"/>
                </a:solidFill>
              </a:rPr>
              <a:t> Polycom, Inc. All rights reserved.</a:t>
            </a:r>
            <a:endParaRPr lang="en-US" sz="900" dirty="0">
              <a:solidFill>
                <a:schemeClr val="bg1"/>
              </a:solidFill>
            </a:endParaRPr>
          </a:p>
        </p:txBody>
      </p:sp>
      <p:sp>
        <p:nvSpPr>
          <p:cNvPr id="12" name="Slide Number Placeholder 6"/>
          <p:cNvSpPr txBox="1">
            <a:spLocks/>
          </p:cNvSpPr>
          <p:nvPr/>
        </p:nvSpPr>
        <p:spPr bwMode="gray">
          <a:xfrm>
            <a:off x="4381500" y="6356350"/>
            <a:ext cx="381000" cy="365125"/>
          </a:xfrm>
          <a:prstGeom prst="rect">
            <a:avLst/>
          </a:prstGeom>
        </p:spPr>
        <p:txBody>
          <a:bodyPr anchor="b"/>
          <a:lstStyle>
            <a:defPPr>
              <a:defRPr lang="en-US"/>
            </a:defPPr>
            <a:lvl1pPr marL="0" algn="l" defTabSz="914400" rtl="0" eaLnBrk="1" latinLnBrk="0" hangingPunct="1">
              <a:defRPr sz="1100"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AC00AD89-014A-4F2B-B9D8-8C5AD66C5932}" type="slidenum">
              <a:rPr lang="en-US" sz="900" smtClean="0">
                <a:solidFill>
                  <a:schemeClr val="bg1"/>
                </a:solidFill>
              </a:rPr>
              <a:pPr algn="ctr">
                <a:defRPr/>
              </a:pPr>
              <a:t>‹#›</a:t>
            </a:fld>
            <a:endParaRPr lang="en-US" sz="900" dirty="0" smtClean="0">
              <a:solidFill>
                <a:schemeClr val="bg1"/>
              </a:solidFill>
            </a:endParaRPr>
          </a:p>
        </p:txBody>
      </p:sp>
    </p:spTree>
    <p:extLst>
      <p:ext uri="{BB962C8B-B14F-4D97-AF65-F5344CB8AC3E}">
        <p14:creationId xmlns:p14="http://schemas.microsoft.com/office/powerpoint/2010/main" val="179829433"/>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bwMode="gray">
          <a:xfrm>
            <a:off x="1" y="0"/>
            <a:ext cx="9143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bwMode="gray">
          <a:xfrm>
            <a:off x="685800" y="2682875"/>
            <a:ext cx="7772400" cy="1217613"/>
          </a:xfrm>
        </p:spPr>
        <p:txBody>
          <a:bodyPr anchor="b" anchorCtr="0">
            <a:noAutofit/>
          </a:bodyPr>
          <a:lstStyle>
            <a:lvl1pPr algn="l">
              <a:lnSpc>
                <a:spcPct val="95000"/>
              </a:lnSpc>
              <a:defRPr sz="4800" b="0" cap="none" baseline="0">
                <a:solidFill>
                  <a:schemeClr val="tx2"/>
                </a:solidFill>
              </a:defRPr>
            </a:lvl1pPr>
          </a:lstStyle>
          <a:p>
            <a:r>
              <a:rPr lang="en-US" dirty="0" smtClean="0"/>
              <a:t>Thank You Slide</a:t>
            </a:r>
            <a:endParaRPr lang="en-US" dirty="0"/>
          </a:p>
        </p:txBody>
      </p:sp>
      <p:sp>
        <p:nvSpPr>
          <p:cNvPr id="7" name="Date Placeholder 4"/>
          <p:cNvSpPr txBox="1">
            <a:spLocks/>
          </p:cNvSpPr>
          <p:nvPr/>
        </p:nvSpPr>
        <p:spPr bwMode="gray">
          <a:xfrm>
            <a:off x="457200" y="6356350"/>
            <a:ext cx="2667000" cy="365125"/>
          </a:xfrm>
          <a:prstGeom prst="rect">
            <a:avLst/>
          </a:prstGeom>
        </p:spPr>
        <p:txBody>
          <a:bodyPr anchor="b"/>
          <a:lstStyle>
            <a:defPPr>
              <a:defRPr lang="en-US"/>
            </a:defPPr>
            <a:lvl1pPr marL="0" algn="l" defTabSz="914400" rtl="0" eaLnBrk="1" latinLnBrk="0" hangingPunct="1">
              <a:defRPr sz="1100"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r>
              <a:rPr lang="en-US" sz="900" baseline="24000" dirty="0" smtClean="0">
                <a:solidFill>
                  <a:schemeClr val="bg1"/>
                </a:solidFill>
              </a:rPr>
              <a:t>©</a:t>
            </a:r>
            <a:r>
              <a:rPr lang="en-US" sz="900" dirty="0" smtClean="0">
                <a:solidFill>
                  <a:schemeClr val="bg1"/>
                </a:solidFill>
              </a:rPr>
              <a:t> Polycom, Inc. All rights reserved.</a:t>
            </a:r>
            <a:endParaRPr lang="en-US" sz="900" dirty="0">
              <a:solidFill>
                <a:schemeClr val="bg1"/>
              </a:solidFill>
            </a:endParaRPr>
          </a:p>
        </p:txBody>
      </p:sp>
      <p:pic>
        <p:nvPicPr>
          <p:cNvPr id="8" name="Picture 3" descr="\\mv-fs\Projects\Polycom\03_Assets\Logos\Horizontal\PNGs\Polycom_RGB_Logo (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7310715" y="6311379"/>
            <a:ext cx="1427270" cy="371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03977"/>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FFFFFF"/>
        </a:solidFill>
        <a:effectLst/>
      </p:bgPr>
    </p:bg>
    <p:spTree>
      <p:nvGrpSpPr>
        <p:cNvPr id="1" name=""/>
        <p:cNvGrpSpPr/>
        <p:nvPr/>
      </p:nvGrpSpPr>
      <p:grpSpPr>
        <a:xfrm>
          <a:off x="0" y="0"/>
          <a:ext cx="0" cy="0"/>
          <a:chOff x="0" y="0"/>
          <a:chExt cx="0" cy="0"/>
        </a:xfrm>
      </p:grpSpPr>
      <p:grpSp>
        <p:nvGrpSpPr>
          <p:cNvPr id="3" name="Group 7"/>
          <p:cNvGrpSpPr/>
          <p:nvPr/>
        </p:nvGrpSpPr>
        <p:grpSpPr bwMode="gray">
          <a:xfrm>
            <a:off x="3124200" y="0"/>
            <a:ext cx="6019799" cy="3545522"/>
            <a:chOff x="0" y="-1"/>
            <a:chExt cx="9144000" cy="5385603"/>
          </a:xfrm>
        </p:grpSpPr>
        <p:pic>
          <p:nvPicPr>
            <p:cNvPr id="9" name="Picture 2" descr="C:\Users\rico\Desktop\bug.png"/>
            <p:cNvPicPr>
              <a:picLocks noChangeAspect="1" noChangeArrowheads="1"/>
            </p:cNvPicPr>
            <p:nvPr userDrawn="1"/>
          </p:nvPicPr>
          <p:blipFill rotWithShape="1">
            <a:blip r:embed="rId2" cstate="print">
              <a:duotone>
                <a:schemeClr val="accent4">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36291" r="45972"/>
            <a:stretch/>
          </p:blipFill>
          <p:spPr bwMode="gray">
            <a:xfrm>
              <a:off x="3054333" y="-1"/>
              <a:ext cx="6089667" cy="538560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Rectangle 9"/>
            <p:cNvSpPr/>
            <p:nvPr userDrawn="1"/>
          </p:nvSpPr>
          <p:spPr bwMode="gray">
            <a:xfrm>
              <a:off x="0" y="0"/>
              <a:ext cx="9144000" cy="525780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accent3"/>
                </a:solidFill>
              </a:endParaRPr>
            </a:p>
          </p:txBody>
        </p:sp>
      </p:grpSp>
      <p:sp>
        <p:nvSpPr>
          <p:cNvPr id="2" name="Title 1"/>
          <p:cNvSpPr>
            <a:spLocks noGrp="1"/>
          </p:cNvSpPr>
          <p:nvPr>
            <p:ph type="title"/>
          </p:nvPr>
        </p:nvSpPr>
        <p:spPr bwMode="gray"/>
        <p:txBody>
          <a:bodyPr/>
          <a:lstStyle/>
          <a:p>
            <a:r>
              <a:rPr lang="en-US" smtClean="0"/>
              <a:t>Click to edit Master title style</a:t>
            </a:r>
            <a:endParaRPr lang="en-US"/>
          </a:p>
        </p:txBody>
      </p:sp>
    </p:spTree>
    <p:extLst>
      <p:ext uri="{BB962C8B-B14F-4D97-AF65-F5344CB8AC3E}">
        <p14:creationId xmlns:p14="http://schemas.microsoft.com/office/powerpoint/2010/main" val="152942736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White_Title Only">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a:p>
        </p:txBody>
      </p:sp>
    </p:spTree>
    <p:extLst>
      <p:ext uri="{BB962C8B-B14F-4D97-AF65-F5344CB8AC3E}">
        <p14:creationId xmlns:p14="http://schemas.microsoft.com/office/powerpoint/2010/main" val="83407314"/>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6"/>
          <p:cNvGrpSpPr/>
          <p:nvPr/>
        </p:nvGrpSpPr>
        <p:grpSpPr bwMode="gray">
          <a:xfrm>
            <a:off x="3124200" y="0"/>
            <a:ext cx="6019799" cy="3545522"/>
            <a:chOff x="0" y="-1"/>
            <a:chExt cx="9144000" cy="5385603"/>
          </a:xfrm>
        </p:grpSpPr>
        <p:pic>
          <p:nvPicPr>
            <p:cNvPr id="8" name="Picture 2" descr="C:\Users\rico\Desktop\bug.png"/>
            <p:cNvPicPr>
              <a:picLocks noChangeAspect="1" noChangeArrowheads="1"/>
            </p:cNvPicPr>
            <p:nvPr userDrawn="1"/>
          </p:nvPicPr>
          <p:blipFill rotWithShape="1">
            <a:blip r:embed="rId2" cstate="print">
              <a:duotone>
                <a:schemeClr val="accent4">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36291" r="45972"/>
            <a:stretch/>
          </p:blipFill>
          <p:spPr bwMode="gray">
            <a:xfrm>
              <a:off x="3054333" y="-1"/>
              <a:ext cx="6089667" cy="538560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p:cNvSpPr/>
            <p:nvPr userDrawn="1"/>
          </p:nvSpPr>
          <p:spPr bwMode="gray">
            <a:xfrm>
              <a:off x="0" y="0"/>
              <a:ext cx="9144000" cy="525780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accent3"/>
                </a:solidFill>
              </a:endParaRPr>
            </a:p>
          </p:txBody>
        </p:sp>
      </p:grpSp>
    </p:spTree>
    <p:extLst>
      <p:ext uri="{BB962C8B-B14F-4D97-AF65-F5344CB8AC3E}">
        <p14:creationId xmlns:p14="http://schemas.microsoft.com/office/powerpoint/2010/main" val="391428650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White_Blank">
    <p:bg bwMode="gray">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0492945"/>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ft-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751" y="1495170"/>
            <a:ext cx="5473300" cy="4684651"/>
          </a:xfrm>
          <a:prstGeom prst="rect">
            <a:avLst/>
          </a:prstGeom>
        </p:spPr>
        <p:txBody>
          <a:bodyPr lIns="0" tIns="0" rIns="0" bIns="0"/>
          <a:lstStyle>
            <a:lvl1pPr marL="342900" indent="-342900">
              <a:buClr>
                <a:schemeClr val="tx2"/>
              </a:buClr>
              <a:buFont typeface="Wingdings" pitchFamily="2" charset="2"/>
              <a:buChar char="§"/>
              <a:defRPr>
                <a:solidFill>
                  <a:schemeClr val="tx1">
                    <a:lumMod val="65000"/>
                    <a:lumOff val="35000"/>
                  </a:schemeClr>
                </a:solidFill>
              </a:defRPr>
            </a:lvl1pPr>
            <a:lvl2pPr marL="571500" indent="-228600">
              <a:defRPr>
                <a:solidFill>
                  <a:schemeClr val="tx1">
                    <a:lumMod val="65000"/>
                    <a:lumOff val="35000"/>
                  </a:schemeClr>
                </a:solidFill>
              </a:defRPr>
            </a:lvl2pPr>
            <a:lvl3pPr marL="800100" indent="-228600">
              <a:defRPr>
                <a:solidFill>
                  <a:schemeClr val="tx1">
                    <a:lumMod val="65000"/>
                    <a:lumOff val="35000"/>
                  </a:schemeClr>
                </a:solidFill>
              </a:defRPr>
            </a:lvl3pPr>
            <a:lvl4pPr marL="1028700" indent="-228600">
              <a:defRPr>
                <a:solidFill>
                  <a:schemeClr val="tx1">
                    <a:lumMod val="65000"/>
                    <a:lumOff val="35000"/>
                  </a:schemeClr>
                </a:solidFill>
              </a:defRPr>
            </a:lvl4pPr>
            <a:lvl5pPr marL="1257300" indent="-228600">
              <a:buClr>
                <a:schemeClr val="accent6"/>
              </a:buClr>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s-US"/>
          </a:p>
        </p:txBody>
      </p:sp>
    </p:spTree>
    <p:extLst>
      <p:ext uri="{BB962C8B-B14F-4D97-AF65-F5344CB8AC3E}">
        <p14:creationId xmlns:p14="http://schemas.microsoft.com/office/powerpoint/2010/main" val="435404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Right-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246439" y="1495170"/>
            <a:ext cx="5467351" cy="4684651"/>
          </a:xfrm>
          <a:prstGeom prst="rect">
            <a:avLst/>
          </a:prstGeom>
        </p:spPr>
        <p:txBody>
          <a:bodyPr lIns="0" tIns="0" rIns="0" bIns="0"/>
          <a:lstStyle>
            <a:lvl1pPr marL="342900" indent="-342900">
              <a:buClr>
                <a:schemeClr val="tx2"/>
              </a:buClr>
              <a:buFont typeface="Wingdings" pitchFamily="2" charset="2"/>
              <a:buChar char="§"/>
              <a:defRPr>
                <a:solidFill>
                  <a:schemeClr val="tx1">
                    <a:lumMod val="65000"/>
                    <a:lumOff val="35000"/>
                  </a:schemeClr>
                </a:solidFill>
              </a:defRPr>
            </a:lvl1pPr>
            <a:lvl2pPr marL="571500" indent="-228600">
              <a:defRPr>
                <a:solidFill>
                  <a:schemeClr val="tx1">
                    <a:lumMod val="65000"/>
                    <a:lumOff val="35000"/>
                  </a:schemeClr>
                </a:solidFill>
              </a:defRPr>
            </a:lvl2pPr>
            <a:lvl3pPr marL="800100" indent="-228600">
              <a:defRPr>
                <a:solidFill>
                  <a:schemeClr val="tx1">
                    <a:lumMod val="65000"/>
                    <a:lumOff val="35000"/>
                  </a:schemeClr>
                </a:solidFill>
              </a:defRPr>
            </a:lvl3pPr>
            <a:lvl4pPr marL="1028700" indent="-228600">
              <a:defRPr>
                <a:solidFill>
                  <a:schemeClr val="tx1">
                    <a:lumMod val="65000"/>
                    <a:lumOff val="35000"/>
                  </a:schemeClr>
                </a:solidFill>
              </a:defRPr>
            </a:lvl4pPr>
            <a:lvl5pPr marL="1257300" indent="-228600">
              <a:buClr>
                <a:schemeClr val="accent6"/>
              </a:buClr>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4167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userDrawn="1"/>
        </p:nvSpPr>
        <p:spPr bwMode="auto">
          <a:xfrm>
            <a:off x="0" y="0"/>
            <a:ext cx="9144000" cy="68580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5" name="Rectangle 3"/>
          <p:cNvSpPr>
            <a:spLocks noChangeArrowheads="1"/>
          </p:cNvSpPr>
          <p:nvPr/>
        </p:nvSpPr>
        <p:spPr bwMode="auto">
          <a:xfrm>
            <a:off x="660402" y="969963"/>
            <a:ext cx="46039" cy="868362"/>
          </a:xfrm>
          <a:prstGeom prst="rect">
            <a:avLst/>
          </a:prstGeom>
          <a:solidFill>
            <a:schemeClr val="accent5"/>
          </a:solidFill>
          <a:ln w="9525">
            <a:noFill/>
            <a:miter lim="800000"/>
            <a:headEnd/>
            <a:tailEnd/>
          </a:ln>
        </p:spPr>
        <p:txBody>
          <a:bodyPr wrap="none" anchor="ctr"/>
          <a:lstStyle/>
          <a:p>
            <a:pPr>
              <a:defRPr/>
            </a:pPr>
            <a:endParaRPr lang="en-US" sz="1800">
              <a:solidFill>
                <a:srgbClr val="000000"/>
              </a:solidFill>
            </a:endParaRPr>
          </a:p>
        </p:txBody>
      </p:sp>
      <p:sp>
        <p:nvSpPr>
          <p:cNvPr id="2" name="Title 1"/>
          <p:cNvSpPr>
            <a:spLocks noGrp="1"/>
          </p:cNvSpPr>
          <p:nvPr>
            <p:ph type="title"/>
          </p:nvPr>
        </p:nvSpPr>
        <p:spPr>
          <a:xfrm>
            <a:off x="844551" y="971767"/>
            <a:ext cx="7869239" cy="866600"/>
          </a:xfrm>
        </p:spPr>
        <p:txBody>
          <a:bodyPr anchor="t"/>
          <a:lstStyle>
            <a:lvl1pPr algn="l">
              <a:lnSpc>
                <a:spcPct val="80000"/>
              </a:lnSpc>
              <a:defRPr sz="4000" b="1" cap="all">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087" y="2263435"/>
            <a:ext cx="7886703" cy="717216"/>
          </a:xfrm>
          <a:prstGeom prst="rect">
            <a:avLst/>
          </a:prstGeom>
        </p:spPr>
        <p:txBody>
          <a:bodyPr lIns="0" tIns="0" rIns="0" bIns="0" anchor="t" anchorCtr="0"/>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8" name="Rectangle 3"/>
          <p:cNvSpPr>
            <a:spLocks noChangeArrowheads="1"/>
          </p:cNvSpPr>
          <p:nvPr userDrawn="1"/>
        </p:nvSpPr>
        <p:spPr bwMode="auto">
          <a:xfrm>
            <a:off x="660402" y="970004"/>
            <a:ext cx="46039" cy="868362"/>
          </a:xfrm>
          <a:prstGeom prst="rect">
            <a:avLst/>
          </a:prstGeom>
          <a:solidFill>
            <a:schemeClr val="accent5"/>
          </a:solidFill>
          <a:ln w="9525">
            <a:noFill/>
            <a:miter lim="800000"/>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155655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2751" y="1495170"/>
            <a:ext cx="4058639" cy="4684651"/>
          </a:xfrm>
          <a:prstGeom prst="rect">
            <a:avLst/>
          </a:prstGeom>
        </p:spPr>
        <p:txBody>
          <a:bodyPr lIns="0" tIns="0" rIns="0" bIns="0"/>
          <a:lstStyle>
            <a:lvl1pPr marL="342900" indent="-342900">
              <a:buClr>
                <a:schemeClr val="tx2"/>
              </a:buClr>
              <a:buFont typeface="Wingdings" pitchFamily="2" charset="2"/>
              <a:buChar char="§"/>
              <a:defRPr sz="2400">
                <a:solidFill>
                  <a:schemeClr val="tx1">
                    <a:lumMod val="65000"/>
                    <a:lumOff val="35000"/>
                  </a:schemeClr>
                </a:solidFill>
              </a:defRPr>
            </a:lvl1pPr>
            <a:lvl2pPr marL="571500" indent="-228600">
              <a:defRPr sz="2000">
                <a:solidFill>
                  <a:schemeClr val="tx1">
                    <a:lumMod val="65000"/>
                    <a:lumOff val="35000"/>
                  </a:schemeClr>
                </a:solidFill>
              </a:defRPr>
            </a:lvl2pPr>
            <a:lvl3pPr marL="800100" indent="-228600">
              <a:defRPr sz="1800">
                <a:solidFill>
                  <a:schemeClr val="tx1">
                    <a:lumMod val="65000"/>
                    <a:lumOff val="35000"/>
                  </a:schemeClr>
                </a:solidFill>
              </a:defRPr>
            </a:lvl3pPr>
            <a:lvl4pPr marL="1028700" indent="-228600">
              <a:defRPr sz="1600">
                <a:solidFill>
                  <a:schemeClr val="tx1">
                    <a:lumMod val="65000"/>
                    <a:lumOff val="35000"/>
                  </a:schemeClr>
                </a:solidFill>
              </a:defRPr>
            </a:lvl4pPr>
            <a:lvl5pPr marL="1257300" indent="-228600">
              <a:buClr>
                <a:schemeClr val="accent6"/>
              </a:buClr>
              <a:defRPr sz="1400">
                <a:solidFill>
                  <a:schemeClr val="tx1">
                    <a:lumMod val="65000"/>
                    <a:lumOff val="3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53568" y="1495170"/>
            <a:ext cx="4060221" cy="4684651"/>
          </a:xfrm>
          <a:prstGeom prst="rect">
            <a:avLst/>
          </a:prstGeom>
        </p:spPr>
        <p:txBody>
          <a:bodyPr lIns="0" tIns="0" rIns="0" bIns="0"/>
          <a:lstStyle>
            <a:lvl1pPr marL="342900" indent="-342900">
              <a:buClr>
                <a:schemeClr val="tx2"/>
              </a:buClr>
              <a:buFont typeface="Wingdings" pitchFamily="2" charset="2"/>
              <a:buChar char="§"/>
              <a:defRPr sz="2400">
                <a:solidFill>
                  <a:schemeClr val="tx1">
                    <a:lumMod val="65000"/>
                    <a:lumOff val="35000"/>
                  </a:schemeClr>
                </a:solidFill>
              </a:defRPr>
            </a:lvl1pPr>
            <a:lvl2pPr marL="571500" indent="-228600">
              <a:defRPr sz="2000">
                <a:solidFill>
                  <a:schemeClr val="tx1">
                    <a:lumMod val="65000"/>
                    <a:lumOff val="35000"/>
                  </a:schemeClr>
                </a:solidFill>
              </a:defRPr>
            </a:lvl2pPr>
            <a:lvl3pPr marL="800100" indent="-228600">
              <a:defRPr sz="1800">
                <a:solidFill>
                  <a:schemeClr val="tx1">
                    <a:lumMod val="65000"/>
                    <a:lumOff val="35000"/>
                  </a:schemeClr>
                </a:solidFill>
              </a:defRPr>
            </a:lvl3pPr>
            <a:lvl4pPr marL="1028700" indent="-228600">
              <a:defRPr sz="1600">
                <a:solidFill>
                  <a:schemeClr val="tx1">
                    <a:lumMod val="65000"/>
                    <a:lumOff val="35000"/>
                  </a:schemeClr>
                </a:solidFill>
              </a:defRPr>
            </a:lvl4pPr>
            <a:lvl5pPr marL="1257300" indent="-228600">
              <a:buClr>
                <a:schemeClr val="accent6"/>
              </a:buClr>
              <a:defRPr sz="1400">
                <a:solidFill>
                  <a:schemeClr val="tx1">
                    <a:lumMod val="65000"/>
                    <a:lumOff val="3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3845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2748" y="1181551"/>
            <a:ext cx="4076064" cy="589136"/>
          </a:xfrm>
          <a:prstGeom prst="rect">
            <a:avLst/>
          </a:prstGeom>
        </p:spPr>
        <p:txBody>
          <a:bodyPr lIns="0" tIns="0" rIns="0" bIns="0" anchor="t" anchorCtr="0"/>
          <a:lstStyle>
            <a:lvl1pPr marL="0" indent="0">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12751" y="1904828"/>
            <a:ext cx="4058639" cy="4274993"/>
          </a:xfrm>
          <a:prstGeom prst="rect">
            <a:avLst/>
          </a:prstGeom>
        </p:spPr>
        <p:txBody>
          <a:bodyPr lIns="0" tIns="0" rIns="0" bIns="0"/>
          <a:lstStyle>
            <a:lvl1pPr marL="342900" indent="-342900">
              <a:buClr>
                <a:schemeClr val="tx2"/>
              </a:buClr>
              <a:buFont typeface="Wingdings" pitchFamily="2" charset="2"/>
              <a:buChar char="§"/>
              <a:defRPr sz="2400">
                <a:solidFill>
                  <a:schemeClr val="tx1">
                    <a:lumMod val="65000"/>
                    <a:lumOff val="35000"/>
                  </a:schemeClr>
                </a:solidFill>
              </a:defRPr>
            </a:lvl1pPr>
            <a:lvl2pPr marL="571500" indent="-228600">
              <a:defRPr sz="2000">
                <a:solidFill>
                  <a:schemeClr val="tx1">
                    <a:lumMod val="65000"/>
                    <a:lumOff val="35000"/>
                  </a:schemeClr>
                </a:solidFill>
              </a:defRPr>
            </a:lvl2pPr>
            <a:lvl3pPr marL="800100" indent="-228600">
              <a:defRPr sz="1800">
                <a:solidFill>
                  <a:schemeClr val="tx1">
                    <a:lumMod val="65000"/>
                    <a:lumOff val="35000"/>
                  </a:schemeClr>
                </a:solidFill>
              </a:defRPr>
            </a:lvl3pPr>
            <a:lvl4pPr marL="1028700" indent="-228600">
              <a:defRPr sz="1600">
                <a:solidFill>
                  <a:schemeClr val="tx1">
                    <a:lumMod val="65000"/>
                    <a:lumOff val="35000"/>
                  </a:schemeClr>
                </a:solidFill>
              </a:defRPr>
            </a:lvl4pPr>
            <a:lvl5pPr marL="1257300" indent="-228600">
              <a:buClr>
                <a:schemeClr val="accent6"/>
              </a:buClr>
              <a:defRPr sz="1400">
                <a:solidFill>
                  <a:schemeClr val="tx1">
                    <a:lumMod val="65000"/>
                    <a:lumOff val="35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181551"/>
            <a:ext cx="4068763" cy="589136"/>
          </a:xfrm>
          <a:prstGeom prst="rect">
            <a:avLst/>
          </a:prstGeom>
        </p:spPr>
        <p:txBody>
          <a:bodyPr lIns="0" tIns="0" rIns="0" bIns="0" anchor="t" anchorCtr="0"/>
          <a:lstStyle>
            <a:lvl1pPr marL="0" indent="0">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904828"/>
            <a:ext cx="4068763" cy="4274993"/>
          </a:xfrm>
          <a:prstGeom prst="rect">
            <a:avLst/>
          </a:prstGeom>
        </p:spPr>
        <p:txBody>
          <a:bodyPr lIns="0" tIns="0" rIns="0" bIns="0"/>
          <a:lstStyle>
            <a:lvl1pPr marL="342900" indent="-342900">
              <a:buClr>
                <a:schemeClr val="tx2"/>
              </a:buClr>
              <a:buFont typeface="Wingdings" pitchFamily="2" charset="2"/>
              <a:buChar char="§"/>
              <a:defRPr sz="2400">
                <a:solidFill>
                  <a:schemeClr val="tx1">
                    <a:lumMod val="65000"/>
                    <a:lumOff val="35000"/>
                  </a:schemeClr>
                </a:solidFill>
              </a:defRPr>
            </a:lvl1pPr>
            <a:lvl2pPr marL="571500" indent="-228600">
              <a:defRPr sz="2000">
                <a:solidFill>
                  <a:schemeClr val="tx1">
                    <a:lumMod val="65000"/>
                    <a:lumOff val="35000"/>
                  </a:schemeClr>
                </a:solidFill>
              </a:defRPr>
            </a:lvl2pPr>
            <a:lvl3pPr marL="800100" indent="-228600">
              <a:defRPr sz="1800">
                <a:solidFill>
                  <a:schemeClr val="tx1">
                    <a:lumMod val="65000"/>
                    <a:lumOff val="35000"/>
                  </a:schemeClr>
                </a:solidFill>
              </a:defRPr>
            </a:lvl3pPr>
            <a:lvl4pPr marL="1028700" indent="-228600">
              <a:defRPr sz="1600">
                <a:solidFill>
                  <a:schemeClr val="tx1">
                    <a:lumMod val="65000"/>
                    <a:lumOff val="35000"/>
                  </a:schemeClr>
                </a:solidFill>
              </a:defRPr>
            </a:lvl4pPr>
            <a:lvl5pPr marL="1257300" indent="-228600">
              <a:buClr>
                <a:schemeClr val="accent6"/>
              </a:buClr>
              <a:defRPr sz="1400">
                <a:solidFill>
                  <a:schemeClr val="tx1">
                    <a:lumMod val="65000"/>
                    <a:lumOff val="35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96756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3" name="Title 12"/>
          <p:cNvSpPr>
            <a:spLocks noGrp="1"/>
          </p:cNvSpPr>
          <p:nvPr>
            <p:ph type="title"/>
          </p:nvPr>
        </p:nvSpPr>
        <p:spPr>
          <a:xfrm>
            <a:off x="563955" y="597246"/>
            <a:ext cx="8149836" cy="479425"/>
          </a:xfrm>
        </p:spPr>
        <p:txBody>
          <a:bodyPr/>
          <a:lstStyle/>
          <a:p>
            <a:r>
              <a:rPr lang="en-US" smtClean="0"/>
              <a:t>Click to edit Master title style</a:t>
            </a:r>
            <a:endParaRPr lang="en-US"/>
          </a:p>
        </p:txBody>
      </p:sp>
    </p:spTree>
    <p:extLst>
      <p:ext uri="{BB962C8B-B14F-4D97-AF65-F5344CB8AC3E}">
        <p14:creationId xmlns:p14="http://schemas.microsoft.com/office/powerpoint/2010/main" val="3578430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2581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4.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1"/>
          <p:cNvSpPr/>
          <p:nvPr/>
        </p:nvSpPr>
        <p:spPr bwMode="auto">
          <a:xfrm>
            <a:off x="2819984" y="6361692"/>
            <a:ext cx="6324016" cy="496308"/>
          </a:xfrm>
          <a:custGeom>
            <a:avLst/>
            <a:gdLst>
              <a:gd name="connsiteX0" fmla="*/ 0 w 6352382"/>
              <a:gd name="connsiteY0" fmla="*/ 0 h 488950"/>
              <a:gd name="connsiteX1" fmla="*/ 6352382 w 6352382"/>
              <a:gd name="connsiteY1" fmla="*/ 0 h 488950"/>
              <a:gd name="connsiteX2" fmla="*/ 6352382 w 6352382"/>
              <a:gd name="connsiteY2" fmla="*/ 488950 h 488950"/>
              <a:gd name="connsiteX3" fmla="*/ 0 w 6352382"/>
              <a:gd name="connsiteY3" fmla="*/ 488950 h 488950"/>
              <a:gd name="connsiteX4" fmla="*/ 0 w 6352382"/>
              <a:gd name="connsiteY4" fmla="*/ 0 h 488950"/>
              <a:gd name="connsiteX0" fmla="*/ 272226 w 6352382"/>
              <a:gd name="connsiteY0" fmla="*/ 0 h 488950"/>
              <a:gd name="connsiteX1" fmla="*/ 6352382 w 6352382"/>
              <a:gd name="connsiteY1" fmla="*/ 0 h 488950"/>
              <a:gd name="connsiteX2" fmla="*/ 6352382 w 6352382"/>
              <a:gd name="connsiteY2" fmla="*/ 488950 h 488950"/>
              <a:gd name="connsiteX3" fmla="*/ 0 w 6352382"/>
              <a:gd name="connsiteY3" fmla="*/ 488950 h 488950"/>
              <a:gd name="connsiteX4" fmla="*/ 272226 w 6352382"/>
              <a:gd name="connsiteY4" fmla="*/ 0 h 488950"/>
              <a:gd name="connsiteX0" fmla="*/ 1141788 w 6352382"/>
              <a:gd name="connsiteY0" fmla="*/ 0 h 490331"/>
              <a:gd name="connsiteX1" fmla="*/ 6352382 w 6352382"/>
              <a:gd name="connsiteY1" fmla="*/ 1381 h 490331"/>
              <a:gd name="connsiteX2" fmla="*/ 6352382 w 6352382"/>
              <a:gd name="connsiteY2" fmla="*/ 490331 h 490331"/>
              <a:gd name="connsiteX3" fmla="*/ 0 w 6352382"/>
              <a:gd name="connsiteY3" fmla="*/ 490331 h 490331"/>
              <a:gd name="connsiteX4" fmla="*/ 1141788 w 6352382"/>
              <a:gd name="connsiteY4" fmla="*/ 0 h 490331"/>
              <a:gd name="connsiteX0" fmla="*/ 1051651 w 6352382"/>
              <a:gd name="connsiteY0" fmla="*/ 1382 h 488950"/>
              <a:gd name="connsiteX1" fmla="*/ 6352382 w 6352382"/>
              <a:gd name="connsiteY1" fmla="*/ 0 h 488950"/>
              <a:gd name="connsiteX2" fmla="*/ 6352382 w 6352382"/>
              <a:gd name="connsiteY2" fmla="*/ 488950 h 488950"/>
              <a:gd name="connsiteX3" fmla="*/ 0 w 6352382"/>
              <a:gd name="connsiteY3" fmla="*/ 488950 h 488950"/>
              <a:gd name="connsiteX4" fmla="*/ 1051651 w 6352382"/>
              <a:gd name="connsiteY4" fmla="*/ 1382 h 488950"/>
              <a:gd name="connsiteX0" fmla="*/ 1051651 w 6352382"/>
              <a:gd name="connsiteY0" fmla="*/ 2763 h 490331"/>
              <a:gd name="connsiteX1" fmla="*/ 5647189 w 6352382"/>
              <a:gd name="connsiteY1" fmla="*/ 0 h 490331"/>
              <a:gd name="connsiteX2" fmla="*/ 6352382 w 6352382"/>
              <a:gd name="connsiteY2" fmla="*/ 490331 h 490331"/>
              <a:gd name="connsiteX3" fmla="*/ 0 w 6352382"/>
              <a:gd name="connsiteY3" fmla="*/ 490331 h 490331"/>
              <a:gd name="connsiteX4" fmla="*/ 1051651 w 6352382"/>
              <a:gd name="connsiteY4" fmla="*/ 2763 h 490331"/>
              <a:gd name="connsiteX0" fmla="*/ 1051651 w 5647189"/>
              <a:gd name="connsiteY0" fmla="*/ 2763 h 490331"/>
              <a:gd name="connsiteX1" fmla="*/ 5647189 w 5647189"/>
              <a:gd name="connsiteY1" fmla="*/ 0 h 490331"/>
              <a:gd name="connsiteX2" fmla="*/ 4804137 w 5647189"/>
              <a:gd name="connsiteY2" fmla="*/ 484806 h 490331"/>
              <a:gd name="connsiteX3" fmla="*/ 0 w 5647189"/>
              <a:gd name="connsiteY3" fmla="*/ 490331 h 490331"/>
              <a:gd name="connsiteX4" fmla="*/ 1051651 w 5647189"/>
              <a:gd name="connsiteY4" fmla="*/ 2763 h 490331"/>
              <a:gd name="connsiteX0" fmla="*/ 1051651 w 5647189"/>
              <a:gd name="connsiteY0" fmla="*/ 2763 h 490331"/>
              <a:gd name="connsiteX1" fmla="*/ 5647189 w 5647189"/>
              <a:gd name="connsiteY1" fmla="*/ 0 h 490331"/>
              <a:gd name="connsiteX2" fmla="*/ 4576143 w 5647189"/>
              <a:gd name="connsiteY2" fmla="*/ 490331 h 490331"/>
              <a:gd name="connsiteX3" fmla="*/ 0 w 5647189"/>
              <a:gd name="connsiteY3" fmla="*/ 490331 h 490331"/>
              <a:gd name="connsiteX4" fmla="*/ 1051651 w 5647189"/>
              <a:gd name="connsiteY4" fmla="*/ 2763 h 490331"/>
              <a:gd name="connsiteX0" fmla="*/ 1051651 w 4576144"/>
              <a:gd name="connsiteY0" fmla="*/ 0 h 487568"/>
              <a:gd name="connsiteX1" fmla="*/ 4576144 w 4576144"/>
              <a:gd name="connsiteY1" fmla="*/ 4192 h 487568"/>
              <a:gd name="connsiteX2" fmla="*/ 4576143 w 4576144"/>
              <a:gd name="connsiteY2" fmla="*/ 487568 h 487568"/>
              <a:gd name="connsiteX3" fmla="*/ 0 w 4576144"/>
              <a:gd name="connsiteY3" fmla="*/ 487568 h 487568"/>
              <a:gd name="connsiteX4" fmla="*/ 1051651 w 4576144"/>
              <a:gd name="connsiteY4" fmla="*/ 0 h 487568"/>
              <a:gd name="connsiteX0" fmla="*/ 187034 w 4576144"/>
              <a:gd name="connsiteY0" fmla="*/ 0 h 487568"/>
              <a:gd name="connsiteX1" fmla="*/ 4576144 w 4576144"/>
              <a:gd name="connsiteY1" fmla="*/ 4192 h 487568"/>
              <a:gd name="connsiteX2" fmla="*/ 4576143 w 4576144"/>
              <a:gd name="connsiteY2" fmla="*/ 487568 h 487568"/>
              <a:gd name="connsiteX3" fmla="*/ 0 w 4576144"/>
              <a:gd name="connsiteY3" fmla="*/ 487568 h 487568"/>
              <a:gd name="connsiteX4" fmla="*/ 187034 w 4576144"/>
              <a:gd name="connsiteY4" fmla="*/ 0 h 487568"/>
              <a:gd name="connsiteX0" fmla="*/ 192085 w 4576144"/>
              <a:gd name="connsiteY0" fmla="*/ 0 h 494523"/>
              <a:gd name="connsiteX1" fmla="*/ 4576144 w 4576144"/>
              <a:gd name="connsiteY1" fmla="*/ 11147 h 494523"/>
              <a:gd name="connsiteX2" fmla="*/ 4576143 w 4576144"/>
              <a:gd name="connsiteY2" fmla="*/ 494523 h 494523"/>
              <a:gd name="connsiteX3" fmla="*/ 0 w 4576144"/>
              <a:gd name="connsiteY3" fmla="*/ 494523 h 494523"/>
              <a:gd name="connsiteX4" fmla="*/ 192085 w 4576144"/>
              <a:gd name="connsiteY4" fmla="*/ 0 h 494523"/>
              <a:gd name="connsiteX0" fmla="*/ 192085 w 4579590"/>
              <a:gd name="connsiteY0" fmla="*/ 0 h 494523"/>
              <a:gd name="connsiteX1" fmla="*/ 4579590 w 4579590"/>
              <a:gd name="connsiteY1" fmla="*/ 91819 h 494523"/>
              <a:gd name="connsiteX2" fmla="*/ 4576143 w 4579590"/>
              <a:gd name="connsiteY2" fmla="*/ 494523 h 494523"/>
              <a:gd name="connsiteX3" fmla="*/ 0 w 4579590"/>
              <a:gd name="connsiteY3" fmla="*/ 494523 h 494523"/>
              <a:gd name="connsiteX4" fmla="*/ 192085 w 4579590"/>
              <a:gd name="connsiteY4" fmla="*/ 0 h 494523"/>
              <a:gd name="connsiteX0" fmla="*/ 192085 w 4576143"/>
              <a:gd name="connsiteY0" fmla="*/ 0 h 494523"/>
              <a:gd name="connsiteX1" fmla="*/ 4572698 w 4576143"/>
              <a:gd name="connsiteY1" fmla="*/ 1656 h 494523"/>
              <a:gd name="connsiteX2" fmla="*/ 4576143 w 4576143"/>
              <a:gd name="connsiteY2" fmla="*/ 494523 h 494523"/>
              <a:gd name="connsiteX3" fmla="*/ 0 w 4576143"/>
              <a:gd name="connsiteY3" fmla="*/ 494523 h 494523"/>
              <a:gd name="connsiteX4" fmla="*/ 192085 w 4576143"/>
              <a:gd name="connsiteY4" fmla="*/ 0 h 494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6143" h="494523">
                <a:moveTo>
                  <a:pt x="192085" y="0"/>
                </a:moveTo>
                <a:lnTo>
                  <a:pt x="4572698" y="1656"/>
                </a:lnTo>
                <a:cubicBezTo>
                  <a:pt x="4572698" y="162781"/>
                  <a:pt x="4576143" y="333398"/>
                  <a:pt x="4576143" y="494523"/>
                </a:cubicBezTo>
                <a:lnTo>
                  <a:pt x="0" y="494523"/>
                </a:lnTo>
                <a:lnTo>
                  <a:pt x="192085" y="0"/>
                </a:lnTo>
                <a:close/>
              </a:path>
            </a:pathLst>
          </a:custGeom>
          <a:gradFill flip="none" rotWithShape="1">
            <a:gsLst>
              <a:gs pos="0">
                <a:schemeClr val="accent5"/>
              </a:gs>
              <a:gs pos="59000">
                <a:schemeClr val="accent5"/>
              </a:gs>
              <a:gs pos="100000">
                <a:schemeClr val="tx2">
                  <a:shade val="100000"/>
                  <a:satMod val="115000"/>
                </a:schemeClr>
              </a:gs>
            </a:gsLst>
            <a:lin ang="21594000" scaled="0"/>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400" b="0" i="0" u="none" strike="noStrike" cap="none" normalizeH="0" baseline="0" dirty="0" err="1" smtClean="0">
              <a:ln>
                <a:noFill/>
              </a:ln>
              <a:solidFill>
                <a:schemeClr val="tx1"/>
              </a:solidFill>
              <a:effectLst/>
              <a:latin typeface="Arial" charset="0"/>
            </a:endParaRPr>
          </a:p>
        </p:txBody>
      </p:sp>
      <p:pic>
        <p:nvPicPr>
          <p:cNvPr id="1027" name="Picture 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12753" y="6456363"/>
            <a:ext cx="1368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p:cNvSpPr>
            <a:spLocks noGrp="1" noChangeArrowheads="1"/>
          </p:cNvSpPr>
          <p:nvPr>
            <p:ph type="title"/>
          </p:nvPr>
        </p:nvSpPr>
        <p:spPr bwMode="white">
          <a:xfrm>
            <a:off x="563565" y="595315"/>
            <a:ext cx="81502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slide title</a:t>
            </a:r>
          </a:p>
        </p:txBody>
      </p:sp>
      <p:cxnSp>
        <p:nvCxnSpPr>
          <p:cNvPr id="21" name="Straight Connector 20"/>
          <p:cNvCxnSpPr/>
          <p:nvPr/>
        </p:nvCxnSpPr>
        <p:spPr bwMode="auto">
          <a:xfrm rot="16200000" flipH="1">
            <a:off x="49215" y="619125"/>
            <a:ext cx="741362" cy="1588"/>
          </a:xfrm>
          <a:prstGeom prst="line">
            <a:avLst/>
          </a:prstGeom>
          <a:solidFill>
            <a:srgbClr val="C0C0C0"/>
          </a:solidFill>
          <a:ln w="28575" cap="flat" cmpd="sng" algn="ctr">
            <a:solidFill>
              <a:schemeClr val="accent5"/>
            </a:solidFill>
            <a:prstDash val="solid"/>
            <a:round/>
            <a:headEnd type="none" w="med" len="med"/>
            <a:tailEnd type="none" w="med" len="med"/>
          </a:ln>
          <a:effectLst/>
        </p:spPr>
      </p:cxnSp>
      <p:sp>
        <p:nvSpPr>
          <p:cNvPr id="9" name="TextBox 10"/>
          <p:cNvSpPr txBox="1"/>
          <p:nvPr/>
        </p:nvSpPr>
        <p:spPr bwMode="white">
          <a:xfrm>
            <a:off x="3085236" y="6551917"/>
            <a:ext cx="5205811" cy="150811"/>
          </a:xfrm>
          <a:prstGeom prst="rect">
            <a:avLst/>
          </a:prstGeom>
          <a:noFill/>
        </p:spPr>
        <p:txBody>
          <a:bodyPr lIns="0" tIns="0" rIns="0" bIns="0">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indent="0" algn="r" defTabSz="457200" eaLnBrk="0" hangingPunct="0">
              <a:tabLst/>
              <a:defRPr/>
            </a:pPr>
            <a:r>
              <a:rPr lang="en-US" sz="800" i="0" baseline="0" dirty="0" smtClean="0">
                <a:solidFill>
                  <a:schemeClr val="bg1"/>
                </a:solidFill>
                <a:latin typeface="Arial" pitchFamily="84" charset="0"/>
              </a:rPr>
              <a:t>RMX1000 on Evolution  │ Nov 11, 2011</a:t>
            </a:r>
          </a:p>
        </p:txBody>
      </p:sp>
    </p:spTree>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 id="2147484048" r:id="rId12"/>
    <p:sldLayoutId id="2147484050" r:id="rId13"/>
    <p:sldLayoutId id="2147484051" r:id="rId14"/>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3000">
          <a:solidFill>
            <a:srgbClr val="595959"/>
          </a:solidFill>
          <a:latin typeface="+mj-lt"/>
          <a:ea typeface="+mj-ea"/>
          <a:cs typeface="+mj-cs"/>
        </a:defRPr>
      </a:lvl1pPr>
      <a:lvl2pPr algn="l" defTabSz="457200" rtl="0" eaLnBrk="1" fontAlgn="base" hangingPunct="1">
        <a:spcBef>
          <a:spcPct val="0"/>
        </a:spcBef>
        <a:spcAft>
          <a:spcPct val="0"/>
        </a:spcAft>
        <a:defRPr sz="3000">
          <a:solidFill>
            <a:srgbClr val="595959"/>
          </a:solidFill>
          <a:latin typeface="Arial" charset="0"/>
          <a:cs typeface="Arial" charset="0"/>
        </a:defRPr>
      </a:lvl2pPr>
      <a:lvl3pPr algn="l" defTabSz="457200" rtl="0" eaLnBrk="1" fontAlgn="base" hangingPunct="1">
        <a:spcBef>
          <a:spcPct val="0"/>
        </a:spcBef>
        <a:spcAft>
          <a:spcPct val="0"/>
        </a:spcAft>
        <a:defRPr sz="3000">
          <a:solidFill>
            <a:srgbClr val="595959"/>
          </a:solidFill>
          <a:latin typeface="Arial" charset="0"/>
          <a:cs typeface="Arial" charset="0"/>
        </a:defRPr>
      </a:lvl3pPr>
      <a:lvl4pPr algn="l" defTabSz="457200" rtl="0" eaLnBrk="1" fontAlgn="base" hangingPunct="1">
        <a:spcBef>
          <a:spcPct val="0"/>
        </a:spcBef>
        <a:spcAft>
          <a:spcPct val="0"/>
        </a:spcAft>
        <a:defRPr sz="3000">
          <a:solidFill>
            <a:srgbClr val="595959"/>
          </a:solidFill>
          <a:latin typeface="Arial" charset="0"/>
          <a:cs typeface="Arial" charset="0"/>
        </a:defRPr>
      </a:lvl4pPr>
      <a:lvl5pPr algn="l" defTabSz="457200" rtl="0" eaLnBrk="1" fontAlgn="base" hangingPunct="1">
        <a:spcBef>
          <a:spcPct val="0"/>
        </a:spcBef>
        <a:spcAft>
          <a:spcPct val="0"/>
        </a:spcAft>
        <a:defRPr sz="3000">
          <a:solidFill>
            <a:srgbClr val="595959"/>
          </a:solidFill>
          <a:latin typeface="Arial" charset="0"/>
          <a:cs typeface="Arial" charset="0"/>
        </a:defRPr>
      </a:lvl5pPr>
      <a:lvl6pPr marL="457200" algn="l" defTabSz="457200" rtl="0" eaLnBrk="1" fontAlgn="base" hangingPunct="1">
        <a:spcBef>
          <a:spcPct val="0"/>
        </a:spcBef>
        <a:spcAft>
          <a:spcPct val="0"/>
        </a:spcAft>
        <a:defRPr sz="3000">
          <a:solidFill>
            <a:schemeClr val="bg1"/>
          </a:solidFill>
          <a:latin typeface="Arial" charset="0"/>
          <a:cs typeface="Arial" charset="0"/>
        </a:defRPr>
      </a:lvl6pPr>
      <a:lvl7pPr marL="914400" algn="l" defTabSz="457200" rtl="0" eaLnBrk="1" fontAlgn="base" hangingPunct="1">
        <a:spcBef>
          <a:spcPct val="0"/>
        </a:spcBef>
        <a:spcAft>
          <a:spcPct val="0"/>
        </a:spcAft>
        <a:defRPr sz="3000">
          <a:solidFill>
            <a:schemeClr val="bg1"/>
          </a:solidFill>
          <a:latin typeface="Arial" charset="0"/>
          <a:cs typeface="Arial" charset="0"/>
        </a:defRPr>
      </a:lvl7pPr>
      <a:lvl8pPr marL="1371600" algn="l" defTabSz="457200" rtl="0" eaLnBrk="1" fontAlgn="base" hangingPunct="1">
        <a:spcBef>
          <a:spcPct val="0"/>
        </a:spcBef>
        <a:spcAft>
          <a:spcPct val="0"/>
        </a:spcAft>
        <a:defRPr sz="3000">
          <a:solidFill>
            <a:schemeClr val="bg1"/>
          </a:solidFill>
          <a:latin typeface="Arial" charset="0"/>
          <a:cs typeface="Arial" charset="0"/>
        </a:defRPr>
      </a:lvl8pPr>
      <a:lvl9pPr marL="1828800" algn="l" defTabSz="457200" rtl="0" eaLnBrk="1" fontAlgn="base" hangingPunct="1">
        <a:spcBef>
          <a:spcPct val="0"/>
        </a:spcBef>
        <a:spcAft>
          <a:spcPct val="0"/>
        </a:spcAft>
        <a:defRPr sz="3000">
          <a:solidFill>
            <a:schemeClr val="bg1"/>
          </a:solidFill>
          <a:latin typeface="Arial" charset="0"/>
          <a:cs typeface="Arial" charset="0"/>
        </a:defRPr>
      </a:lvl9pPr>
    </p:titleStyle>
    <p:bodyStyle>
      <a:lvl1pPr marL="342900" indent="-342900" algn="l" rtl="0" eaLnBrk="1" fontAlgn="base" hangingPunct="1">
        <a:spcBef>
          <a:spcPts val="600"/>
        </a:spcBef>
        <a:spcAft>
          <a:spcPct val="0"/>
        </a:spcAft>
        <a:buSzPct val="100000"/>
        <a:buBlip>
          <a:blip r:embed="rId17"/>
        </a:buBlip>
        <a:defRPr sz="2400">
          <a:solidFill>
            <a:schemeClr val="tx1"/>
          </a:solidFill>
          <a:latin typeface="+mn-lt"/>
          <a:ea typeface="+mn-ea"/>
          <a:cs typeface="+mn-cs"/>
        </a:defRPr>
      </a:lvl1pPr>
      <a:lvl2pPr marL="742950" indent="-285750" algn="l" rtl="0" eaLnBrk="1" fontAlgn="base" hangingPunct="1">
        <a:spcBef>
          <a:spcPts val="600"/>
        </a:spcBef>
        <a:spcAft>
          <a:spcPct val="0"/>
        </a:spcAft>
        <a:buClr>
          <a:srgbClr val="999B9E"/>
        </a:buClr>
        <a:buSzPct val="100000"/>
        <a:buFont typeface="Symbol" pitchFamily="18" charset="2"/>
        <a:buChar char="·"/>
        <a:defRPr sz="2000">
          <a:solidFill>
            <a:schemeClr val="tx1"/>
          </a:solidFill>
          <a:latin typeface="+mn-lt"/>
        </a:defRPr>
      </a:lvl2pPr>
      <a:lvl3pPr marL="1143000" indent="-228600" algn="l" rtl="0" eaLnBrk="1" fontAlgn="base" hangingPunct="1">
        <a:spcBef>
          <a:spcPts val="600"/>
        </a:spcBef>
        <a:spcAft>
          <a:spcPct val="0"/>
        </a:spcAft>
        <a:buClr>
          <a:srgbClr val="999B9E"/>
        </a:buClr>
        <a:buSzPct val="100000"/>
        <a:buFont typeface="Symbol" pitchFamily="18" charset="2"/>
        <a:buChar char="·"/>
        <a:defRPr>
          <a:solidFill>
            <a:schemeClr val="tx1"/>
          </a:solidFill>
          <a:latin typeface="+mn-lt"/>
        </a:defRPr>
      </a:lvl3pPr>
      <a:lvl4pPr marL="1600200" indent="-228600" algn="l" rtl="0" eaLnBrk="1" fontAlgn="base" hangingPunct="1">
        <a:spcBef>
          <a:spcPts val="600"/>
        </a:spcBef>
        <a:spcAft>
          <a:spcPct val="0"/>
        </a:spcAft>
        <a:buClr>
          <a:srgbClr val="999B9E"/>
        </a:buClr>
        <a:buSzPct val="100000"/>
        <a:buFont typeface="Symbol" pitchFamily="18" charset="2"/>
        <a:buChar char="·"/>
        <a:defRPr sz="1600">
          <a:solidFill>
            <a:schemeClr val="tx1"/>
          </a:solidFill>
          <a:latin typeface="+mn-lt"/>
        </a:defRPr>
      </a:lvl4pPr>
      <a:lvl5pPr marL="2057400" indent="-228600" algn="l" rtl="0" eaLnBrk="1" fontAlgn="base" hangingPunct="1">
        <a:spcBef>
          <a:spcPct val="20000"/>
        </a:spcBef>
        <a:spcAft>
          <a:spcPct val="0"/>
        </a:spcAft>
        <a:buClr>
          <a:schemeClr val="bg2"/>
        </a:buClr>
        <a:buFont typeface="Symbol" pitchFamily="18" charset="2"/>
        <a:buChar char="·"/>
        <a:defRPr sz="1400">
          <a:solidFill>
            <a:schemeClr val="tx1"/>
          </a:solidFill>
          <a:latin typeface="+mn-lt"/>
        </a:defRPr>
      </a:lvl5pPr>
      <a:lvl6pPr marL="2514600" indent="-228600" algn="l" rtl="0" eaLnBrk="1" fontAlgn="base" hangingPunct="1">
        <a:spcBef>
          <a:spcPct val="20000"/>
        </a:spcBef>
        <a:spcAft>
          <a:spcPct val="0"/>
        </a:spcAft>
        <a:buClr>
          <a:schemeClr val="bg2"/>
        </a:buClr>
        <a:buFont typeface="Symbol" pitchFamily="18" charset="2"/>
        <a:buChar char="·"/>
        <a:defRPr sz="1400">
          <a:solidFill>
            <a:schemeClr val="tx1"/>
          </a:solidFill>
          <a:latin typeface="+mn-lt"/>
        </a:defRPr>
      </a:lvl6pPr>
      <a:lvl7pPr marL="2971800" indent="-228600" algn="l" rtl="0" eaLnBrk="1" fontAlgn="base" hangingPunct="1">
        <a:spcBef>
          <a:spcPct val="20000"/>
        </a:spcBef>
        <a:spcAft>
          <a:spcPct val="0"/>
        </a:spcAft>
        <a:buClr>
          <a:schemeClr val="bg2"/>
        </a:buClr>
        <a:buFont typeface="Symbol" pitchFamily="18" charset="2"/>
        <a:buChar char="·"/>
        <a:defRPr sz="1400">
          <a:solidFill>
            <a:schemeClr val="tx1"/>
          </a:solidFill>
          <a:latin typeface="+mn-lt"/>
        </a:defRPr>
      </a:lvl7pPr>
      <a:lvl8pPr marL="3429000" indent="-228600" algn="l" rtl="0" eaLnBrk="1" fontAlgn="base" hangingPunct="1">
        <a:spcBef>
          <a:spcPct val="20000"/>
        </a:spcBef>
        <a:spcAft>
          <a:spcPct val="0"/>
        </a:spcAft>
        <a:buClr>
          <a:schemeClr val="bg2"/>
        </a:buClr>
        <a:buFont typeface="Symbol" pitchFamily="18" charset="2"/>
        <a:buChar char="·"/>
        <a:defRPr sz="1400">
          <a:solidFill>
            <a:schemeClr val="tx1"/>
          </a:solidFill>
          <a:latin typeface="+mn-lt"/>
        </a:defRPr>
      </a:lvl8pPr>
      <a:lvl9pPr marL="3886200" indent="-228600" algn="l" rtl="0" eaLnBrk="1" fontAlgn="base" hangingPunct="1">
        <a:spcBef>
          <a:spcPct val="20000"/>
        </a:spcBef>
        <a:spcAft>
          <a:spcPct val="0"/>
        </a:spcAft>
        <a:buClr>
          <a:schemeClr val="bg2"/>
        </a:buClr>
        <a:buFont typeface="Symbol" pitchFamily="18"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533400"/>
            <a:ext cx="8229600" cy="63976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bwMode="gray">
          <a:xfrm>
            <a:off x="457200" y="1428750"/>
            <a:ext cx="8229600" cy="4678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4"/>
          <p:cNvSpPr txBox="1">
            <a:spLocks/>
          </p:cNvSpPr>
          <p:nvPr/>
        </p:nvSpPr>
        <p:spPr bwMode="gray">
          <a:xfrm>
            <a:off x="457200" y="6356350"/>
            <a:ext cx="2667000" cy="365125"/>
          </a:xfrm>
          <a:prstGeom prst="rect">
            <a:avLst/>
          </a:prstGeom>
        </p:spPr>
        <p:txBody>
          <a:bodyPr anchor="b"/>
          <a:lstStyle>
            <a:defPPr>
              <a:defRPr lang="en-US"/>
            </a:defPPr>
            <a:lvl1pPr marL="0" algn="l" defTabSz="914400" rtl="0" eaLnBrk="1" latinLnBrk="0" hangingPunct="1">
              <a:defRPr sz="1100"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r>
              <a:rPr lang="en-US" sz="900" baseline="24000" dirty="0" smtClean="0">
                <a:solidFill>
                  <a:schemeClr val="bg1"/>
                </a:solidFill>
              </a:rPr>
              <a:t>©</a:t>
            </a:r>
            <a:r>
              <a:rPr lang="en-US" sz="900" dirty="0" smtClean="0">
                <a:solidFill>
                  <a:schemeClr val="bg1"/>
                </a:solidFill>
              </a:rPr>
              <a:t> Polycom, Inc. All rights reserved.</a:t>
            </a:r>
            <a:endParaRPr lang="en-US" sz="900" dirty="0">
              <a:solidFill>
                <a:schemeClr val="bg1"/>
              </a:solidFill>
            </a:endParaRPr>
          </a:p>
        </p:txBody>
      </p:sp>
      <p:sp>
        <p:nvSpPr>
          <p:cNvPr id="7" name="Slide Number Placeholder 6"/>
          <p:cNvSpPr txBox="1">
            <a:spLocks/>
          </p:cNvSpPr>
          <p:nvPr/>
        </p:nvSpPr>
        <p:spPr bwMode="gray">
          <a:xfrm>
            <a:off x="4381500" y="6356350"/>
            <a:ext cx="381000" cy="365125"/>
          </a:xfrm>
          <a:prstGeom prst="rect">
            <a:avLst/>
          </a:prstGeom>
        </p:spPr>
        <p:txBody>
          <a:bodyPr anchor="b"/>
          <a:lstStyle>
            <a:defPPr>
              <a:defRPr lang="en-US"/>
            </a:defPPr>
            <a:lvl1pPr marL="0" algn="l" defTabSz="914400" rtl="0" eaLnBrk="1" latinLnBrk="0" hangingPunct="1">
              <a:defRPr sz="1100"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AC00AD89-014A-4F2B-B9D8-8C5AD66C5932}" type="slidenum">
              <a:rPr lang="en-US" sz="900" smtClean="0">
                <a:solidFill>
                  <a:schemeClr val="bg1"/>
                </a:solidFill>
              </a:rPr>
              <a:pPr algn="ctr">
                <a:defRPr/>
              </a:pPr>
              <a:t>‹#›</a:t>
            </a:fld>
            <a:endParaRPr lang="en-US" sz="900" dirty="0" smtClean="0">
              <a:solidFill>
                <a:schemeClr val="bg1"/>
              </a:solidFill>
            </a:endParaRPr>
          </a:p>
        </p:txBody>
      </p:sp>
      <p:pic>
        <p:nvPicPr>
          <p:cNvPr id="8" name="Picture 3" descr="\\mv-fs\Projects\Polycom\03_Assets\Logos\Horizontal\PNGs\Polycom_RGB_Logo (1).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gray">
          <a:xfrm>
            <a:off x="7310715" y="6311379"/>
            <a:ext cx="1427270" cy="371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315133"/>
      </p:ext>
    </p:extLst>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200" kern="1200">
          <a:solidFill>
            <a:schemeClr val="tx2"/>
          </a:solidFill>
          <a:latin typeface="Arial" pitchFamily="34" charset="0"/>
          <a:ea typeface="+mj-ea"/>
          <a:cs typeface="Arial" pitchFamily="34" charset="0"/>
        </a:defRPr>
      </a:lvl1pPr>
    </p:titleStyle>
    <p:bodyStyle>
      <a:lvl1pPr marL="228600" indent="-228600" algn="l" defTabSz="914400" rtl="0" eaLnBrk="1" latinLnBrk="0" hangingPunct="1">
        <a:lnSpc>
          <a:spcPct val="90000"/>
        </a:lnSpc>
        <a:spcBef>
          <a:spcPts val="1200"/>
        </a:spcBef>
        <a:buClr>
          <a:schemeClr val="tx2"/>
        </a:buClr>
        <a:buFont typeface="Arial" pitchFamily="34" charset="0"/>
        <a:buChar char="•"/>
        <a:defRPr sz="2400" kern="1200">
          <a:solidFill>
            <a:schemeClr val="bg1"/>
          </a:solidFill>
          <a:latin typeface="Arial" pitchFamily="34" charset="0"/>
          <a:ea typeface="+mn-ea"/>
          <a:cs typeface="Arial" pitchFamily="34" charset="0"/>
        </a:defRPr>
      </a:lvl1pPr>
      <a:lvl2pPr marL="533400" indent="-285750" algn="l" defTabSz="914400" rtl="0" eaLnBrk="1" latinLnBrk="0" hangingPunct="1">
        <a:lnSpc>
          <a:spcPct val="90000"/>
        </a:lnSpc>
        <a:spcBef>
          <a:spcPts val="600"/>
        </a:spcBef>
        <a:buClr>
          <a:schemeClr val="tx2"/>
        </a:buClr>
        <a:buFont typeface="Arial" pitchFamily="34" charset="0"/>
        <a:buChar char="−"/>
        <a:defRPr sz="2000" kern="1200">
          <a:solidFill>
            <a:schemeClr val="accent5"/>
          </a:solidFill>
          <a:latin typeface="Arial" pitchFamily="34" charset="0"/>
          <a:ea typeface="+mn-ea"/>
          <a:cs typeface="Arial" pitchFamily="34" charset="0"/>
        </a:defRPr>
      </a:lvl2pPr>
      <a:lvl3pPr marL="857250" indent="-285750" algn="l" defTabSz="914400" rtl="0" eaLnBrk="1" latinLnBrk="0" hangingPunct="1">
        <a:lnSpc>
          <a:spcPct val="90000"/>
        </a:lnSpc>
        <a:spcBef>
          <a:spcPts val="600"/>
        </a:spcBef>
        <a:buClr>
          <a:schemeClr val="tx2"/>
        </a:buClr>
        <a:buFont typeface="Arial" pitchFamily="34" charset="0"/>
        <a:buChar char="−"/>
        <a:defRPr sz="1800" kern="1200">
          <a:solidFill>
            <a:schemeClr val="accent5"/>
          </a:solidFill>
          <a:latin typeface="Arial" pitchFamily="34" charset="0"/>
          <a:ea typeface="+mn-ea"/>
          <a:cs typeface="Arial" pitchFamily="34" charset="0"/>
        </a:defRPr>
      </a:lvl3pPr>
      <a:lvl4pPr marL="1085850" indent="-228600" algn="l" defTabSz="914400" rtl="0" eaLnBrk="1" latinLnBrk="0" hangingPunct="1">
        <a:lnSpc>
          <a:spcPct val="90000"/>
        </a:lnSpc>
        <a:spcBef>
          <a:spcPts val="600"/>
        </a:spcBef>
        <a:buClr>
          <a:schemeClr val="tx2"/>
        </a:buClr>
        <a:buFont typeface="Arial" pitchFamily="34" charset="0"/>
        <a:buChar char="−"/>
        <a:defRPr sz="1600" kern="1200">
          <a:solidFill>
            <a:schemeClr val="accent5"/>
          </a:solidFill>
          <a:latin typeface="Arial" pitchFamily="34" charset="0"/>
          <a:ea typeface="+mn-ea"/>
          <a:cs typeface="Arial" pitchFamily="34" charset="0"/>
        </a:defRPr>
      </a:lvl4pPr>
      <a:lvl5pPr marL="1314450" indent="-228600" algn="l" defTabSz="914400" rtl="0" eaLnBrk="1" latinLnBrk="0" hangingPunct="1">
        <a:lnSpc>
          <a:spcPct val="90000"/>
        </a:lnSpc>
        <a:spcBef>
          <a:spcPts val="600"/>
        </a:spcBef>
        <a:buClr>
          <a:schemeClr val="tx2"/>
        </a:buClr>
        <a:buFont typeface="Arial" pitchFamily="34" charset="0"/>
        <a:buChar char="−"/>
        <a:defRPr sz="1600" kern="1200">
          <a:solidFill>
            <a:schemeClr val="accent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zh-CN" dirty="0" smtClean="0">
                <a:ea typeface="宋体" charset="-122"/>
              </a:rPr>
              <a:t>Audio Training</a:t>
            </a:r>
          </a:p>
        </p:txBody>
      </p:sp>
      <p:sp>
        <p:nvSpPr>
          <p:cNvPr id="20" name="文本占位符 19"/>
          <p:cNvSpPr>
            <a:spLocks noGrp="1"/>
          </p:cNvSpPr>
          <p:nvPr>
            <p:ph type="body" idx="1"/>
          </p:nvPr>
        </p:nvSpPr>
        <p:spPr>
          <a:xfrm>
            <a:off x="457200" y="5314949"/>
            <a:ext cx="7772400" cy="680409"/>
          </a:xfrm>
        </p:spPr>
        <p:txBody>
          <a:bodyPr>
            <a:normAutofit fontScale="92500" lnSpcReduction="20000"/>
          </a:bodyPr>
          <a:lstStyle/>
          <a:p>
            <a:r>
              <a:rPr lang="en-US" altLang="zh-CN" dirty="0" smtClean="0"/>
              <a:t>2016-1-29</a:t>
            </a:r>
            <a:endParaRPr lang="en-US" altLang="zh-CN" dirty="0" smtClean="0"/>
          </a:p>
          <a:p>
            <a:r>
              <a:rPr lang="en-US" altLang="zh-CN" dirty="0" smtClean="0"/>
              <a:t>Andy Zheng</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81000" y="228600"/>
            <a:ext cx="8229600" cy="1143000"/>
          </a:xfrm>
        </p:spPr>
        <p:txBody>
          <a:bodyPr/>
          <a:lstStyle/>
          <a:p>
            <a:pPr eaLnBrk="1" hangingPunct="1"/>
            <a:r>
              <a:rPr lang="en-US" altLang="zh-CN" dirty="0" err="1" smtClean="0">
                <a:ea typeface="宋体" charset="-122"/>
              </a:rPr>
              <a:t>SirenLPR</a:t>
            </a:r>
            <a:endParaRPr lang="en-US" altLang="zh-CN" dirty="0" smtClean="0">
              <a:ea typeface="宋体" charset="-122"/>
            </a:endParaRPr>
          </a:p>
        </p:txBody>
      </p:sp>
      <p:sp>
        <p:nvSpPr>
          <p:cNvPr id="3075" name="Content Placeholder 2"/>
          <p:cNvSpPr>
            <a:spLocks noGrp="1"/>
          </p:cNvSpPr>
          <p:nvPr>
            <p:ph idx="1"/>
          </p:nvPr>
        </p:nvSpPr>
        <p:spPr>
          <a:xfrm>
            <a:off x="457200" y="1600200"/>
            <a:ext cx="8229600" cy="4724400"/>
          </a:xfrm>
        </p:spPr>
        <p:txBody>
          <a:bodyPr/>
          <a:lstStyle/>
          <a:p>
            <a:pPr eaLnBrk="1" hangingPunct="1">
              <a:lnSpc>
                <a:spcPct val="150000"/>
              </a:lnSpc>
              <a:buFont typeface="Wingdings" panose="05000000000000000000" pitchFamily="2" charset="2"/>
              <a:buChar char="§"/>
            </a:pPr>
            <a:r>
              <a:rPr lang="en-US" altLang="zh-CN" dirty="0"/>
              <a:t>Developed by Peter Chu</a:t>
            </a:r>
          </a:p>
          <a:p>
            <a:pPr eaLnBrk="1" hangingPunct="1">
              <a:lnSpc>
                <a:spcPct val="150000"/>
              </a:lnSpc>
              <a:buFont typeface="Wingdings" panose="05000000000000000000" pitchFamily="2" charset="2"/>
              <a:buChar char="§"/>
            </a:pPr>
            <a:r>
              <a:rPr lang="en-US" altLang="zh-CN" dirty="0"/>
              <a:t>A hybrid version </a:t>
            </a:r>
            <a:r>
              <a:rPr lang="en-US" altLang="zh-CN"/>
              <a:t>of </a:t>
            </a:r>
            <a:r>
              <a:rPr lang="en-US" altLang="zh-CN" smtClean="0"/>
              <a:t>Siren14 </a:t>
            </a:r>
            <a:r>
              <a:rPr lang="en-US" altLang="zh-CN" dirty="0"/>
              <a:t>and Siren22.</a:t>
            </a:r>
          </a:p>
          <a:p>
            <a:pPr eaLnBrk="1" hangingPunct="1">
              <a:lnSpc>
                <a:spcPct val="150000"/>
              </a:lnSpc>
              <a:buFont typeface="Wingdings" panose="05000000000000000000" pitchFamily="2" charset="2"/>
              <a:buChar char="§"/>
            </a:pPr>
            <a:r>
              <a:rPr lang="en-US" altLang="zh-CN" dirty="0"/>
              <a:t>Sampling rate: 48kHz</a:t>
            </a:r>
          </a:p>
          <a:p>
            <a:pPr eaLnBrk="1" hangingPunct="1">
              <a:lnSpc>
                <a:spcPct val="150000"/>
              </a:lnSpc>
              <a:buFont typeface="Wingdings" panose="05000000000000000000" pitchFamily="2" charset="2"/>
              <a:buChar char="§"/>
            </a:pPr>
            <a:r>
              <a:rPr lang="en-US" altLang="zh-CN" dirty="0"/>
              <a:t>Bandwidth: 22kHz</a:t>
            </a:r>
          </a:p>
          <a:p>
            <a:pPr eaLnBrk="1" hangingPunct="1">
              <a:lnSpc>
                <a:spcPct val="150000"/>
              </a:lnSpc>
              <a:buFont typeface="Wingdings" panose="05000000000000000000" pitchFamily="2" charset="2"/>
              <a:buChar char="§"/>
            </a:pPr>
            <a:r>
              <a:rPr lang="en-US" altLang="zh-CN" dirty="0" smtClean="0"/>
              <a:t>Full </a:t>
            </a:r>
            <a:r>
              <a:rPr lang="en-US" altLang="zh-CN" dirty="0"/>
              <a:t>packet recovery up to 80% (8 lost packets then followed by 2 good packets)</a:t>
            </a:r>
          </a:p>
          <a:p>
            <a:pPr marL="0" indent="0" eaLnBrk="1" hangingPunct="1">
              <a:buNone/>
            </a:pPr>
            <a:endParaRPr lang="en-US" altLang="zh-CN" dirty="0" smtClean="0">
              <a:ea typeface="宋体" charset="-122"/>
            </a:endParaRPr>
          </a:p>
          <a:p>
            <a:pPr eaLnBrk="1" hangingPunct="1"/>
            <a:endParaRPr lang="en-US" altLang="zh-CN" dirty="0" smtClean="0">
              <a:ea typeface="宋体" charset="-122"/>
            </a:endParaRPr>
          </a:p>
          <a:p>
            <a:pPr eaLnBrk="1" hangingPunct="1"/>
            <a:endParaRPr lang="en-US" altLang="zh-CN" dirty="0" smtClean="0">
              <a:ea typeface="宋体" charset="-122"/>
            </a:endParaRPr>
          </a:p>
          <a:p>
            <a:pPr eaLnBrk="1" hangingPunct="1"/>
            <a:endParaRPr lang="en-US" altLang="zh-CN" dirty="0" smtClean="0">
              <a:ea typeface="宋体" charset="-122"/>
            </a:endParaRPr>
          </a:p>
          <a:p>
            <a:pPr eaLnBrk="1" hangingPunct="1"/>
            <a:endParaRPr lang="en-US" altLang="zh-CN" dirty="0" smtClean="0">
              <a:ea typeface="宋体" charset="-122"/>
            </a:endParaRPr>
          </a:p>
          <a:p>
            <a:pPr eaLnBrk="1" hangingPunct="1"/>
            <a:endParaRPr lang="en-US" altLang="zh-CN" dirty="0" smtClean="0">
              <a:ea typeface="宋体" charset="-122"/>
            </a:endParaRPr>
          </a:p>
          <a:p>
            <a:pPr eaLnBrk="1" hangingPunct="1"/>
            <a:endParaRPr lang="en-US" altLang="zh-CN" dirty="0" smtClean="0">
              <a:ea typeface="宋体" charset="-122"/>
            </a:endParaRPr>
          </a:p>
          <a:p>
            <a:pPr eaLnBrk="1" hangingPunct="1"/>
            <a:endParaRPr lang="en-US" altLang="zh-CN" dirty="0" smtClean="0">
              <a:ea typeface="宋体" charset="-122"/>
            </a:endParaRPr>
          </a:p>
        </p:txBody>
      </p:sp>
      <p:sp>
        <p:nvSpPr>
          <p:cNvPr id="3077" name="Footer Placeholder 4"/>
          <p:cNvSpPr>
            <a:spLocks noGrp="1"/>
          </p:cNvSpPr>
          <p:nvPr>
            <p:ph type="ftr" sz="quarter" idx="4294967295"/>
          </p:nvPr>
        </p:nvSpPr>
        <p:spPr>
          <a:xfrm>
            <a:off x="3124200" y="6245225"/>
            <a:ext cx="2895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mtClean="0">
                <a:ea typeface="宋体" charset="-122"/>
              </a:rPr>
              <a:t>Polycom Confidential</a:t>
            </a:r>
          </a:p>
        </p:txBody>
      </p:sp>
    </p:spTree>
    <p:extLst>
      <p:ext uri="{BB962C8B-B14F-4D97-AF65-F5344CB8AC3E}">
        <p14:creationId xmlns:p14="http://schemas.microsoft.com/office/powerpoint/2010/main" val="3149717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smtClean="0"/>
              <a:t>What is SAC?</a:t>
            </a:r>
          </a:p>
        </p:txBody>
      </p:sp>
      <p:sp>
        <p:nvSpPr>
          <p:cNvPr id="17410"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 typeface="Wingdings" panose="05000000000000000000" pitchFamily="2" charset="2"/>
              <a:buChar char="§"/>
            </a:pPr>
            <a:r>
              <a:rPr lang="en-US" dirty="0" smtClean="0"/>
              <a:t>An audio codec is scalable if the decoder generates a better audio signal as more bits are appended to the bit stream. </a:t>
            </a:r>
          </a:p>
          <a:p>
            <a:pPr>
              <a:buFont typeface="Wingdings" panose="05000000000000000000" pitchFamily="2" charset="2"/>
              <a:buChar char="§"/>
            </a:pPr>
            <a:r>
              <a:rPr lang="en-US" dirty="0" smtClean="0"/>
              <a:t>From a different point of view, the decoder of a scalable codec is able to generate the useful audio signal, even if bits are stripped off the bit stream (i.e., the partial bit stream) at the reduced audio quality. </a:t>
            </a:r>
          </a:p>
        </p:txBody>
      </p:sp>
    </p:spTree>
    <p:extLst>
      <p:ext uri="{BB962C8B-B14F-4D97-AF65-F5344CB8AC3E}">
        <p14:creationId xmlns:p14="http://schemas.microsoft.com/office/powerpoint/2010/main" val="23856234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smtClean="0"/>
              <a:t>Core idea of Siren SAC: bit re-ordering</a:t>
            </a:r>
          </a:p>
        </p:txBody>
      </p:sp>
      <p:sp>
        <p:nvSpPr>
          <p:cNvPr id="22530"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lvl="1">
              <a:buFontTx/>
              <a:buNone/>
            </a:pPr>
            <a:r>
              <a:rPr lang="en-US" smtClean="0"/>
              <a:t>  </a:t>
            </a:r>
          </a:p>
        </p:txBody>
      </p:sp>
      <p:grpSp>
        <p:nvGrpSpPr>
          <p:cNvPr id="22531" name="Group 73"/>
          <p:cNvGrpSpPr>
            <a:grpSpLocks/>
          </p:cNvGrpSpPr>
          <p:nvPr/>
        </p:nvGrpSpPr>
        <p:grpSpPr bwMode="auto">
          <a:xfrm>
            <a:off x="685800" y="1874838"/>
            <a:ext cx="6972300" cy="3954462"/>
            <a:chOff x="1080" y="2952"/>
            <a:chExt cx="10980" cy="6228"/>
          </a:xfrm>
        </p:grpSpPr>
        <p:grpSp>
          <p:nvGrpSpPr>
            <p:cNvPr id="22532" name="Group 74"/>
            <p:cNvGrpSpPr>
              <a:grpSpLocks/>
            </p:cNvGrpSpPr>
            <p:nvPr/>
          </p:nvGrpSpPr>
          <p:grpSpPr bwMode="auto">
            <a:xfrm>
              <a:off x="1620" y="2952"/>
              <a:ext cx="10440" cy="1800"/>
              <a:chOff x="1620" y="3780"/>
              <a:chExt cx="10440" cy="1800"/>
            </a:xfrm>
          </p:grpSpPr>
          <p:sp>
            <p:nvSpPr>
              <p:cNvPr id="22579" name="AutoShape 75"/>
              <p:cNvSpPr>
                <a:spLocks/>
              </p:cNvSpPr>
              <p:nvPr/>
            </p:nvSpPr>
            <p:spPr bwMode="auto">
              <a:xfrm rot="5400000" flipH="1" flipV="1">
                <a:off x="3420" y="3972"/>
                <a:ext cx="179" cy="1620"/>
              </a:xfrm>
              <a:prstGeom prst="leftBrace">
                <a:avLst>
                  <a:gd name="adj1" fmla="val 75419"/>
                  <a:gd name="adj2" fmla="val 50000"/>
                </a:avLst>
              </a:prstGeom>
              <a:noFill/>
              <a:ln w="9525">
                <a:solidFill>
                  <a:srgbClr val="000000"/>
                </a:solidFill>
                <a:round/>
                <a:headEnd/>
                <a:tailEnd/>
              </a:ln>
            </p:spPr>
            <p:txBody>
              <a:bodyPr/>
              <a:lstStyle/>
              <a:p>
                <a:pPr defTabSz="914400"/>
                <a:endParaRPr lang="en-US"/>
              </a:p>
            </p:txBody>
          </p:sp>
          <p:sp>
            <p:nvSpPr>
              <p:cNvPr id="22580" name="AutoShape 76"/>
              <p:cNvSpPr>
                <a:spLocks/>
              </p:cNvSpPr>
              <p:nvPr/>
            </p:nvSpPr>
            <p:spPr bwMode="auto">
              <a:xfrm rot="5400000" flipH="1" flipV="1">
                <a:off x="5220" y="3972"/>
                <a:ext cx="179" cy="1620"/>
              </a:xfrm>
              <a:prstGeom prst="leftBrace">
                <a:avLst>
                  <a:gd name="adj1" fmla="val 75419"/>
                  <a:gd name="adj2" fmla="val 50000"/>
                </a:avLst>
              </a:prstGeom>
              <a:noFill/>
              <a:ln w="9525">
                <a:solidFill>
                  <a:srgbClr val="000000"/>
                </a:solidFill>
                <a:round/>
                <a:headEnd/>
                <a:tailEnd/>
              </a:ln>
            </p:spPr>
            <p:txBody>
              <a:bodyPr/>
              <a:lstStyle/>
              <a:p>
                <a:endParaRPr lang="en-US"/>
              </a:p>
            </p:txBody>
          </p:sp>
          <p:sp>
            <p:nvSpPr>
              <p:cNvPr id="22581" name="AutoShape 77"/>
              <p:cNvSpPr>
                <a:spLocks/>
              </p:cNvSpPr>
              <p:nvPr/>
            </p:nvSpPr>
            <p:spPr bwMode="auto">
              <a:xfrm rot="5400000" flipH="1" flipV="1">
                <a:off x="9540" y="3960"/>
                <a:ext cx="179" cy="1620"/>
              </a:xfrm>
              <a:prstGeom prst="leftBrace">
                <a:avLst>
                  <a:gd name="adj1" fmla="val 75419"/>
                  <a:gd name="adj2" fmla="val 50000"/>
                </a:avLst>
              </a:prstGeom>
              <a:noFill/>
              <a:ln w="9525">
                <a:solidFill>
                  <a:srgbClr val="000000"/>
                </a:solidFill>
                <a:round/>
                <a:headEnd/>
                <a:tailEnd/>
              </a:ln>
            </p:spPr>
            <p:txBody>
              <a:bodyPr/>
              <a:lstStyle/>
              <a:p>
                <a:endParaRPr lang="en-US"/>
              </a:p>
            </p:txBody>
          </p:sp>
          <p:sp>
            <p:nvSpPr>
              <p:cNvPr id="22582" name="Text Box 78"/>
              <p:cNvSpPr txBox="1">
                <a:spLocks noChangeArrowheads="1"/>
              </p:cNvSpPr>
              <p:nvPr/>
            </p:nvSpPr>
            <p:spPr bwMode="auto">
              <a:xfrm>
                <a:off x="2700" y="4860"/>
                <a:ext cx="1620" cy="720"/>
              </a:xfrm>
              <a:prstGeom prst="rect">
                <a:avLst/>
              </a:prstGeom>
              <a:solidFill>
                <a:srgbClr val="FFFFFF"/>
              </a:solidFill>
              <a:ln w="9525">
                <a:noFill/>
                <a:miter lim="800000"/>
                <a:headEnd/>
                <a:tailEnd/>
              </a:ln>
            </p:spPr>
            <p:txBody>
              <a:bodyPr/>
              <a:lstStyle/>
              <a:p>
                <a:pPr defTabSz="914400"/>
                <a:r>
                  <a:rPr lang="en-US" altLang="zh-CN" sz="1000">
                    <a:latin typeface="Times New Roman" pitchFamily="18" charset="0"/>
                    <a:ea typeface="PMingLiU" pitchFamily="18" charset="-120"/>
                  </a:rPr>
                  <a:t>Region 0</a:t>
                </a:r>
                <a:endParaRPr lang="en-US"/>
              </a:p>
            </p:txBody>
          </p:sp>
          <p:sp>
            <p:nvSpPr>
              <p:cNvPr id="22583" name="Text Box 79"/>
              <p:cNvSpPr txBox="1">
                <a:spLocks noChangeArrowheads="1"/>
              </p:cNvSpPr>
              <p:nvPr/>
            </p:nvSpPr>
            <p:spPr bwMode="auto">
              <a:xfrm>
                <a:off x="4680" y="4860"/>
                <a:ext cx="1980" cy="720"/>
              </a:xfrm>
              <a:prstGeom prst="rect">
                <a:avLst/>
              </a:prstGeom>
              <a:solidFill>
                <a:srgbClr val="FFFFFF"/>
              </a:solidFill>
              <a:ln w="9525">
                <a:noFill/>
                <a:miter lim="800000"/>
                <a:headEnd/>
                <a:tailEnd/>
              </a:ln>
            </p:spPr>
            <p:txBody>
              <a:bodyPr/>
              <a:lstStyle/>
              <a:p>
                <a:pPr defTabSz="914400"/>
                <a:r>
                  <a:rPr lang="en-US" altLang="zh-CN" sz="1000">
                    <a:latin typeface="Times New Roman" pitchFamily="18" charset="0"/>
                    <a:ea typeface="PMingLiU" pitchFamily="18" charset="-120"/>
                  </a:rPr>
                  <a:t>Region 1</a:t>
                </a:r>
                <a:endParaRPr lang="en-US"/>
              </a:p>
            </p:txBody>
          </p:sp>
          <p:sp>
            <p:nvSpPr>
              <p:cNvPr id="22584" name="Text Box 80"/>
              <p:cNvSpPr txBox="1">
                <a:spLocks noChangeArrowheads="1"/>
              </p:cNvSpPr>
              <p:nvPr/>
            </p:nvSpPr>
            <p:spPr bwMode="auto">
              <a:xfrm>
                <a:off x="8820" y="4860"/>
                <a:ext cx="1620" cy="720"/>
              </a:xfrm>
              <a:prstGeom prst="rect">
                <a:avLst/>
              </a:prstGeom>
              <a:solidFill>
                <a:srgbClr val="FFFFFF"/>
              </a:solidFill>
              <a:ln w="9525">
                <a:noFill/>
                <a:miter lim="800000"/>
                <a:headEnd/>
                <a:tailEnd/>
              </a:ln>
            </p:spPr>
            <p:txBody>
              <a:bodyPr/>
              <a:lstStyle/>
              <a:p>
                <a:pPr defTabSz="914400"/>
                <a:r>
                  <a:rPr lang="en-US" altLang="zh-CN" sz="1000">
                    <a:latin typeface="Times New Roman" pitchFamily="18" charset="0"/>
                    <a:ea typeface="PMingLiU" pitchFamily="18" charset="-120"/>
                  </a:rPr>
                  <a:t>Region N</a:t>
                </a:r>
                <a:endParaRPr lang="en-US"/>
              </a:p>
            </p:txBody>
          </p:sp>
          <p:sp>
            <p:nvSpPr>
              <p:cNvPr id="22585" name="Text Box 81"/>
              <p:cNvSpPr txBox="1">
                <a:spLocks noChangeArrowheads="1"/>
              </p:cNvSpPr>
              <p:nvPr/>
            </p:nvSpPr>
            <p:spPr bwMode="auto">
              <a:xfrm>
                <a:off x="1620" y="3780"/>
                <a:ext cx="1620" cy="360"/>
              </a:xfrm>
              <a:prstGeom prst="rect">
                <a:avLst/>
              </a:prstGeom>
              <a:solidFill>
                <a:srgbClr val="FFFFFF"/>
              </a:solidFill>
              <a:ln w="9525">
                <a:noFill/>
                <a:miter lim="800000"/>
                <a:headEnd/>
                <a:tailEnd/>
              </a:ln>
            </p:spPr>
            <p:txBody>
              <a:bodyPr/>
              <a:lstStyle/>
              <a:p>
                <a:pPr defTabSz="914400"/>
                <a:r>
                  <a:rPr lang="en-US" altLang="zh-CN" sz="1000">
                    <a:latin typeface="Times New Roman" pitchFamily="18" charset="0"/>
                    <a:ea typeface="PMingLiU" pitchFamily="18" charset="-120"/>
                  </a:rPr>
                  <a:t>Bit packed first</a:t>
                </a:r>
                <a:endParaRPr lang="en-US"/>
              </a:p>
            </p:txBody>
          </p:sp>
          <p:sp>
            <p:nvSpPr>
              <p:cNvPr id="22586" name="Text Box 82"/>
              <p:cNvSpPr txBox="1">
                <a:spLocks noChangeArrowheads="1"/>
              </p:cNvSpPr>
              <p:nvPr/>
            </p:nvSpPr>
            <p:spPr bwMode="auto">
              <a:xfrm>
                <a:off x="10080" y="3780"/>
                <a:ext cx="1980" cy="360"/>
              </a:xfrm>
              <a:prstGeom prst="rect">
                <a:avLst/>
              </a:prstGeom>
              <a:solidFill>
                <a:srgbClr val="FFFFFF"/>
              </a:solidFill>
              <a:ln w="9525">
                <a:noFill/>
                <a:miter lim="800000"/>
                <a:headEnd/>
                <a:tailEnd/>
              </a:ln>
            </p:spPr>
            <p:txBody>
              <a:bodyPr/>
              <a:lstStyle/>
              <a:p>
                <a:pPr defTabSz="914400"/>
                <a:r>
                  <a:rPr lang="en-US" altLang="zh-CN" sz="1000">
                    <a:latin typeface="Times New Roman" pitchFamily="18" charset="0"/>
                    <a:ea typeface="PMingLiU" pitchFamily="18" charset="-120"/>
                  </a:rPr>
                  <a:t>Bit packed last</a:t>
                </a:r>
                <a:endParaRPr lang="en-US"/>
              </a:p>
            </p:txBody>
          </p:sp>
          <p:sp>
            <p:nvSpPr>
              <p:cNvPr id="22587" name="Text Box 83"/>
              <p:cNvSpPr txBox="1">
                <a:spLocks noChangeArrowheads="1"/>
              </p:cNvSpPr>
              <p:nvPr/>
            </p:nvSpPr>
            <p:spPr bwMode="auto">
              <a:xfrm>
                <a:off x="2520" y="4140"/>
                <a:ext cx="360" cy="397"/>
              </a:xfrm>
              <a:prstGeom prst="rect">
                <a:avLst/>
              </a:prstGeom>
              <a:solidFill>
                <a:srgbClr val="FFFFFF"/>
              </a:solidFill>
              <a:ln w="9525">
                <a:solidFill>
                  <a:srgbClr val="000000"/>
                </a:solidFill>
                <a:miter lim="800000"/>
                <a:headEnd/>
                <a:tailEnd/>
              </a:ln>
            </p:spPr>
            <p:txBody>
              <a:bodyPr/>
              <a:lstStyle/>
              <a:p>
                <a:pPr defTabSz="914400"/>
                <a:r>
                  <a:rPr lang="en-US" altLang="zh-CN" sz="1200">
                    <a:latin typeface="Times New Roman" pitchFamily="18" charset="0"/>
                    <a:ea typeface="PMingLiU" pitchFamily="18" charset="-120"/>
                  </a:rPr>
                  <a:t>1</a:t>
                </a:r>
                <a:endParaRPr lang="en-US"/>
              </a:p>
            </p:txBody>
          </p:sp>
          <p:sp>
            <p:nvSpPr>
              <p:cNvPr id="22588" name="Text Box 84"/>
              <p:cNvSpPr txBox="1">
                <a:spLocks noChangeArrowheads="1"/>
              </p:cNvSpPr>
              <p:nvPr/>
            </p:nvSpPr>
            <p:spPr bwMode="auto">
              <a:xfrm>
                <a:off x="2880" y="4140"/>
                <a:ext cx="360" cy="397"/>
              </a:xfrm>
              <a:prstGeom prst="rect">
                <a:avLst/>
              </a:prstGeom>
              <a:solidFill>
                <a:srgbClr val="FFFFFF"/>
              </a:solidFill>
              <a:ln w="9525">
                <a:solidFill>
                  <a:srgbClr val="000000"/>
                </a:solidFill>
                <a:miter lim="800000"/>
                <a:headEnd/>
                <a:tailEnd/>
              </a:ln>
            </p:spPr>
            <p:txBody>
              <a:bodyPr/>
              <a:lstStyle/>
              <a:p>
                <a:pPr defTabSz="914400"/>
                <a:r>
                  <a:rPr lang="en-US" altLang="zh-CN" sz="1200">
                    <a:latin typeface="Times New Roman" pitchFamily="18" charset="0"/>
                    <a:ea typeface="PMingLiU" pitchFamily="18" charset="-120"/>
                  </a:rPr>
                  <a:t>0</a:t>
                </a:r>
                <a:endParaRPr lang="en-US"/>
              </a:p>
            </p:txBody>
          </p:sp>
          <p:sp>
            <p:nvSpPr>
              <p:cNvPr id="22589" name="Text Box 85"/>
              <p:cNvSpPr txBox="1">
                <a:spLocks noChangeArrowheads="1"/>
              </p:cNvSpPr>
              <p:nvPr/>
            </p:nvSpPr>
            <p:spPr bwMode="auto">
              <a:xfrm>
                <a:off x="3240" y="4140"/>
                <a:ext cx="360" cy="397"/>
              </a:xfrm>
              <a:prstGeom prst="rect">
                <a:avLst/>
              </a:prstGeom>
              <a:solidFill>
                <a:srgbClr val="FFFFFF"/>
              </a:solidFill>
              <a:ln w="9525">
                <a:solidFill>
                  <a:srgbClr val="000000"/>
                </a:solidFill>
                <a:miter lim="800000"/>
                <a:headEnd/>
                <a:tailEnd/>
              </a:ln>
            </p:spPr>
            <p:txBody>
              <a:bodyPr/>
              <a:lstStyle/>
              <a:p>
                <a:pPr defTabSz="914400"/>
                <a:r>
                  <a:rPr lang="en-US" altLang="zh-CN" sz="1200">
                    <a:latin typeface="Times New Roman" pitchFamily="18" charset="0"/>
                    <a:ea typeface="PMingLiU" pitchFamily="18" charset="-120"/>
                  </a:rPr>
                  <a:t>0</a:t>
                </a:r>
                <a:endParaRPr lang="en-US"/>
              </a:p>
            </p:txBody>
          </p:sp>
          <p:sp>
            <p:nvSpPr>
              <p:cNvPr id="22590" name="Text Box 86"/>
              <p:cNvSpPr txBox="1">
                <a:spLocks noChangeArrowheads="1"/>
              </p:cNvSpPr>
              <p:nvPr/>
            </p:nvSpPr>
            <p:spPr bwMode="auto">
              <a:xfrm>
                <a:off x="3600" y="4140"/>
                <a:ext cx="360" cy="397"/>
              </a:xfrm>
              <a:prstGeom prst="rect">
                <a:avLst/>
              </a:prstGeom>
              <a:solidFill>
                <a:srgbClr val="FFFFFF"/>
              </a:solidFill>
              <a:ln w="9525">
                <a:solidFill>
                  <a:srgbClr val="000000"/>
                </a:solidFill>
                <a:miter lim="800000"/>
                <a:headEnd/>
                <a:tailEnd/>
              </a:ln>
            </p:spPr>
            <p:txBody>
              <a:bodyPr/>
              <a:lstStyle/>
              <a:p>
                <a:pPr defTabSz="914400"/>
                <a:r>
                  <a:rPr lang="en-US" altLang="zh-CN" sz="1200">
                    <a:latin typeface="Times New Roman" pitchFamily="18" charset="0"/>
                    <a:ea typeface="PMingLiU" pitchFamily="18" charset="-120"/>
                  </a:rPr>
                  <a:t>1</a:t>
                </a:r>
                <a:endParaRPr lang="en-US"/>
              </a:p>
            </p:txBody>
          </p:sp>
          <p:sp>
            <p:nvSpPr>
              <p:cNvPr id="22591" name="Text Box 87"/>
              <p:cNvSpPr txBox="1">
                <a:spLocks noChangeArrowheads="1"/>
              </p:cNvSpPr>
              <p:nvPr/>
            </p:nvSpPr>
            <p:spPr bwMode="auto">
              <a:xfrm>
                <a:off x="3960" y="4140"/>
                <a:ext cx="360" cy="397"/>
              </a:xfrm>
              <a:prstGeom prst="rect">
                <a:avLst/>
              </a:prstGeom>
              <a:solidFill>
                <a:srgbClr val="FFFFFF"/>
              </a:solidFill>
              <a:ln w="9525">
                <a:solidFill>
                  <a:srgbClr val="000000"/>
                </a:solidFill>
                <a:miter lim="800000"/>
                <a:headEnd/>
                <a:tailEnd/>
              </a:ln>
            </p:spPr>
            <p:txBody>
              <a:bodyPr/>
              <a:lstStyle/>
              <a:p>
                <a:pPr defTabSz="914400"/>
                <a:r>
                  <a:rPr lang="en-US" altLang="zh-CN" sz="1200">
                    <a:latin typeface="Times New Roman" pitchFamily="18" charset="0"/>
                    <a:ea typeface="PMingLiU" pitchFamily="18" charset="-120"/>
                  </a:rPr>
                  <a:t>1</a:t>
                </a:r>
                <a:endParaRPr lang="en-US"/>
              </a:p>
            </p:txBody>
          </p:sp>
          <p:sp>
            <p:nvSpPr>
              <p:cNvPr id="22592" name="Text Box 88"/>
              <p:cNvSpPr txBox="1">
                <a:spLocks noChangeArrowheads="1"/>
              </p:cNvSpPr>
              <p:nvPr/>
            </p:nvSpPr>
            <p:spPr bwMode="auto">
              <a:xfrm>
                <a:off x="8820" y="4140"/>
                <a:ext cx="360" cy="397"/>
              </a:xfrm>
              <a:prstGeom prst="rect">
                <a:avLst/>
              </a:prstGeom>
              <a:solidFill>
                <a:srgbClr val="FFFFFF"/>
              </a:solidFill>
              <a:ln w="9525">
                <a:solidFill>
                  <a:srgbClr val="000000"/>
                </a:solidFill>
                <a:miter lim="800000"/>
                <a:headEnd/>
                <a:tailEnd/>
              </a:ln>
            </p:spPr>
            <p:txBody>
              <a:bodyPr/>
              <a:lstStyle/>
              <a:p>
                <a:pPr defTabSz="914400"/>
                <a:r>
                  <a:rPr lang="en-US" altLang="zh-CN" sz="1200">
                    <a:latin typeface="Times New Roman" pitchFamily="18" charset="0"/>
                    <a:ea typeface="PMingLiU" pitchFamily="18" charset="-120"/>
                  </a:rPr>
                  <a:t>1</a:t>
                </a:r>
                <a:endParaRPr lang="en-US"/>
              </a:p>
            </p:txBody>
          </p:sp>
          <p:sp>
            <p:nvSpPr>
              <p:cNvPr id="22593" name="Text Box 89"/>
              <p:cNvSpPr txBox="1">
                <a:spLocks noChangeArrowheads="1"/>
              </p:cNvSpPr>
              <p:nvPr/>
            </p:nvSpPr>
            <p:spPr bwMode="auto">
              <a:xfrm>
                <a:off x="9180" y="4140"/>
                <a:ext cx="360" cy="397"/>
              </a:xfrm>
              <a:prstGeom prst="rect">
                <a:avLst/>
              </a:prstGeom>
              <a:solidFill>
                <a:srgbClr val="FFFFFF"/>
              </a:solidFill>
              <a:ln w="9525">
                <a:solidFill>
                  <a:srgbClr val="000000"/>
                </a:solidFill>
                <a:miter lim="800000"/>
                <a:headEnd/>
                <a:tailEnd/>
              </a:ln>
            </p:spPr>
            <p:txBody>
              <a:bodyPr/>
              <a:lstStyle/>
              <a:p>
                <a:pPr defTabSz="914400"/>
                <a:r>
                  <a:rPr lang="en-US" altLang="zh-CN" sz="1200">
                    <a:latin typeface="Times New Roman" pitchFamily="18" charset="0"/>
                    <a:ea typeface="PMingLiU" pitchFamily="18" charset="-120"/>
                  </a:rPr>
                  <a:t>1</a:t>
                </a:r>
                <a:endParaRPr lang="en-US"/>
              </a:p>
            </p:txBody>
          </p:sp>
          <p:sp>
            <p:nvSpPr>
              <p:cNvPr id="22594" name="Text Box 90"/>
              <p:cNvSpPr txBox="1">
                <a:spLocks noChangeArrowheads="1"/>
              </p:cNvSpPr>
              <p:nvPr/>
            </p:nvSpPr>
            <p:spPr bwMode="auto">
              <a:xfrm>
                <a:off x="9540" y="4140"/>
                <a:ext cx="360" cy="397"/>
              </a:xfrm>
              <a:prstGeom prst="rect">
                <a:avLst/>
              </a:prstGeom>
              <a:solidFill>
                <a:srgbClr val="FFFFFF"/>
              </a:solidFill>
              <a:ln w="9525">
                <a:solidFill>
                  <a:srgbClr val="000000"/>
                </a:solidFill>
                <a:miter lim="800000"/>
                <a:headEnd/>
                <a:tailEnd/>
              </a:ln>
            </p:spPr>
            <p:txBody>
              <a:bodyPr/>
              <a:lstStyle/>
              <a:p>
                <a:pPr defTabSz="914400"/>
                <a:r>
                  <a:rPr lang="en-US" altLang="zh-CN" sz="1200">
                    <a:latin typeface="Times New Roman" pitchFamily="18" charset="0"/>
                    <a:ea typeface="PMingLiU" pitchFamily="18" charset="-120"/>
                  </a:rPr>
                  <a:t>0</a:t>
                </a:r>
                <a:endParaRPr lang="en-US"/>
              </a:p>
            </p:txBody>
          </p:sp>
          <p:sp>
            <p:nvSpPr>
              <p:cNvPr id="22595" name="Text Box 91"/>
              <p:cNvSpPr txBox="1">
                <a:spLocks noChangeArrowheads="1"/>
              </p:cNvSpPr>
              <p:nvPr/>
            </p:nvSpPr>
            <p:spPr bwMode="auto">
              <a:xfrm>
                <a:off x="9900" y="4140"/>
                <a:ext cx="360" cy="397"/>
              </a:xfrm>
              <a:prstGeom prst="rect">
                <a:avLst/>
              </a:prstGeom>
              <a:solidFill>
                <a:srgbClr val="FFFFFF"/>
              </a:solidFill>
              <a:ln w="9525">
                <a:solidFill>
                  <a:srgbClr val="000000"/>
                </a:solidFill>
                <a:miter lim="800000"/>
                <a:headEnd/>
                <a:tailEnd/>
              </a:ln>
            </p:spPr>
            <p:txBody>
              <a:bodyPr/>
              <a:lstStyle/>
              <a:p>
                <a:pPr defTabSz="914400"/>
                <a:r>
                  <a:rPr lang="en-US" altLang="zh-CN" sz="1200">
                    <a:latin typeface="Times New Roman" pitchFamily="18" charset="0"/>
                    <a:ea typeface="PMingLiU" pitchFamily="18" charset="-120"/>
                  </a:rPr>
                  <a:t>1</a:t>
                </a:r>
                <a:endParaRPr lang="en-US"/>
              </a:p>
            </p:txBody>
          </p:sp>
          <p:sp>
            <p:nvSpPr>
              <p:cNvPr id="22596" name="Text Box 92"/>
              <p:cNvSpPr txBox="1">
                <a:spLocks noChangeArrowheads="1"/>
              </p:cNvSpPr>
              <p:nvPr/>
            </p:nvSpPr>
            <p:spPr bwMode="auto">
              <a:xfrm>
                <a:off x="10260" y="4140"/>
                <a:ext cx="360" cy="397"/>
              </a:xfrm>
              <a:prstGeom prst="rect">
                <a:avLst/>
              </a:prstGeom>
              <a:solidFill>
                <a:srgbClr val="FFFFFF"/>
              </a:solidFill>
              <a:ln w="9525">
                <a:solidFill>
                  <a:srgbClr val="000000"/>
                </a:solidFill>
                <a:miter lim="800000"/>
                <a:headEnd/>
                <a:tailEnd/>
              </a:ln>
            </p:spPr>
            <p:txBody>
              <a:bodyPr/>
              <a:lstStyle/>
              <a:p>
                <a:pPr defTabSz="914400"/>
                <a:r>
                  <a:rPr lang="en-US" altLang="zh-CN" sz="1200">
                    <a:latin typeface="Times New Roman" pitchFamily="18" charset="0"/>
                    <a:ea typeface="PMingLiU" pitchFamily="18" charset="-120"/>
                  </a:rPr>
                  <a:t>0</a:t>
                </a:r>
                <a:endParaRPr lang="en-US"/>
              </a:p>
            </p:txBody>
          </p:sp>
          <p:sp>
            <p:nvSpPr>
              <p:cNvPr id="22597" name="Text Box 93"/>
              <p:cNvSpPr txBox="1">
                <a:spLocks noChangeArrowheads="1"/>
              </p:cNvSpPr>
              <p:nvPr/>
            </p:nvSpPr>
            <p:spPr bwMode="auto">
              <a:xfrm>
                <a:off x="4320" y="4140"/>
                <a:ext cx="4500" cy="397"/>
              </a:xfrm>
              <a:prstGeom prst="rect">
                <a:avLst/>
              </a:prstGeom>
              <a:solidFill>
                <a:srgbClr val="FFFFFF"/>
              </a:solidFill>
              <a:ln w="9525">
                <a:solidFill>
                  <a:srgbClr val="000000"/>
                </a:solidFill>
                <a:miter lim="800000"/>
                <a:headEnd/>
                <a:tailEnd/>
              </a:ln>
            </p:spPr>
            <p:txBody>
              <a:bodyPr/>
              <a:lstStyle/>
              <a:p>
                <a:pPr defTabSz="914400"/>
                <a:r>
                  <a:rPr lang="en-US" altLang="zh-CN" sz="1200">
                    <a:latin typeface="Times New Roman" pitchFamily="18" charset="0"/>
                    <a:ea typeface="PMingLiU" pitchFamily="18" charset="-120"/>
                  </a:rPr>
                  <a:t>……………………</a:t>
                </a:r>
                <a:endParaRPr lang="en-US"/>
              </a:p>
            </p:txBody>
          </p:sp>
        </p:grpSp>
        <p:sp>
          <p:nvSpPr>
            <p:cNvPr id="22533" name="Text Box 94"/>
            <p:cNvSpPr txBox="1">
              <a:spLocks noChangeArrowheads="1"/>
            </p:cNvSpPr>
            <p:nvPr/>
          </p:nvSpPr>
          <p:spPr bwMode="auto">
            <a:xfrm>
              <a:off x="1080" y="3420"/>
              <a:ext cx="900" cy="720"/>
            </a:xfrm>
            <a:prstGeom prst="rect">
              <a:avLst/>
            </a:prstGeom>
            <a:solidFill>
              <a:srgbClr val="FFFFFF"/>
            </a:solidFill>
            <a:ln w="9525">
              <a:noFill/>
              <a:miter lim="800000"/>
              <a:headEnd/>
              <a:tailEnd/>
            </a:ln>
          </p:spPr>
          <p:txBody>
            <a:bodyPr/>
            <a:lstStyle/>
            <a:p>
              <a:pPr defTabSz="914400"/>
              <a:r>
                <a:rPr lang="en-US" altLang="zh-CN" sz="1400">
                  <a:latin typeface="Times New Roman" pitchFamily="18" charset="0"/>
                  <a:ea typeface="PMingLiU" pitchFamily="18" charset="-120"/>
                </a:rPr>
                <a:t>(a)</a:t>
              </a:r>
              <a:endParaRPr lang="en-US"/>
            </a:p>
          </p:txBody>
        </p:sp>
        <p:grpSp>
          <p:nvGrpSpPr>
            <p:cNvPr id="22534" name="Group 95"/>
            <p:cNvGrpSpPr>
              <a:grpSpLocks/>
            </p:cNvGrpSpPr>
            <p:nvPr/>
          </p:nvGrpSpPr>
          <p:grpSpPr bwMode="auto">
            <a:xfrm>
              <a:off x="1620" y="5292"/>
              <a:ext cx="10440" cy="1800"/>
              <a:chOff x="1620" y="3780"/>
              <a:chExt cx="10440" cy="1800"/>
            </a:xfrm>
          </p:grpSpPr>
          <p:sp>
            <p:nvSpPr>
              <p:cNvPr id="22560" name="AutoShape 96"/>
              <p:cNvSpPr>
                <a:spLocks/>
              </p:cNvSpPr>
              <p:nvPr/>
            </p:nvSpPr>
            <p:spPr bwMode="auto">
              <a:xfrm rot="5400000" flipH="1" flipV="1">
                <a:off x="3420" y="3972"/>
                <a:ext cx="179" cy="1620"/>
              </a:xfrm>
              <a:prstGeom prst="leftBrace">
                <a:avLst>
                  <a:gd name="adj1" fmla="val 75419"/>
                  <a:gd name="adj2" fmla="val 50000"/>
                </a:avLst>
              </a:prstGeom>
              <a:noFill/>
              <a:ln w="9525">
                <a:solidFill>
                  <a:srgbClr val="000000"/>
                </a:solidFill>
                <a:round/>
                <a:headEnd/>
                <a:tailEnd/>
              </a:ln>
            </p:spPr>
            <p:txBody>
              <a:bodyPr/>
              <a:lstStyle/>
              <a:p>
                <a:pPr defTabSz="914400"/>
                <a:r>
                  <a:rPr lang="en-US" altLang="zh-CN" sz="1200">
                    <a:latin typeface="Times New Roman" pitchFamily="18" charset="0"/>
                    <a:ea typeface="PMingLiU" pitchFamily="18" charset="-120"/>
                  </a:rPr>
                  <a:t>ddmost</a:t>
                </a:r>
                <a:endParaRPr lang="en-US"/>
              </a:p>
            </p:txBody>
          </p:sp>
          <p:sp>
            <p:nvSpPr>
              <p:cNvPr id="22561" name="AutoShape 97"/>
              <p:cNvSpPr>
                <a:spLocks/>
              </p:cNvSpPr>
              <p:nvPr/>
            </p:nvSpPr>
            <p:spPr bwMode="auto">
              <a:xfrm rot="5400000" flipH="1" flipV="1">
                <a:off x="5220" y="3972"/>
                <a:ext cx="179" cy="1620"/>
              </a:xfrm>
              <a:prstGeom prst="leftBrace">
                <a:avLst>
                  <a:gd name="adj1" fmla="val 75419"/>
                  <a:gd name="adj2" fmla="val 50000"/>
                </a:avLst>
              </a:prstGeom>
              <a:noFill/>
              <a:ln w="9525">
                <a:solidFill>
                  <a:srgbClr val="000000"/>
                </a:solidFill>
                <a:round/>
                <a:headEnd/>
                <a:tailEnd/>
              </a:ln>
            </p:spPr>
            <p:txBody>
              <a:bodyPr/>
              <a:lstStyle/>
              <a:p>
                <a:endParaRPr lang="en-US"/>
              </a:p>
            </p:txBody>
          </p:sp>
          <p:sp>
            <p:nvSpPr>
              <p:cNvPr id="22562" name="AutoShape 98"/>
              <p:cNvSpPr>
                <a:spLocks/>
              </p:cNvSpPr>
              <p:nvPr/>
            </p:nvSpPr>
            <p:spPr bwMode="auto">
              <a:xfrm rot="5400000" flipH="1" flipV="1">
                <a:off x="9540" y="3960"/>
                <a:ext cx="179" cy="1620"/>
              </a:xfrm>
              <a:prstGeom prst="leftBrace">
                <a:avLst>
                  <a:gd name="adj1" fmla="val 75419"/>
                  <a:gd name="adj2" fmla="val 50000"/>
                </a:avLst>
              </a:prstGeom>
              <a:noFill/>
              <a:ln w="9525">
                <a:solidFill>
                  <a:srgbClr val="000000"/>
                </a:solidFill>
                <a:round/>
                <a:headEnd/>
                <a:tailEnd/>
              </a:ln>
            </p:spPr>
            <p:txBody>
              <a:bodyPr/>
              <a:lstStyle/>
              <a:p>
                <a:endParaRPr lang="en-US"/>
              </a:p>
            </p:txBody>
          </p:sp>
          <p:sp>
            <p:nvSpPr>
              <p:cNvPr id="22563" name="Text Box 99"/>
              <p:cNvSpPr txBox="1">
                <a:spLocks noChangeArrowheads="1"/>
              </p:cNvSpPr>
              <p:nvPr/>
            </p:nvSpPr>
            <p:spPr bwMode="auto">
              <a:xfrm>
                <a:off x="2700" y="4860"/>
                <a:ext cx="1620" cy="720"/>
              </a:xfrm>
              <a:prstGeom prst="rect">
                <a:avLst/>
              </a:prstGeom>
              <a:solidFill>
                <a:srgbClr val="FFFFFF"/>
              </a:solidFill>
              <a:ln w="9525">
                <a:noFill/>
                <a:miter lim="800000"/>
                <a:headEnd/>
                <a:tailEnd/>
              </a:ln>
            </p:spPr>
            <p:txBody>
              <a:bodyPr/>
              <a:lstStyle/>
              <a:p>
                <a:pPr defTabSz="914400"/>
                <a:r>
                  <a:rPr lang="en-US" altLang="zh-CN" sz="1000">
                    <a:latin typeface="Times New Roman" pitchFamily="18" charset="0"/>
                    <a:ea typeface="PMingLiU" pitchFamily="18" charset="-120"/>
                  </a:rPr>
                  <a:t>Most Important</a:t>
                </a:r>
              </a:p>
              <a:p>
                <a:pPr defTabSz="914400"/>
                <a:r>
                  <a:rPr lang="en-US" altLang="zh-CN" sz="1000">
                    <a:latin typeface="Times New Roman" pitchFamily="18" charset="0"/>
                    <a:ea typeface="PMingLiU" pitchFamily="18" charset="-120"/>
                  </a:rPr>
                  <a:t> Region</a:t>
                </a:r>
                <a:endParaRPr lang="en-US"/>
              </a:p>
            </p:txBody>
          </p:sp>
          <p:sp>
            <p:nvSpPr>
              <p:cNvPr id="22564" name="Text Box 100"/>
              <p:cNvSpPr txBox="1">
                <a:spLocks noChangeArrowheads="1"/>
              </p:cNvSpPr>
              <p:nvPr/>
            </p:nvSpPr>
            <p:spPr bwMode="auto">
              <a:xfrm>
                <a:off x="4680" y="4860"/>
                <a:ext cx="1980" cy="720"/>
              </a:xfrm>
              <a:prstGeom prst="rect">
                <a:avLst/>
              </a:prstGeom>
              <a:solidFill>
                <a:srgbClr val="FFFFFF"/>
              </a:solidFill>
              <a:ln w="9525">
                <a:noFill/>
                <a:miter lim="800000"/>
                <a:headEnd/>
                <a:tailEnd/>
              </a:ln>
            </p:spPr>
            <p:txBody>
              <a:bodyPr/>
              <a:lstStyle/>
              <a:p>
                <a:pPr defTabSz="914400"/>
                <a:r>
                  <a:rPr lang="en-US" altLang="zh-CN" sz="1000">
                    <a:latin typeface="Times New Roman" pitchFamily="18" charset="0"/>
                    <a:ea typeface="PMingLiU" pitchFamily="18" charset="-120"/>
                  </a:rPr>
                  <a:t>2</a:t>
                </a:r>
                <a:r>
                  <a:rPr lang="en-US" altLang="zh-CN" sz="1000" baseline="30000">
                    <a:latin typeface="Times New Roman" pitchFamily="18" charset="0"/>
                    <a:ea typeface="PMingLiU" pitchFamily="18" charset="-120"/>
                  </a:rPr>
                  <a:t>nd</a:t>
                </a:r>
                <a:r>
                  <a:rPr lang="en-US" altLang="zh-CN" sz="1000">
                    <a:latin typeface="Times New Roman" pitchFamily="18" charset="0"/>
                    <a:ea typeface="PMingLiU" pitchFamily="18" charset="-120"/>
                  </a:rPr>
                  <a:t> Most Important</a:t>
                </a:r>
              </a:p>
              <a:p>
                <a:pPr defTabSz="914400"/>
                <a:r>
                  <a:rPr lang="en-US" altLang="zh-CN" sz="1000">
                    <a:latin typeface="Times New Roman" pitchFamily="18" charset="0"/>
                    <a:ea typeface="PMingLiU" pitchFamily="18" charset="-120"/>
                  </a:rPr>
                  <a:t> Region</a:t>
                </a:r>
                <a:endParaRPr lang="en-US"/>
              </a:p>
            </p:txBody>
          </p:sp>
          <p:sp>
            <p:nvSpPr>
              <p:cNvPr id="22565" name="Text Box 101"/>
              <p:cNvSpPr txBox="1">
                <a:spLocks noChangeArrowheads="1"/>
              </p:cNvSpPr>
              <p:nvPr/>
            </p:nvSpPr>
            <p:spPr bwMode="auto">
              <a:xfrm>
                <a:off x="8820" y="4860"/>
                <a:ext cx="1620" cy="720"/>
              </a:xfrm>
              <a:prstGeom prst="rect">
                <a:avLst/>
              </a:prstGeom>
              <a:solidFill>
                <a:srgbClr val="FFFFFF"/>
              </a:solidFill>
              <a:ln w="9525">
                <a:noFill/>
                <a:miter lim="800000"/>
                <a:headEnd/>
                <a:tailEnd/>
              </a:ln>
            </p:spPr>
            <p:txBody>
              <a:bodyPr/>
              <a:lstStyle/>
              <a:p>
                <a:pPr defTabSz="914400"/>
                <a:r>
                  <a:rPr lang="en-US" altLang="zh-CN" sz="1000">
                    <a:latin typeface="Times New Roman" pitchFamily="18" charset="0"/>
                    <a:ea typeface="PMingLiU" pitchFamily="18" charset="-120"/>
                  </a:rPr>
                  <a:t>Least Important</a:t>
                </a:r>
              </a:p>
              <a:p>
                <a:pPr defTabSz="914400"/>
                <a:r>
                  <a:rPr lang="en-US" altLang="zh-CN" sz="1000">
                    <a:latin typeface="Times New Roman" pitchFamily="18" charset="0"/>
                    <a:ea typeface="PMingLiU" pitchFamily="18" charset="-120"/>
                  </a:rPr>
                  <a:t> Region</a:t>
                </a:r>
                <a:endParaRPr lang="en-US"/>
              </a:p>
            </p:txBody>
          </p:sp>
          <p:sp>
            <p:nvSpPr>
              <p:cNvPr id="22566" name="Text Box 102"/>
              <p:cNvSpPr txBox="1">
                <a:spLocks noChangeArrowheads="1"/>
              </p:cNvSpPr>
              <p:nvPr/>
            </p:nvSpPr>
            <p:spPr bwMode="auto">
              <a:xfrm>
                <a:off x="1620" y="3780"/>
                <a:ext cx="1620" cy="360"/>
              </a:xfrm>
              <a:prstGeom prst="rect">
                <a:avLst/>
              </a:prstGeom>
              <a:solidFill>
                <a:srgbClr val="FFFFFF"/>
              </a:solidFill>
              <a:ln w="9525">
                <a:noFill/>
                <a:miter lim="800000"/>
                <a:headEnd/>
                <a:tailEnd/>
              </a:ln>
            </p:spPr>
            <p:txBody>
              <a:bodyPr/>
              <a:lstStyle/>
              <a:p>
                <a:pPr defTabSz="914400"/>
                <a:r>
                  <a:rPr lang="en-US" altLang="zh-CN" sz="1000">
                    <a:latin typeface="Times New Roman" pitchFamily="18" charset="0"/>
                    <a:ea typeface="PMingLiU" pitchFamily="18" charset="-120"/>
                  </a:rPr>
                  <a:t>Bit packed first</a:t>
                </a:r>
                <a:endParaRPr lang="en-US"/>
              </a:p>
            </p:txBody>
          </p:sp>
          <p:sp>
            <p:nvSpPr>
              <p:cNvPr id="22567" name="Text Box 103"/>
              <p:cNvSpPr txBox="1">
                <a:spLocks noChangeArrowheads="1"/>
              </p:cNvSpPr>
              <p:nvPr/>
            </p:nvSpPr>
            <p:spPr bwMode="auto">
              <a:xfrm>
                <a:off x="10080" y="3780"/>
                <a:ext cx="1980" cy="360"/>
              </a:xfrm>
              <a:prstGeom prst="rect">
                <a:avLst/>
              </a:prstGeom>
              <a:solidFill>
                <a:srgbClr val="FFFFFF"/>
              </a:solidFill>
              <a:ln w="9525">
                <a:noFill/>
                <a:miter lim="800000"/>
                <a:headEnd/>
                <a:tailEnd/>
              </a:ln>
            </p:spPr>
            <p:txBody>
              <a:bodyPr/>
              <a:lstStyle/>
              <a:p>
                <a:pPr defTabSz="914400"/>
                <a:r>
                  <a:rPr lang="en-US" altLang="zh-CN" sz="1000">
                    <a:latin typeface="Times New Roman" pitchFamily="18" charset="0"/>
                    <a:ea typeface="PMingLiU" pitchFamily="18" charset="-120"/>
                  </a:rPr>
                  <a:t>Bit packed last</a:t>
                </a:r>
                <a:endParaRPr lang="en-US"/>
              </a:p>
            </p:txBody>
          </p:sp>
          <p:sp>
            <p:nvSpPr>
              <p:cNvPr id="22568" name="Text Box 104"/>
              <p:cNvSpPr txBox="1">
                <a:spLocks noChangeArrowheads="1"/>
              </p:cNvSpPr>
              <p:nvPr/>
            </p:nvSpPr>
            <p:spPr bwMode="auto">
              <a:xfrm>
                <a:off x="2520" y="4140"/>
                <a:ext cx="360" cy="397"/>
              </a:xfrm>
              <a:prstGeom prst="rect">
                <a:avLst/>
              </a:prstGeom>
              <a:solidFill>
                <a:srgbClr val="FFFFFF"/>
              </a:solidFill>
              <a:ln w="9525">
                <a:solidFill>
                  <a:srgbClr val="000000"/>
                </a:solidFill>
                <a:miter lim="800000"/>
                <a:headEnd/>
                <a:tailEnd/>
              </a:ln>
            </p:spPr>
            <p:txBody>
              <a:bodyPr/>
              <a:lstStyle/>
              <a:p>
                <a:pPr defTabSz="914400"/>
                <a:r>
                  <a:rPr lang="en-US" altLang="zh-CN" sz="1200">
                    <a:latin typeface="Times New Roman" pitchFamily="18" charset="0"/>
                    <a:ea typeface="PMingLiU" pitchFamily="18" charset="-120"/>
                  </a:rPr>
                  <a:t>1</a:t>
                </a:r>
                <a:endParaRPr lang="en-US"/>
              </a:p>
            </p:txBody>
          </p:sp>
          <p:sp>
            <p:nvSpPr>
              <p:cNvPr id="22569" name="Text Box 105"/>
              <p:cNvSpPr txBox="1">
                <a:spLocks noChangeArrowheads="1"/>
              </p:cNvSpPr>
              <p:nvPr/>
            </p:nvSpPr>
            <p:spPr bwMode="auto">
              <a:xfrm>
                <a:off x="2880" y="4140"/>
                <a:ext cx="360" cy="397"/>
              </a:xfrm>
              <a:prstGeom prst="rect">
                <a:avLst/>
              </a:prstGeom>
              <a:solidFill>
                <a:srgbClr val="FFFFFF"/>
              </a:solidFill>
              <a:ln w="9525">
                <a:solidFill>
                  <a:srgbClr val="000000"/>
                </a:solidFill>
                <a:miter lim="800000"/>
                <a:headEnd/>
                <a:tailEnd/>
              </a:ln>
            </p:spPr>
            <p:txBody>
              <a:bodyPr/>
              <a:lstStyle/>
              <a:p>
                <a:pPr defTabSz="914400"/>
                <a:r>
                  <a:rPr lang="en-US" altLang="zh-CN" sz="1200">
                    <a:latin typeface="Times New Roman" pitchFamily="18" charset="0"/>
                    <a:ea typeface="PMingLiU" pitchFamily="18" charset="-120"/>
                  </a:rPr>
                  <a:t>0</a:t>
                </a:r>
                <a:endParaRPr lang="en-US"/>
              </a:p>
            </p:txBody>
          </p:sp>
          <p:sp>
            <p:nvSpPr>
              <p:cNvPr id="22570" name="Text Box 106"/>
              <p:cNvSpPr txBox="1">
                <a:spLocks noChangeArrowheads="1"/>
              </p:cNvSpPr>
              <p:nvPr/>
            </p:nvSpPr>
            <p:spPr bwMode="auto">
              <a:xfrm>
                <a:off x="3240" y="4140"/>
                <a:ext cx="360" cy="397"/>
              </a:xfrm>
              <a:prstGeom prst="rect">
                <a:avLst/>
              </a:prstGeom>
              <a:solidFill>
                <a:srgbClr val="FFFFFF"/>
              </a:solidFill>
              <a:ln w="9525">
                <a:solidFill>
                  <a:srgbClr val="000000"/>
                </a:solidFill>
                <a:miter lim="800000"/>
                <a:headEnd/>
                <a:tailEnd/>
              </a:ln>
            </p:spPr>
            <p:txBody>
              <a:bodyPr/>
              <a:lstStyle/>
              <a:p>
                <a:pPr defTabSz="914400"/>
                <a:r>
                  <a:rPr lang="en-US" altLang="zh-CN" sz="1200">
                    <a:latin typeface="Times New Roman" pitchFamily="18" charset="0"/>
                    <a:ea typeface="PMingLiU" pitchFamily="18" charset="-120"/>
                  </a:rPr>
                  <a:t>0</a:t>
                </a:r>
                <a:endParaRPr lang="en-US"/>
              </a:p>
            </p:txBody>
          </p:sp>
          <p:sp>
            <p:nvSpPr>
              <p:cNvPr id="22571" name="Text Box 107"/>
              <p:cNvSpPr txBox="1">
                <a:spLocks noChangeArrowheads="1"/>
              </p:cNvSpPr>
              <p:nvPr/>
            </p:nvSpPr>
            <p:spPr bwMode="auto">
              <a:xfrm>
                <a:off x="3600" y="4140"/>
                <a:ext cx="360" cy="397"/>
              </a:xfrm>
              <a:prstGeom prst="rect">
                <a:avLst/>
              </a:prstGeom>
              <a:solidFill>
                <a:srgbClr val="FFFFFF"/>
              </a:solidFill>
              <a:ln w="9525">
                <a:solidFill>
                  <a:srgbClr val="000000"/>
                </a:solidFill>
                <a:miter lim="800000"/>
                <a:headEnd/>
                <a:tailEnd/>
              </a:ln>
            </p:spPr>
            <p:txBody>
              <a:bodyPr/>
              <a:lstStyle/>
              <a:p>
                <a:pPr defTabSz="914400"/>
                <a:r>
                  <a:rPr lang="en-US" altLang="zh-CN" sz="1200">
                    <a:latin typeface="Times New Roman" pitchFamily="18" charset="0"/>
                    <a:ea typeface="PMingLiU" pitchFamily="18" charset="-120"/>
                  </a:rPr>
                  <a:t>1</a:t>
                </a:r>
                <a:endParaRPr lang="en-US"/>
              </a:p>
            </p:txBody>
          </p:sp>
          <p:sp>
            <p:nvSpPr>
              <p:cNvPr id="22572" name="Text Box 108"/>
              <p:cNvSpPr txBox="1">
                <a:spLocks noChangeArrowheads="1"/>
              </p:cNvSpPr>
              <p:nvPr/>
            </p:nvSpPr>
            <p:spPr bwMode="auto">
              <a:xfrm>
                <a:off x="3960" y="4140"/>
                <a:ext cx="360" cy="397"/>
              </a:xfrm>
              <a:prstGeom prst="rect">
                <a:avLst/>
              </a:prstGeom>
              <a:solidFill>
                <a:srgbClr val="FFFFFF"/>
              </a:solidFill>
              <a:ln w="9525">
                <a:solidFill>
                  <a:srgbClr val="000000"/>
                </a:solidFill>
                <a:miter lim="800000"/>
                <a:headEnd/>
                <a:tailEnd/>
              </a:ln>
            </p:spPr>
            <p:txBody>
              <a:bodyPr/>
              <a:lstStyle/>
              <a:p>
                <a:pPr defTabSz="914400"/>
                <a:r>
                  <a:rPr lang="en-US" altLang="zh-CN" sz="1200">
                    <a:latin typeface="Times New Roman" pitchFamily="18" charset="0"/>
                    <a:ea typeface="PMingLiU" pitchFamily="18" charset="-120"/>
                  </a:rPr>
                  <a:t>1</a:t>
                </a:r>
                <a:endParaRPr lang="en-US"/>
              </a:p>
            </p:txBody>
          </p:sp>
          <p:sp>
            <p:nvSpPr>
              <p:cNvPr id="22573" name="Text Box 109"/>
              <p:cNvSpPr txBox="1">
                <a:spLocks noChangeArrowheads="1"/>
              </p:cNvSpPr>
              <p:nvPr/>
            </p:nvSpPr>
            <p:spPr bwMode="auto">
              <a:xfrm>
                <a:off x="8820" y="4140"/>
                <a:ext cx="360" cy="397"/>
              </a:xfrm>
              <a:prstGeom prst="rect">
                <a:avLst/>
              </a:prstGeom>
              <a:solidFill>
                <a:srgbClr val="FFFFFF"/>
              </a:solidFill>
              <a:ln w="9525">
                <a:solidFill>
                  <a:srgbClr val="000000"/>
                </a:solidFill>
                <a:miter lim="800000"/>
                <a:headEnd/>
                <a:tailEnd/>
              </a:ln>
            </p:spPr>
            <p:txBody>
              <a:bodyPr/>
              <a:lstStyle/>
              <a:p>
                <a:pPr defTabSz="914400"/>
                <a:r>
                  <a:rPr lang="en-US" altLang="zh-CN" sz="1200">
                    <a:latin typeface="Times New Roman" pitchFamily="18" charset="0"/>
                    <a:ea typeface="PMingLiU" pitchFamily="18" charset="-120"/>
                  </a:rPr>
                  <a:t>1</a:t>
                </a:r>
                <a:endParaRPr lang="en-US"/>
              </a:p>
            </p:txBody>
          </p:sp>
          <p:sp>
            <p:nvSpPr>
              <p:cNvPr id="22574" name="Text Box 110"/>
              <p:cNvSpPr txBox="1">
                <a:spLocks noChangeArrowheads="1"/>
              </p:cNvSpPr>
              <p:nvPr/>
            </p:nvSpPr>
            <p:spPr bwMode="auto">
              <a:xfrm>
                <a:off x="9180" y="4140"/>
                <a:ext cx="360" cy="397"/>
              </a:xfrm>
              <a:prstGeom prst="rect">
                <a:avLst/>
              </a:prstGeom>
              <a:solidFill>
                <a:srgbClr val="FFFFFF"/>
              </a:solidFill>
              <a:ln w="9525">
                <a:solidFill>
                  <a:srgbClr val="000000"/>
                </a:solidFill>
                <a:miter lim="800000"/>
                <a:headEnd/>
                <a:tailEnd/>
              </a:ln>
            </p:spPr>
            <p:txBody>
              <a:bodyPr/>
              <a:lstStyle/>
              <a:p>
                <a:pPr defTabSz="914400"/>
                <a:r>
                  <a:rPr lang="en-US" altLang="zh-CN" sz="1200">
                    <a:latin typeface="Times New Roman" pitchFamily="18" charset="0"/>
                    <a:ea typeface="PMingLiU" pitchFamily="18" charset="-120"/>
                  </a:rPr>
                  <a:t>1</a:t>
                </a:r>
                <a:endParaRPr lang="en-US"/>
              </a:p>
            </p:txBody>
          </p:sp>
          <p:sp>
            <p:nvSpPr>
              <p:cNvPr id="22575" name="Text Box 111"/>
              <p:cNvSpPr txBox="1">
                <a:spLocks noChangeArrowheads="1"/>
              </p:cNvSpPr>
              <p:nvPr/>
            </p:nvSpPr>
            <p:spPr bwMode="auto">
              <a:xfrm>
                <a:off x="9540" y="4140"/>
                <a:ext cx="360" cy="397"/>
              </a:xfrm>
              <a:prstGeom prst="rect">
                <a:avLst/>
              </a:prstGeom>
              <a:solidFill>
                <a:srgbClr val="FFFFFF"/>
              </a:solidFill>
              <a:ln w="9525">
                <a:solidFill>
                  <a:srgbClr val="000000"/>
                </a:solidFill>
                <a:miter lim="800000"/>
                <a:headEnd/>
                <a:tailEnd/>
              </a:ln>
            </p:spPr>
            <p:txBody>
              <a:bodyPr/>
              <a:lstStyle/>
              <a:p>
                <a:pPr defTabSz="914400"/>
                <a:r>
                  <a:rPr lang="en-US" altLang="zh-CN" sz="1200">
                    <a:latin typeface="Times New Roman" pitchFamily="18" charset="0"/>
                    <a:ea typeface="PMingLiU" pitchFamily="18" charset="-120"/>
                  </a:rPr>
                  <a:t>0</a:t>
                </a:r>
                <a:endParaRPr lang="en-US"/>
              </a:p>
            </p:txBody>
          </p:sp>
          <p:sp>
            <p:nvSpPr>
              <p:cNvPr id="22576" name="Text Box 112"/>
              <p:cNvSpPr txBox="1">
                <a:spLocks noChangeArrowheads="1"/>
              </p:cNvSpPr>
              <p:nvPr/>
            </p:nvSpPr>
            <p:spPr bwMode="auto">
              <a:xfrm>
                <a:off x="9900" y="4140"/>
                <a:ext cx="360" cy="397"/>
              </a:xfrm>
              <a:prstGeom prst="rect">
                <a:avLst/>
              </a:prstGeom>
              <a:solidFill>
                <a:srgbClr val="FFFFFF"/>
              </a:solidFill>
              <a:ln w="9525">
                <a:solidFill>
                  <a:srgbClr val="000000"/>
                </a:solidFill>
                <a:miter lim="800000"/>
                <a:headEnd/>
                <a:tailEnd/>
              </a:ln>
            </p:spPr>
            <p:txBody>
              <a:bodyPr/>
              <a:lstStyle/>
              <a:p>
                <a:pPr defTabSz="914400"/>
                <a:r>
                  <a:rPr lang="en-US" altLang="zh-CN" sz="1200">
                    <a:latin typeface="Times New Roman" pitchFamily="18" charset="0"/>
                    <a:ea typeface="PMingLiU" pitchFamily="18" charset="-120"/>
                  </a:rPr>
                  <a:t>1</a:t>
                </a:r>
                <a:endParaRPr lang="en-US"/>
              </a:p>
            </p:txBody>
          </p:sp>
          <p:sp>
            <p:nvSpPr>
              <p:cNvPr id="22577" name="Text Box 113"/>
              <p:cNvSpPr txBox="1">
                <a:spLocks noChangeArrowheads="1"/>
              </p:cNvSpPr>
              <p:nvPr/>
            </p:nvSpPr>
            <p:spPr bwMode="auto">
              <a:xfrm>
                <a:off x="10260" y="4140"/>
                <a:ext cx="360" cy="397"/>
              </a:xfrm>
              <a:prstGeom prst="rect">
                <a:avLst/>
              </a:prstGeom>
              <a:solidFill>
                <a:srgbClr val="FFFFFF"/>
              </a:solidFill>
              <a:ln w="9525">
                <a:solidFill>
                  <a:srgbClr val="000000"/>
                </a:solidFill>
                <a:miter lim="800000"/>
                <a:headEnd/>
                <a:tailEnd/>
              </a:ln>
            </p:spPr>
            <p:txBody>
              <a:bodyPr/>
              <a:lstStyle/>
              <a:p>
                <a:pPr defTabSz="914400"/>
                <a:r>
                  <a:rPr lang="en-US" altLang="zh-CN" sz="1200">
                    <a:latin typeface="Times New Roman" pitchFamily="18" charset="0"/>
                    <a:ea typeface="PMingLiU" pitchFamily="18" charset="-120"/>
                  </a:rPr>
                  <a:t>0</a:t>
                </a:r>
                <a:endParaRPr lang="en-US"/>
              </a:p>
            </p:txBody>
          </p:sp>
          <p:sp>
            <p:nvSpPr>
              <p:cNvPr id="22578" name="Text Box 114"/>
              <p:cNvSpPr txBox="1">
                <a:spLocks noChangeArrowheads="1"/>
              </p:cNvSpPr>
              <p:nvPr/>
            </p:nvSpPr>
            <p:spPr bwMode="auto">
              <a:xfrm>
                <a:off x="4320" y="4140"/>
                <a:ext cx="4500" cy="397"/>
              </a:xfrm>
              <a:prstGeom prst="rect">
                <a:avLst/>
              </a:prstGeom>
              <a:solidFill>
                <a:srgbClr val="FFFFFF"/>
              </a:solidFill>
              <a:ln w="9525">
                <a:solidFill>
                  <a:srgbClr val="000000"/>
                </a:solidFill>
                <a:miter lim="800000"/>
                <a:headEnd/>
                <a:tailEnd/>
              </a:ln>
            </p:spPr>
            <p:txBody>
              <a:bodyPr/>
              <a:lstStyle/>
              <a:p>
                <a:pPr defTabSz="914400"/>
                <a:r>
                  <a:rPr lang="en-US" altLang="zh-CN" sz="1200">
                    <a:latin typeface="Times New Roman" pitchFamily="18" charset="0"/>
                    <a:ea typeface="PMingLiU" pitchFamily="18" charset="-120"/>
                  </a:rPr>
                  <a:t>……………………</a:t>
                </a:r>
                <a:endParaRPr lang="en-US"/>
              </a:p>
            </p:txBody>
          </p:sp>
        </p:grpSp>
        <p:sp>
          <p:nvSpPr>
            <p:cNvPr id="22535" name="Text Box 115"/>
            <p:cNvSpPr txBox="1">
              <a:spLocks noChangeArrowheads="1"/>
            </p:cNvSpPr>
            <p:nvPr/>
          </p:nvSpPr>
          <p:spPr bwMode="auto">
            <a:xfrm>
              <a:off x="1080" y="5760"/>
              <a:ext cx="900" cy="720"/>
            </a:xfrm>
            <a:prstGeom prst="rect">
              <a:avLst/>
            </a:prstGeom>
            <a:solidFill>
              <a:srgbClr val="FFFFFF"/>
            </a:solidFill>
            <a:ln w="9525">
              <a:noFill/>
              <a:miter lim="800000"/>
              <a:headEnd/>
              <a:tailEnd/>
            </a:ln>
          </p:spPr>
          <p:txBody>
            <a:bodyPr/>
            <a:lstStyle/>
            <a:p>
              <a:pPr defTabSz="914400"/>
              <a:r>
                <a:rPr lang="en-US" altLang="zh-CN" sz="1400">
                  <a:latin typeface="Times New Roman" pitchFamily="18" charset="0"/>
                  <a:ea typeface="PMingLiU" pitchFamily="18" charset="-120"/>
                </a:rPr>
                <a:t>(b)</a:t>
              </a:r>
              <a:endParaRPr lang="en-US"/>
            </a:p>
          </p:txBody>
        </p:sp>
        <p:sp>
          <p:nvSpPr>
            <p:cNvPr id="22536" name="AutoShape 116"/>
            <p:cNvSpPr>
              <a:spLocks/>
            </p:cNvSpPr>
            <p:nvPr/>
          </p:nvSpPr>
          <p:spPr bwMode="auto">
            <a:xfrm rot="5400000" flipH="1" flipV="1">
              <a:off x="3420" y="7572"/>
              <a:ext cx="179" cy="1620"/>
            </a:xfrm>
            <a:prstGeom prst="leftBrace">
              <a:avLst>
                <a:gd name="adj1" fmla="val 75419"/>
                <a:gd name="adj2" fmla="val 50000"/>
              </a:avLst>
            </a:prstGeom>
            <a:noFill/>
            <a:ln w="9525">
              <a:solidFill>
                <a:srgbClr val="000000"/>
              </a:solidFill>
              <a:round/>
              <a:headEnd/>
              <a:tailEnd/>
            </a:ln>
          </p:spPr>
          <p:txBody>
            <a:bodyPr/>
            <a:lstStyle/>
            <a:p>
              <a:pPr defTabSz="914400"/>
              <a:r>
                <a:rPr lang="en-US" altLang="zh-CN" sz="1200">
                  <a:latin typeface="Times New Roman" pitchFamily="18" charset="0"/>
                  <a:ea typeface="PMingLiU" pitchFamily="18" charset="-120"/>
                </a:rPr>
                <a:t>ddmost</a:t>
              </a:r>
              <a:endParaRPr lang="en-US"/>
            </a:p>
          </p:txBody>
        </p:sp>
        <p:sp>
          <p:nvSpPr>
            <p:cNvPr id="22537" name="AutoShape 117"/>
            <p:cNvSpPr>
              <a:spLocks/>
            </p:cNvSpPr>
            <p:nvPr/>
          </p:nvSpPr>
          <p:spPr bwMode="auto">
            <a:xfrm rot="5400000" flipH="1" flipV="1">
              <a:off x="5220" y="7572"/>
              <a:ext cx="179" cy="1620"/>
            </a:xfrm>
            <a:prstGeom prst="leftBrace">
              <a:avLst>
                <a:gd name="adj1" fmla="val 75419"/>
                <a:gd name="adj2" fmla="val 50000"/>
              </a:avLst>
            </a:prstGeom>
            <a:noFill/>
            <a:ln w="9525">
              <a:solidFill>
                <a:srgbClr val="000000"/>
              </a:solidFill>
              <a:round/>
              <a:headEnd/>
              <a:tailEnd/>
            </a:ln>
          </p:spPr>
          <p:txBody>
            <a:bodyPr/>
            <a:lstStyle/>
            <a:p>
              <a:endParaRPr lang="en-US"/>
            </a:p>
          </p:txBody>
        </p:sp>
        <p:sp>
          <p:nvSpPr>
            <p:cNvPr id="22538" name="AutoShape 118"/>
            <p:cNvSpPr>
              <a:spLocks/>
            </p:cNvSpPr>
            <p:nvPr/>
          </p:nvSpPr>
          <p:spPr bwMode="auto">
            <a:xfrm rot="5400000" flipH="1" flipV="1">
              <a:off x="9540" y="7560"/>
              <a:ext cx="179" cy="1620"/>
            </a:xfrm>
            <a:prstGeom prst="leftBrace">
              <a:avLst>
                <a:gd name="adj1" fmla="val 75419"/>
                <a:gd name="adj2" fmla="val 50000"/>
              </a:avLst>
            </a:prstGeom>
            <a:noFill/>
            <a:ln w="9525">
              <a:solidFill>
                <a:srgbClr val="000000"/>
              </a:solidFill>
              <a:round/>
              <a:headEnd/>
              <a:tailEnd/>
            </a:ln>
          </p:spPr>
          <p:txBody>
            <a:bodyPr/>
            <a:lstStyle/>
            <a:p>
              <a:endParaRPr lang="en-US"/>
            </a:p>
          </p:txBody>
        </p:sp>
        <p:sp>
          <p:nvSpPr>
            <p:cNvPr id="22539" name="Text Box 119"/>
            <p:cNvSpPr txBox="1">
              <a:spLocks noChangeArrowheads="1"/>
            </p:cNvSpPr>
            <p:nvPr/>
          </p:nvSpPr>
          <p:spPr bwMode="auto">
            <a:xfrm>
              <a:off x="2700" y="8460"/>
              <a:ext cx="1620" cy="720"/>
            </a:xfrm>
            <a:prstGeom prst="rect">
              <a:avLst/>
            </a:prstGeom>
            <a:solidFill>
              <a:srgbClr val="FFFFFF"/>
            </a:solidFill>
            <a:ln w="9525">
              <a:noFill/>
              <a:miter lim="800000"/>
              <a:headEnd/>
              <a:tailEnd/>
            </a:ln>
          </p:spPr>
          <p:txBody>
            <a:bodyPr/>
            <a:lstStyle/>
            <a:p>
              <a:pPr defTabSz="914400"/>
              <a:r>
                <a:rPr lang="en-US" altLang="zh-CN" sz="1000">
                  <a:latin typeface="Times New Roman" pitchFamily="18" charset="0"/>
                  <a:ea typeface="PMingLiU" pitchFamily="18" charset="-120"/>
                </a:rPr>
                <a:t>Most Important</a:t>
              </a:r>
            </a:p>
            <a:p>
              <a:pPr defTabSz="914400"/>
              <a:r>
                <a:rPr lang="en-US" altLang="zh-CN" sz="1000">
                  <a:latin typeface="Times New Roman" pitchFamily="18" charset="0"/>
                  <a:ea typeface="PMingLiU" pitchFamily="18" charset="-120"/>
                </a:rPr>
                <a:t> Region</a:t>
              </a:r>
              <a:endParaRPr lang="en-US"/>
            </a:p>
          </p:txBody>
        </p:sp>
        <p:sp>
          <p:nvSpPr>
            <p:cNvPr id="22540" name="Text Box 120"/>
            <p:cNvSpPr txBox="1">
              <a:spLocks noChangeArrowheads="1"/>
            </p:cNvSpPr>
            <p:nvPr/>
          </p:nvSpPr>
          <p:spPr bwMode="auto">
            <a:xfrm>
              <a:off x="4680" y="8460"/>
              <a:ext cx="1980" cy="720"/>
            </a:xfrm>
            <a:prstGeom prst="rect">
              <a:avLst/>
            </a:prstGeom>
            <a:solidFill>
              <a:srgbClr val="FFFFFF"/>
            </a:solidFill>
            <a:ln w="9525">
              <a:noFill/>
              <a:miter lim="800000"/>
              <a:headEnd/>
              <a:tailEnd/>
            </a:ln>
          </p:spPr>
          <p:txBody>
            <a:bodyPr/>
            <a:lstStyle/>
            <a:p>
              <a:pPr defTabSz="914400"/>
              <a:r>
                <a:rPr lang="en-US" altLang="zh-CN" sz="1000">
                  <a:latin typeface="Times New Roman" pitchFamily="18" charset="0"/>
                  <a:ea typeface="PMingLiU" pitchFamily="18" charset="-120"/>
                </a:rPr>
                <a:t>2</a:t>
              </a:r>
              <a:r>
                <a:rPr lang="en-US" altLang="zh-CN" sz="1000" baseline="30000">
                  <a:latin typeface="Times New Roman" pitchFamily="18" charset="0"/>
                  <a:ea typeface="PMingLiU" pitchFamily="18" charset="-120"/>
                </a:rPr>
                <a:t>nd</a:t>
              </a:r>
              <a:r>
                <a:rPr lang="en-US" altLang="zh-CN" sz="1000">
                  <a:latin typeface="Times New Roman" pitchFamily="18" charset="0"/>
                  <a:ea typeface="PMingLiU" pitchFamily="18" charset="-120"/>
                </a:rPr>
                <a:t> Most Important</a:t>
              </a:r>
            </a:p>
            <a:p>
              <a:pPr defTabSz="914400"/>
              <a:r>
                <a:rPr lang="en-US" altLang="zh-CN" sz="1000">
                  <a:latin typeface="Times New Roman" pitchFamily="18" charset="0"/>
                  <a:ea typeface="PMingLiU" pitchFamily="18" charset="-120"/>
                </a:rPr>
                <a:t> Region</a:t>
              </a:r>
              <a:endParaRPr lang="en-US"/>
            </a:p>
          </p:txBody>
        </p:sp>
        <p:sp>
          <p:nvSpPr>
            <p:cNvPr id="22541" name="Text Box 121"/>
            <p:cNvSpPr txBox="1">
              <a:spLocks noChangeArrowheads="1"/>
            </p:cNvSpPr>
            <p:nvPr/>
          </p:nvSpPr>
          <p:spPr bwMode="auto">
            <a:xfrm>
              <a:off x="8820" y="8460"/>
              <a:ext cx="1620" cy="720"/>
            </a:xfrm>
            <a:prstGeom prst="rect">
              <a:avLst/>
            </a:prstGeom>
            <a:solidFill>
              <a:srgbClr val="FFFFFF"/>
            </a:solidFill>
            <a:ln w="9525">
              <a:noFill/>
              <a:miter lim="800000"/>
              <a:headEnd/>
              <a:tailEnd/>
            </a:ln>
          </p:spPr>
          <p:txBody>
            <a:bodyPr/>
            <a:lstStyle/>
            <a:p>
              <a:pPr defTabSz="914400"/>
              <a:r>
                <a:rPr lang="en-US" altLang="zh-CN" sz="1000">
                  <a:latin typeface="Times New Roman" pitchFamily="18" charset="0"/>
                  <a:ea typeface="PMingLiU" pitchFamily="18" charset="-120"/>
                </a:rPr>
                <a:t>Least Important</a:t>
              </a:r>
            </a:p>
            <a:p>
              <a:pPr defTabSz="914400"/>
              <a:r>
                <a:rPr lang="en-US" altLang="zh-CN" sz="1000">
                  <a:latin typeface="Times New Roman" pitchFamily="18" charset="0"/>
                  <a:ea typeface="PMingLiU" pitchFamily="18" charset="-120"/>
                </a:rPr>
                <a:t> Region</a:t>
              </a:r>
              <a:endParaRPr lang="en-US"/>
            </a:p>
          </p:txBody>
        </p:sp>
        <p:sp>
          <p:nvSpPr>
            <p:cNvPr id="22542" name="Text Box 122"/>
            <p:cNvSpPr txBox="1">
              <a:spLocks noChangeArrowheads="1"/>
            </p:cNvSpPr>
            <p:nvPr/>
          </p:nvSpPr>
          <p:spPr bwMode="auto">
            <a:xfrm>
              <a:off x="1620" y="7380"/>
              <a:ext cx="1620" cy="360"/>
            </a:xfrm>
            <a:prstGeom prst="rect">
              <a:avLst/>
            </a:prstGeom>
            <a:solidFill>
              <a:srgbClr val="FFFFFF"/>
            </a:solidFill>
            <a:ln w="9525">
              <a:noFill/>
              <a:miter lim="800000"/>
              <a:headEnd/>
              <a:tailEnd/>
            </a:ln>
          </p:spPr>
          <p:txBody>
            <a:bodyPr/>
            <a:lstStyle/>
            <a:p>
              <a:pPr defTabSz="914400"/>
              <a:r>
                <a:rPr lang="en-US" altLang="zh-CN" sz="1000">
                  <a:latin typeface="Times New Roman" pitchFamily="18" charset="0"/>
                  <a:ea typeface="PMingLiU" pitchFamily="18" charset="-120"/>
                </a:rPr>
                <a:t>Bit packed first</a:t>
              </a:r>
              <a:endParaRPr lang="en-US"/>
            </a:p>
          </p:txBody>
        </p:sp>
        <p:sp>
          <p:nvSpPr>
            <p:cNvPr id="22543" name="Text Box 123"/>
            <p:cNvSpPr txBox="1">
              <a:spLocks noChangeArrowheads="1"/>
            </p:cNvSpPr>
            <p:nvPr/>
          </p:nvSpPr>
          <p:spPr bwMode="auto">
            <a:xfrm>
              <a:off x="10080" y="7380"/>
              <a:ext cx="1980" cy="360"/>
            </a:xfrm>
            <a:prstGeom prst="rect">
              <a:avLst/>
            </a:prstGeom>
            <a:solidFill>
              <a:srgbClr val="FFFFFF"/>
            </a:solidFill>
            <a:ln w="9525">
              <a:noFill/>
              <a:miter lim="800000"/>
              <a:headEnd/>
              <a:tailEnd/>
            </a:ln>
          </p:spPr>
          <p:txBody>
            <a:bodyPr/>
            <a:lstStyle/>
            <a:p>
              <a:pPr defTabSz="914400"/>
              <a:r>
                <a:rPr lang="en-US" altLang="zh-CN" sz="1000">
                  <a:latin typeface="Times New Roman" pitchFamily="18" charset="0"/>
                  <a:ea typeface="PMingLiU" pitchFamily="18" charset="-120"/>
                </a:rPr>
                <a:t>Bit packed last</a:t>
              </a:r>
              <a:endParaRPr lang="en-US"/>
            </a:p>
          </p:txBody>
        </p:sp>
        <p:sp>
          <p:nvSpPr>
            <p:cNvPr id="22544" name="Text Box 124"/>
            <p:cNvSpPr txBox="1">
              <a:spLocks noChangeArrowheads="1"/>
            </p:cNvSpPr>
            <p:nvPr/>
          </p:nvSpPr>
          <p:spPr bwMode="auto">
            <a:xfrm>
              <a:off x="2520" y="7740"/>
              <a:ext cx="360" cy="397"/>
            </a:xfrm>
            <a:prstGeom prst="rect">
              <a:avLst/>
            </a:prstGeom>
            <a:solidFill>
              <a:srgbClr val="FFFFFF"/>
            </a:solidFill>
            <a:ln w="9525">
              <a:solidFill>
                <a:srgbClr val="000000"/>
              </a:solidFill>
              <a:miter lim="800000"/>
              <a:headEnd/>
              <a:tailEnd/>
            </a:ln>
          </p:spPr>
          <p:txBody>
            <a:bodyPr/>
            <a:lstStyle/>
            <a:p>
              <a:pPr defTabSz="914400"/>
              <a:r>
                <a:rPr lang="en-US" altLang="zh-CN" sz="1200">
                  <a:latin typeface="Times New Roman" pitchFamily="18" charset="0"/>
                  <a:ea typeface="PMingLiU" pitchFamily="18" charset="-120"/>
                </a:rPr>
                <a:t>1</a:t>
              </a:r>
              <a:endParaRPr lang="en-US"/>
            </a:p>
          </p:txBody>
        </p:sp>
        <p:sp>
          <p:nvSpPr>
            <p:cNvPr id="22545" name="Text Box 125"/>
            <p:cNvSpPr txBox="1">
              <a:spLocks noChangeArrowheads="1"/>
            </p:cNvSpPr>
            <p:nvPr/>
          </p:nvSpPr>
          <p:spPr bwMode="auto">
            <a:xfrm>
              <a:off x="2880" y="7740"/>
              <a:ext cx="360" cy="397"/>
            </a:xfrm>
            <a:prstGeom prst="rect">
              <a:avLst/>
            </a:prstGeom>
            <a:solidFill>
              <a:srgbClr val="FFFFFF"/>
            </a:solidFill>
            <a:ln w="9525">
              <a:solidFill>
                <a:srgbClr val="000000"/>
              </a:solidFill>
              <a:miter lim="800000"/>
              <a:headEnd/>
              <a:tailEnd/>
            </a:ln>
          </p:spPr>
          <p:txBody>
            <a:bodyPr/>
            <a:lstStyle/>
            <a:p>
              <a:pPr defTabSz="914400"/>
              <a:r>
                <a:rPr lang="en-US" altLang="zh-CN" sz="1200">
                  <a:latin typeface="Times New Roman" pitchFamily="18" charset="0"/>
                  <a:ea typeface="PMingLiU" pitchFamily="18" charset="-120"/>
                </a:rPr>
                <a:t>0</a:t>
              </a:r>
              <a:endParaRPr lang="en-US"/>
            </a:p>
          </p:txBody>
        </p:sp>
        <p:sp>
          <p:nvSpPr>
            <p:cNvPr id="22546" name="Text Box 126"/>
            <p:cNvSpPr txBox="1">
              <a:spLocks noChangeArrowheads="1"/>
            </p:cNvSpPr>
            <p:nvPr/>
          </p:nvSpPr>
          <p:spPr bwMode="auto">
            <a:xfrm>
              <a:off x="3240" y="7740"/>
              <a:ext cx="360" cy="397"/>
            </a:xfrm>
            <a:prstGeom prst="rect">
              <a:avLst/>
            </a:prstGeom>
            <a:solidFill>
              <a:srgbClr val="FFFFFF"/>
            </a:solidFill>
            <a:ln w="9525">
              <a:solidFill>
                <a:srgbClr val="000000"/>
              </a:solidFill>
              <a:miter lim="800000"/>
              <a:headEnd/>
              <a:tailEnd/>
            </a:ln>
          </p:spPr>
          <p:txBody>
            <a:bodyPr/>
            <a:lstStyle/>
            <a:p>
              <a:pPr defTabSz="914400"/>
              <a:r>
                <a:rPr lang="en-US" altLang="zh-CN" sz="1200">
                  <a:latin typeface="Times New Roman" pitchFamily="18" charset="0"/>
                  <a:ea typeface="PMingLiU" pitchFamily="18" charset="-120"/>
                </a:rPr>
                <a:t>0</a:t>
              </a:r>
              <a:endParaRPr lang="en-US"/>
            </a:p>
          </p:txBody>
        </p:sp>
        <p:sp>
          <p:nvSpPr>
            <p:cNvPr id="22547" name="Text Box 127"/>
            <p:cNvSpPr txBox="1">
              <a:spLocks noChangeArrowheads="1"/>
            </p:cNvSpPr>
            <p:nvPr/>
          </p:nvSpPr>
          <p:spPr bwMode="auto">
            <a:xfrm>
              <a:off x="3600" y="7740"/>
              <a:ext cx="360" cy="397"/>
            </a:xfrm>
            <a:prstGeom prst="rect">
              <a:avLst/>
            </a:prstGeom>
            <a:solidFill>
              <a:srgbClr val="FFFFFF"/>
            </a:solidFill>
            <a:ln w="9525">
              <a:solidFill>
                <a:srgbClr val="000000"/>
              </a:solidFill>
              <a:miter lim="800000"/>
              <a:headEnd/>
              <a:tailEnd/>
            </a:ln>
          </p:spPr>
          <p:txBody>
            <a:bodyPr/>
            <a:lstStyle/>
            <a:p>
              <a:pPr defTabSz="914400"/>
              <a:r>
                <a:rPr lang="en-US" altLang="zh-CN" sz="1200">
                  <a:latin typeface="Times New Roman" pitchFamily="18" charset="0"/>
                  <a:ea typeface="PMingLiU" pitchFamily="18" charset="-120"/>
                </a:rPr>
                <a:t>1</a:t>
              </a:r>
              <a:endParaRPr lang="en-US"/>
            </a:p>
          </p:txBody>
        </p:sp>
        <p:sp>
          <p:nvSpPr>
            <p:cNvPr id="22548" name="Text Box 128"/>
            <p:cNvSpPr txBox="1">
              <a:spLocks noChangeArrowheads="1"/>
            </p:cNvSpPr>
            <p:nvPr/>
          </p:nvSpPr>
          <p:spPr bwMode="auto">
            <a:xfrm>
              <a:off x="3960" y="7740"/>
              <a:ext cx="360" cy="397"/>
            </a:xfrm>
            <a:prstGeom prst="rect">
              <a:avLst/>
            </a:prstGeom>
            <a:solidFill>
              <a:srgbClr val="FFFFFF"/>
            </a:solidFill>
            <a:ln w="9525">
              <a:solidFill>
                <a:srgbClr val="000000"/>
              </a:solidFill>
              <a:miter lim="800000"/>
              <a:headEnd/>
              <a:tailEnd/>
            </a:ln>
          </p:spPr>
          <p:txBody>
            <a:bodyPr/>
            <a:lstStyle/>
            <a:p>
              <a:pPr defTabSz="914400"/>
              <a:r>
                <a:rPr lang="en-US" altLang="zh-CN" sz="1200">
                  <a:latin typeface="Times New Roman" pitchFamily="18" charset="0"/>
                  <a:ea typeface="PMingLiU" pitchFamily="18" charset="-120"/>
                </a:rPr>
                <a:t>1</a:t>
              </a:r>
              <a:endParaRPr lang="en-US"/>
            </a:p>
          </p:txBody>
        </p:sp>
        <p:sp>
          <p:nvSpPr>
            <p:cNvPr id="22549" name="Text Box 129"/>
            <p:cNvSpPr txBox="1">
              <a:spLocks noChangeArrowheads="1"/>
            </p:cNvSpPr>
            <p:nvPr/>
          </p:nvSpPr>
          <p:spPr bwMode="auto">
            <a:xfrm>
              <a:off x="8820" y="7740"/>
              <a:ext cx="360" cy="397"/>
            </a:xfrm>
            <a:prstGeom prst="rect">
              <a:avLst/>
            </a:prstGeom>
            <a:solidFill>
              <a:srgbClr val="FFFFFF"/>
            </a:solidFill>
            <a:ln w="9525">
              <a:solidFill>
                <a:srgbClr val="000000"/>
              </a:solidFill>
              <a:miter lim="800000"/>
              <a:headEnd/>
              <a:tailEnd/>
            </a:ln>
          </p:spPr>
          <p:txBody>
            <a:bodyPr/>
            <a:lstStyle/>
            <a:p>
              <a:pPr defTabSz="914400"/>
              <a:r>
                <a:rPr lang="en-US" altLang="zh-CN" sz="1200">
                  <a:latin typeface="Times New Roman" pitchFamily="18" charset="0"/>
                  <a:ea typeface="PMingLiU" pitchFamily="18" charset="-120"/>
                </a:rPr>
                <a:t>1</a:t>
              </a:r>
              <a:endParaRPr lang="en-US"/>
            </a:p>
          </p:txBody>
        </p:sp>
        <p:sp>
          <p:nvSpPr>
            <p:cNvPr id="22550" name="Text Box 130"/>
            <p:cNvSpPr txBox="1">
              <a:spLocks noChangeArrowheads="1"/>
            </p:cNvSpPr>
            <p:nvPr/>
          </p:nvSpPr>
          <p:spPr bwMode="auto">
            <a:xfrm>
              <a:off x="9180" y="7740"/>
              <a:ext cx="360" cy="397"/>
            </a:xfrm>
            <a:prstGeom prst="rect">
              <a:avLst/>
            </a:prstGeom>
            <a:solidFill>
              <a:srgbClr val="FFFFFF"/>
            </a:solidFill>
            <a:ln w="9525">
              <a:solidFill>
                <a:srgbClr val="000000"/>
              </a:solidFill>
              <a:miter lim="800000"/>
              <a:headEnd/>
              <a:tailEnd/>
            </a:ln>
          </p:spPr>
          <p:txBody>
            <a:bodyPr/>
            <a:lstStyle/>
            <a:p>
              <a:pPr defTabSz="914400"/>
              <a:r>
                <a:rPr lang="en-US" altLang="zh-CN" sz="1200">
                  <a:latin typeface="Times New Roman" pitchFamily="18" charset="0"/>
                  <a:ea typeface="PMingLiU" pitchFamily="18" charset="-120"/>
                </a:rPr>
                <a:t>1</a:t>
              </a:r>
              <a:endParaRPr lang="en-US"/>
            </a:p>
          </p:txBody>
        </p:sp>
        <p:sp>
          <p:nvSpPr>
            <p:cNvPr id="22551" name="Text Box 131"/>
            <p:cNvSpPr txBox="1">
              <a:spLocks noChangeArrowheads="1"/>
            </p:cNvSpPr>
            <p:nvPr/>
          </p:nvSpPr>
          <p:spPr bwMode="auto">
            <a:xfrm>
              <a:off x="9540" y="7740"/>
              <a:ext cx="360" cy="397"/>
            </a:xfrm>
            <a:prstGeom prst="rect">
              <a:avLst/>
            </a:prstGeom>
            <a:solidFill>
              <a:srgbClr val="FFFFFF"/>
            </a:solidFill>
            <a:ln w="9525">
              <a:solidFill>
                <a:srgbClr val="000000"/>
              </a:solidFill>
              <a:miter lim="800000"/>
              <a:headEnd/>
              <a:tailEnd/>
            </a:ln>
          </p:spPr>
          <p:txBody>
            <a:bodyPr/>
            <a:lstStyle/>
            <a:p>
              <a:pPr defTabSz="914400"/>
              <a:r>
                <a:rPr lang="en-US" altLang="zh-CN" sz="1200">
                  <a:latin typeface="Times New Roman" pitchFamily="18" charset="0"/>
                  <a:ea typeface="PMingLiU" pitchFamily="18" charset="-120"/>
                </a:rPr>
                <a:t>0</a:t>
              </a:r>
              <a:endParaRPr lang="en-US"/>
            </a:p>
          </p:txBody>
        </p:sp>
        <p:sp>
          <p:nvSpPr>
            <p:cNvPr id="22552" name="Text Box 132"/>
            <p:cNvSpPr txBox="1">
              <a:spLocks noChangeArrowheads="1"/>
            </p:cNvSpPr>
            <p:nvPr/>
          </p:nvSpPr>
          <p:spPr bwMode="auto">
            <a:xfrm>
              <a:off x="9900" y="7740"/>
              <a:ext cx="360" cy="397"/>
            </a:xfrm>
            <a:prstGeom prst="rect">
              <a:avLst/>
            </a:prstGeom>
            <a:solidFill>
              <a:srgbClr val="FFFFFF"/>
            </a:solidFill>
            <a:ln w="9525">
              <a:solidFill>
                <a:srgbClr val="000000"/>
              </a:solidFill>
              <a:miter lim="800000"/>
              <a:headEnd/>
              <a:tailEnd/>
            </a:ln>
          </p:spPr>
          <p:txBody>
            <a:bodyPr/>
            <a:lstStyle/>
            <a:p>
              <a:pPr defTabSz="914400"/>
              <a:r>
                <a:rPr lang="en-US" altLang="zh-CN" sz="1200">
                  <a:latin typeface="Times New Roman" pitchFamily="18" charset="0"/>
                  <a:ea typeface="PMingLiU" pitchFamily="18" charset="-120"/>
                </a:rPr>
                <a:t>1</a:t>
              </a:r>
              <a:endParaRPr lang="en-US"/>
            </a:p>
          </p:txBody>
        </p:sp>
        <p:sp>
          <p:nvSpPr>
            <p:cNvPr id="22553" name="Text Box 133"/>
            <p:cNvSpPr txBox="1">
              <a:spLocks noChangeArrowheads="1"/>
            </p:cNvSpPr>
            <p:nvPr/>
          </p:nvSpPr>
          <p:spPr bwMode="auto">
            <a:xfrm>
              <a:off x="10260" y="7740"/>
              <a:ext cx="360" cy="397"/>
            </a:xfrm>
            <a:prstGeom prst="rect">
              <a:avLst/>
            </a:prstGeom>
            <a:solidFill>
              <a:srgbClr val="FFFFFF"/>
            </a:solidFill>
            <a:ln w="9525">
              <a:solidFill>
                <a:srgbClr val="000000"/>
              </a:solidFill>
              <a:miter lim="800000"/>
              <a:headEnd/>
              <a:tailEnd/>
            </a:ln>
          </p:spPr>
          <p:txBody>
            <a:bodyPr/>
            <a:lstStyle/>
            <a:p>
              <a:pPr defTabSz="914400"/>
              <a:r>
                <a:rPr lang="en-US" altLang="zh-CN" sz="1200">
                  <a:latin typeface="Times New Roman" pitchFamily="18" charset="0"/>
                  <a:ea typeface="PMingLiU" pitchFamily="18" charset="-120"/>
                </a:rPr>
                <a:t>0</a:t>
              </a:r>
              <a:endParaRPr lang="en-US"/>
            </a:p>
          </p:txBody>
        </p:sp>
        <p:sp>
          <p:nvSpPr>
            <p:cNvPr id="22554" name="Text Box 134"/>
            <p:cNvSpPr txBox="1">
              <a:spLocks noChangeArrowheads="1"/>
            </p:cNvSpPr>
            <p:nvPr/>
          </p:nvSpPr>
          <p:spPr bwMode="auto">
            <a:xfrm>
              <a:off x="4320" y="7740"/>
              <a:ext cx="4500" cy="397"/>
            </a:xfrm>
            <a:prstGeom prst="rect">
              <a:avLst/>
            </a:prstGeom>
            <a:solidFill>
              <a:srgbClr val="FFFFFF"/>
            </a:solidFill>
            <a:ln w="9525">
              <a:solidFill>
                <a:srgbClr val="000000"/>
              </a:solidFill>
              <a:miter lim="800000"/>
              <a:headEnd/>
              <a:tailEnd/>
            </a:ln>
          </p:spPr>
          <p:txBody>
            <a:bodyPr/>
            <a:lstStyle/>
            <a:p>
              <a:pPr defTabSz="914400"/>
              <a:r>
                <a:rPr lang="en-US" altLang="zh-CN" sz="1200">
                  <a:latin typeface="Times New Roman" pitchFamily="18" charset="0"/>
                  <a:ea typeface="PMingLiU" pitchFamily="18" charset="-120"/>
                </a:rPr>
                <a:t>……………………</a:t>
              </a:r>
              <a:endParaRPr lang="en-US"/>
            </a:p>
          </p:txBody>
        </p:sp>
        <p:sp>
          <p:nvSpPr>
            <p:cNvPr id="22555" name="Text Box 135"/>
            <p:cNvSpPr txBox="1">
              <a:spLocks noChangeArrowheads="1"/>
            </p:cNvSpPr>
            <p:nvPr/>
          </p:nvSpPr>
          <p:spPr bwMode="auto">
            <a:xfrm>
              <a:off x="1080" y="7740"/>
              <a:ext cx="900" cy="720"/>
            </a:xfrm>
            <a:prstGeom prst="rect">
              <a:avLst/>
            </a:prstGeom>
            <a:solidFill>
              <a:srgbClr val="FFFFFF"/>
            </a:solidFill>
            <a:ln w="9525">
              <a:noFill/>
              <a:miter lim="800000"/>
              <a:headEnd/>
              <a:tailEnd/>
            </a:ln>
          </p:spPr>
          <p:txBody>
            <a:bodyPr/>
            <a:lstStyle/>
            <a:p>
              <a:pPr defTabSz="914400"/>
              <a:r>
                <a:rPr lang="en-US" altLang="zh-CN" sz="1400">
                  <a:latin typeface="Times New Roman" pitchFamily="18" charset="0"/>
                  <a:ea typeface="PMingLiU" pitchFamily="18" charset="-120"/>
                </a:rPr>
                <a:t>(c)</a:t>
              </a:r>
              <a:endParaRPr lang="en-US"/>
            </a:p>
          </p:txBody>
        </p:sp>
        <p:sp>
          <p:nvSpPr>
            <p:cNvPr id="22556" name="Line 136"/>
            <p:cNvSpPr>
              <a:spLocks noChangeShapeType="1"/>
            </p:cNvSpPr>
            <p:nvPr/>
          </p:nvSpPr>
          <p:spPr bwMode="auto">
            <a:xfrm>
              <a:off x="7740" y="7380"/>
              <a:ext cx="0" cy="1260"/>
            </a:xfrm>
            <a:prstGeom prst="line">
              <a:avLst/>
            </a:prstGeom>
            <a:noFill/>
            <a:ln w="25400">
              <a:solidFill>
                <a:srgbClr val="FF0000"/>
              </a:solidFill>
              <a:prstDash val="sysDot"/>
              <a:round/>
              <a:headEnd/>
              <a:tailEnd/>
            </a:ln>
          </p:spPr>
          <p:txBody>
            <a:bodyPr/>
            <a:lstStyle/>
            <a:p>
              <a:endParaRPr lang="en-US"/>
            </a:p>
          </p:txBody>
        </p:sp>
        <p:sp>
          <p:nvSpPr>
            <p:cNvPr id="22557" name="Line 137"/>
            <p:cNvSpPr>
              <a:spLocks noChangeShapeType="1"/>
            </p:cNvSpPr>
            <p:nvPr/>
          </p:nvSpPr>
          <p:spPr bwMode="auto">
            <a:xfrm flipH="1">
              <a:off x="7740" y="7740"/>
              <a:ext cx="2880" cy="360"/>
            </a:xfrm>
            <a:prstGeom prst="line">
              <a:avLst/>
            </a:prstGeom>
            <a:noFill/>
            <a:ln w="25400">
              <a:solidFill>
                <a:srgbClr val="FF0000"/>
              </a:solidFill>
              <a:round/>
              <a:headEnd/>
              <a:tailEnd/>
            </a:ln>
          </p:spPr>
          <p:txBody>
            <a:bodyPr/>
            <a:lstStyle/>
            <a:p>
              <a:endParaRPr lang="en-US"/>
            </a:p>
          </p:txBody>
        </p:sp>
        <p:sp>
          <p:nvSpPr>
            <p:cNvPr id="22558" name="Line 138"/>
            <p:cNvSpPr>
              <a:spLocks noChangeShapeType="1"/>
            </p:cNvSpPr>
            <p:nvPr/>
          </p:nvSpPr>
          <p:spPr bwMode="auto">
            <a:xfrm>
              <a:off x="7740" y="7740"/>
              <a:ext cx="2880" cy="360"/>
            </a:xfrm>
            <a:prstGeom prst="line">
              <a:avLst/>
            </a:prstGeom>
            <a:noFill/>
            <a:ln w="25400">
              <a:solidFill>
                <a:srgbClr val="FF0000"/>
              </a:solidFill>
              <a:round/>
              <a:headEnd/>
              <a:tailEnd/>
            </a:ln>
          </p:spPr>
          <p:txBody>
            <a:bodyPr/>
            <a:lstStyle/>
            <a:p>
              <a:endParaRPr lang="en-US"/>
            </a:p>
          </p:txBody>
        </p:sp>
        <p:sp>
          <p:nvSpPr>
            <p:cNvPr id="22559" name="Text Box 139"/>
            <p:cNvSpPr txBox="1">
              <a:spLocks noChangeArrowheads="1"/>
            </p:cNvSpPr>
            <p:nvPr/>
          </p:nvSpPr>
          <p:spPr bwMode="auto">
            <a:xfrm>
              <a:off x="8100" y="7200"/>
              <a:ext cx="1980" cy="360"/>
            </a:xfrm>
            <a:prstGeom prst="rect">
              <a:avLst/>
            </a:prstGeom>
            <a:solidFill>
              <a:srgbClr val="FFFFFF"/>
            </a:solidFill>
            <a:ln w="9525">
              <a:noFill/>
              <a:miter lim="800000"/>
              <a:headEnd/>
              <a:tailEnd/>
            </a:ln>
          </p:spPr>
          <p:txBody>
            <a:bodyPr/>
            <a:lstStyle/>
            <a:p>
              <a:pPr defTabSz="914400"/>
              <a:r>
                <a:rPr lang="en-US" altLang="zh-CN" sz="1000">
                  <a:solidFill>
                    <a:srgbClr val="FF0000"/>
                  </a:solidFill>
                  <a:latin typeface="Times New Roman" pitchFamily="18" charset="0"/>
                  <a:ea typeface="PMingLiU" pitchFamily="18" charset="-120"/>
                </a:rPr>
                <a:t>Bits are stripped</a:t>
              </a:r>
              <a:endParaRPr lang="en-US"/>
            </a:p>
          </p:txBody>
        </p:sp>
      </p:grpSp>
    </p:spTree>
    <p:extLst>
      <p:ext uri="{BB962C8B-B14F-4D97-AF65-F5344CB8AC3E}">
        <p14:creationId xmlns:p14="http://schemas.microsoft.com/office/powerpoint/2010/main" val="25706411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SAC used in MRM</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MRC uses a scalable version of Siren 22</a:t>
            </a:r>
          </a:p>
          <a:p>
            <a:pPr>
              <a:buFont typeface="Wingdings" panose="05000000000000000000" pitchFamily="2" charset="2"/>
              <a:buChar char="§"/>
            </a:pPr>
            <a:r>
              <a:rPr lang="en-US" dirty="0"/>
              <a:t>The VAD (Voice Activity Detection bit) and energy are carried in the RTP header.</a:t>
            </a:r>
          </a:p>
          <a:p>
            <a:pPr>
              <a:buFont typeface="Wingdings" panose="05000000000000000000" pitchFamily="2" charset="2"/>
              <a:buChar char="§"/>
            </a:pPr>
            <a:r>
              <a:rPr lang="en-US" dirty="0"/>
              <a:t>Utilizes a media-wise LPR mechanism.</a:t>
            </a:r>
          </a:p>
          <a:p>
            <a:pPr>
              <a:buFont typeface="Wingdings" panose="05000000000000000000" pitchFamily="2" charset="2"/>
              <a:buChar char="§"/>
            </a:pPr>
            <a:r>
              <a:rPr lang="en-US" dirty="0"/>
              <a:t>Audio Scalability:</a:t>
            </a:r>
          </a:p>
          <a:p>
            <a:endParaRPr lang="en-US" altLang="zh-CN" dirty="0">
              <a:ea typeface="宋体" charset="-122"/>
            </a:endParaRPr>
          </a:p>
          <a:p>
            <a:endParaRPr lang="en-US" dirty="0"/>
          </a:p>
        </p:txBody>
      </p:sp>
      <p:sp>
        <p:nvSpPr>
          <p:cNvPr id="4" name="TextBox 3"/>
          <p:cNvSpPr txBox="1"/>
          <p:nvPr/>
        </p:nvSpPr>
        <p:spPr bwMode="auto">
          <a:xfrm>
            <a:off x="755650" y="5833903"/>
            <a:ext cx="2486025" cy="307975"/>
          </a:xfrm>
          <a:prstGeom prst="rect">
            <a:avLst/>
          </a:prstGeom>
          <a:noFill/>
          <a:ln>
            <a:miter lim="800000"/>
            <a:headEnd/>
            <a:tailEnd/>
          </a:ln>
        </p:spPr>
        <p:txBody>
          <a:bodyPr lIns="0" tIns="0" rIns="0" bIns="0" rtlCol="1">
            <a:spAutoFit/>
          </a:bodyPr>
          <a:lstStyle/>
          <a:p>
            <a:pPr marL="280988" indent="-280988" eaLnBrk="0" hangingPunct="0">
              <a:spcBef>
                <a:spcPts val="600"/>
              </a:spcBef>
              <a:buSzPct val="100000"/>
              <a:defRPr/>
            </a:pPr>
            <a:r>
              <a:rPr lang="en-US" sz="2000" kern="0" dirty="0">
                <a:latin typeface="+mn-lt"/>
                <a:cs typeface="+mn-cs"/>
              </a:rPr>
              <a:t>Uplink (MRE to MRM)</a:t>
            </a:r>
            <a:endParaRPr lang="he-IL" sz="2000" kern="0" dirty="0">
              <a:latin typeface="+mn-lt"/>
              <a:cs typeface="+mn-cs"/>
            </a:endParaRPr>
          </a:p>
        </p:txBody>
      </p:sp>
      <p:sp>
        <p:nvSpPr>
          <p:cNvPr id="5" name="Cube 17"/>
          <p:cNvSpPr>
            <a:spLocks noChangeArrowheads="1"/>
          </p:cNvSpPr>
          <p:nvPr/>
        </p:nvSpPr>
        <p:spPr bwMode="auto">
          <a:xfrm>
            <a:off x="5254625" y="4610100"/>
            <a:ext cx="1235075" cy="939800"/>
          </a:xfrm>
          <a:prstGeom prst="cube">
            <a:avLst>
              <a:gd name="adj" fmla="val 13847"/>
            </a:avLst>
          </a:prstGeom>
          <a:solidFill>
            <a:srgbClr val="7030A0"/>
          </a:solidFill>
          <a:ln w="19050" algn="ctr">
            <a:solidFill>
              <a:srgbClr val="7030A0"/>
            </a:solidFill>
            <a:round/>
            <a:headEnd/>
            <a:tailEnd/>
          </a:ln>
        </p:spPr>
        <p:txBody>
          <a:bodyPr/>
          <a:lstStyle/>
          <a:p>
            <a:pPr eaLnBrk="0" hangingPunct="0">
              <a:spcBef>
                <a:spcPts val="600"/>
              </a:spcBef>
            </a:pPr>
            <a:endParaRPr lang="he-IL" sz="2000"/>
          </a:p>
        </p:txBody>
      </p:sp>
      <p:sp>
        <p:nvSpPr>
          <p:cNvPr id="6" name="Cube 18"/>
          <p:cNvSpPr>
            <a:spLocks noChangeArrowheads="1"/>
          </p:cNvSpPr>
          <p:nvPr/>
        </p:nvSpPr>
        <p:spPr bwMode="auto">
          <a:xfrm>
            <a:off x="5254625" y="4322763"/>
            <a:ext cx="1235075" cy="477837"/>
          </a:xfrm>
          <a:prstGeom prst="cube">
            <a:avLst>
              <a:gd name="adj" fmla="val 25000"/>
            </a:avLst>
          </a:prstGeom>
          <a:solidFill>
            <a:srgbClr val="92D050"/>
          </a:solidFill>
          <a:ln w="19050" algn="ctr">
            <a:solidFill>
              <a:srgbClr val="00B050"/>
            </a:solidFill>
            <a:round/>
            <a:headEnd/>
            <a:tailEnd/>
          </a:ln>
        </p:spPr>
        <p:txBody>
          <a:bodyPr/>
          <a:lstStyle/>
          <a:p>
            <a:pPr eaLnBrk="0" hangingPunct="0">
              <a:spcBef>
                <a:spcPts val="600"/>
              </a:spcBef>
            </a:pPr>
            <a:endParaRPr lang="he-IL" sz="2000"/>
          </a:p>
        </p:txBody>
      </p:sp>
      <p:sp>
        <p:nvSpPr>
          <p:cNvPr id="7" name="Cube 19"/>
          <p:cNvSpPr>
            <a:spLocks noChangeArrowheads="1"/>
          </p:cNvSpPr>
          <p:nvPr/>
        </p:nvSpPr>
        <p:spPr bwMode="auto">
          <a:xfrm>
            <a:off x="5254625" y="4035425"/>
            <a:ext cx="1235075" cy="477838"/>
          </a:xfrm>
          <a:prstGeom prst="cube">
            <a:avLst>
              <a:gd name="adj" fmla="val 25000"/>
            </a:avLst>
          </a:prstGeom>
          <a:solidFill>
            <a:srgbClr val="92D050"/>
          </a:solidFill>
          <a:ln w="19050" algn="ctr">
            <a:solidFill>
              <a:srgbClr val="00B050"/>
            </a:solidFill>
            <a:round/>
            <a:headEnd/>
            <a:tailEnd/>
          </a:ln>
        </p:spPr>
        <p:txBody>
          <a:bodyPr/>
          <a:lstStyle/>
          <a:p>
            <a:pPr eaLnBrk="0" hangingPunct="0">
              <a:spcBef>
                <a:spcPts val="600"/>
              </a:spcBef>
            </a:pPr>
            <a:endParaRPr lang="he-IL" sz="2000"/>
          </a:p>
        </p:txBody>
      </p:sp>
      <p:sp>
        <p:nvSpPr>
          <p:cNvPr id="8" name="TextBox 7"/>
          <p:cNvSpPr txBox="1"/>
          <p:nvPr/>
        </p:nvSpPr>
        <p:spPr bwMode="auto">
          <a:xfrm>
            <a:off x="5597525" y="4006850"/>
            <a:ext cx="584200" cy="228600"/>
          </a:xfrm>
          <a:prstGeom prst="rect">
            <a:avLst/>
          </a:prstGeom>
          <a:noFill/>
          <a:ln>
            <a:miter lim="800000"/>
            <a:headEnd/>
            <a:tailEnd/>
          </a:ln>
        </p:spPr>
        <p:txBody>
          <a:bodyPr lIns="0" tIns="0" rIns="0" bIns="0" rtlCol="1">
            <a:spAutoFit/>
          </a:bodyPr>
          <a:lstStyle>
            <a:defPPr>
              <a:defRPr lang="en-US"/>
            </a:defPPr>
            <a:lvl1pPr algn="l" rtl="0" eaLnBrk="0" fontAlgn="base" hangingPunct="0">
              <a:spcBef>
                <a:spcPct val="50000"/>
              </a:spcBef>
              <a:spcAft>
                <a:spcPct val="0"/>
              </a:spcAft>
              <a:defRPr sz="2400" kern="1200">
                <a:solidFill>
                  <a:schemeClr val="tx1"/>
                </a:solidFill>
                <a:latin typeface="Times" charset="0"/>
                <a:ea typeface="+mn-ea"/>
                <a:cs typeface="+mn-cs"/>
              </a:defRPr>
            </a:lvl1pPr>
            <a:lvl2pPr marL="457200" algn="l" rtl="0" eaLnBrk="0" fontAlgn="base" hangingPunct="0">
              <a:spcBef>
                <a:spcPct val="50000"/>
              </a:spcBef>
              <a:spcAft>
                <a:spcPct val="0"/>
              </a:spcAft>
              <a:defRPr sz="2400" kern="1200">
                <a:solidFill>
                  <a:schemeClr val="tx1"/>
                </a:solidFill>
                <a:latin typeface="Times" charset="0"/>
                <a:ea typeface="+mn-ea"/>
                <a:cs typeface="+mn-cs"/>
              </a:defRPr>
            </a:lvl2pPr>
            <a:lvl3pPr marL="914400" algn="l" rtl="0" eaLnBrk="0" fontAlgn="base" hangingPunct="0">
              <a:spcBef>
                <a:spcPct val="50000"/>
              </a:spcBef>
              <a:spcAft>
                <a:spcPct val="0"/>
              </a:spcAft>
              <a:defRPr sz="2400" kern="1200">
                <a:solidFill>
                  <a:schemeClr val="tx1"/>
                </a:solidFill>
                <a:latin typeface="Times" charset="0"/>
                <a:ea typeface="+mn-ea"/>
                <a:cs typeface="+mn-cs"/>
              </a:defRPr>
            </a:lvl3pPr>
            <a:lvl4pPr marL="1371600" algn="l" rtl="0" eaLnBrk="0" fontAlgn="base" hangingPunct="0">
              <a:spcBef>
                <a:spcPct val="50000"/>
              </a:spcBef>
              <a:spcAft>
                <a:spcPct val="0"/>
              </a:spcAft>
              <a:defRPr sz="2400" kern="1200">
                <a:solidFill>
                  <a:schemeClr val="tx1"/>
                </a:solidFill>
                <a:latin typeface="Times" charset="0"/>
                <a:ea typeface="+mn-ea"/>
                <a:cs typeface="+mn-cs"/>
              </a:defRPr>
            </a:lvl4pPr>
            <a:lvl5pPr marL="1828800" algn="l" rtl="0" eaLnBrk="0" fontAlgn="base" hangingPunct="0">
              <a:spcBef>
                <a:spcPct val="50000"/>
              </a:spcBef>
              <a:spcAft>
                <a:spcPct val="0"/>
              </a:spcAft>
              <a:defRPr sz="2400" kern="1200">
                <a:solidFill>
                  <a:schemeClr val="tx1"/>
                </a:solidFill>
                <a:latin typeface="Times" charset="0"/>
                <a:ea typeface="+mn-ea"/>
                <a:cs typeface="+mn-cs"/>
              </a:defRPr>
            </a:lvl5pPr>
            <a:lvl6pPr marL="2286000" algn="r" defTabSz="914400" rtl="1" eaLnBrk="1" latinLnBrk="0" hangingPunct="1">
              <a:defRPr sz="2400" kern="1200">
                <a:solidFill>
                  <a:schemeClr val="tx1"/>
                </a:solidFill>
                <a:latin typeface="Times" charset="0"/>
                <a:ea typeface="+mn-ea"/>
                <a:cs typeface="+mn-cs"/>
              </a:defRPr>
            </a:lvl6pPr>
            <a:lvl7pPr marL="2743200" algn="r" defTabSz="914400" rtl="1" eaLnBrk="1" latinLnBrk="0" hangingPunct="1">
              <a:defRPr sz="2400" kern="1200">
                <a:solidFill>
                  <a:schemeClr val="tx1"/>
                </a:solidFill>
                <a:latin typeface="Times" charset="0"/>
                <a:ea typeface="+mn-ea"/>
                <a:cs typeface="+mn-cs"/>
              </a:defRPr>
            </a:lvl7pPr>
            <a:lvl8pPr marL="3200400" algn="r" defTabSz="914400" rtl="1" eaLnBrk="1" latinLnBrk="0" hangingPunct="1">
              <a:defRPr sz="2400" kern="1200">
                <a:solidFill>
                  <a:schemeClr val="tx1"/>
                </a:solidFill>
                <a:latin typeface="Times" charset="0"/>
                <a:ea typeface="+mn-ea"/>
                <a:cs typeface="+mn-cs"/>
              </a:defRPr>
            </a:lvl8pPr>
            <a:lvl9pPr marL="3657600" algn="r" defTabSz="914400" rtl="1" eaLnBrk="1" latinLnBrk="0" hangingPunct="1">
              <a:defRPr sz="2400" kern="1200">
                <a:solidFill>
                  <a:schemeClr val="tx1"/>
                </a:solidFill>
                <a:latin typeface="Times" charset="0"/>
                <a:ea typeface="+mn-ea"/>
                <a:cs typeface="+mn-cs"/>
              </a:defRPr>
            </a:lvl9pPr>
          </a:lstStyle>
          <a:p>
            <a:pPr marL="280988" indent="-280988">
              <a:spcBef>
                <a:spcPts val="600"/>
              </a:spcBef>
              <a:buSzPct val="100000"/>
              <a:defRPr/>
            </a:pPr>
            <a:r>
              <a:rPr lang="en-US" sz="1200" kern="0" dirty="0">
                <a:latin typeface="+mn-lt"/>
              </a:rPr>
              <a:t>10K</a:t>
            </a:r>
            <a:endParaRPr lang="he-IL" sz="1200" kern="0" dirty="0">
              <a:latin typeface="+mn-lt"/>
            </a:endParaRPr>
          </a:p>
        </p:txBody>
      </p:sp>
      <p:sp>
        <p:nvSpPr>
          <p:cNvPr id="9" name="TextBox 8"/>
          <p:cNvSpPr txBox="1"/>
          <p:nvPr/>
        </p:nvSpPr>
        <p:spPr bwMode="auto">
          <a:xfrm>
            <a:off x="5613400" y="4262438"/>
            <a:ext cx="581025" cy="228600"/>
          </a:xfrm>
          <a:prstGeom prst="rect">
            <a:avLst/>
          </a:prstGeom>
          <a:noFill/>
          <a:ln>
            <a:miter lim="800000"/>
            <a:headEnd/>
            <a:tailEnd/>
          </a:ln>
        </p:spPr>
        <p:txBody>
          <a:bodyPr lIns="0" tIns="0" rIns="0" bIns="0" rtlCol="1">
            <a:spAutoFit/>
          </a:bodyPr>
          <a:lstStyle>
            <a:defPPr>
              <a:defRPr lang="en-US"/>
            </a:defPPr>
            <a:lvl1pPr algn="l" rtl="0" eaLnBrk="0" fontAlgn="base" hangingPunct="0">
              <a:spcBef>
                <a:spcPct val="50000"/>
              </a:spcBef>
              <a:spcAft>
                <a:spcPct val="0"/>
              </a:spcAft>
              <a:defRPr sz="2400" kern="1200">
                <a:solidFill>
                  <a:schemeClr val="tx1"/>
                </a:solidFill>
                <a:latin typeface="Times" charset="0"/>
                <a:ea typeface="+mn-ea"/>
                <a:cs typeface="+mn-cs"/>
              </a:defRPr>
            </a:lvl1pPr>
            <a:lvl2pPr marL="457200" algn="l" rtl="0" eaLnBrk="0" fontAlgn="base" hangingPunct="0">
              <a:spcBef>
                <a:spcPct val="50000"/>
              </a:spcBef>
              <a:spcAft>
                <a:spcPct val="0"/>
              </a:spcAft>
              <a:defRPr sz="2400" kern="1200">
                <a:solidFill>
                  <a:schemeClr val="tx1"/>
                </a:solidFill>
                <a:latin typeface="Times" charset="0"/>
                <a:ea typeface="+mn-ea"/>
                <a:cs typeface="+mn-cs"/>
              </a:defRPr>
            </a:lvl2pPr>
            <a:lvl3pPr marL="914400" algn="l" rtl="0" eaLnBrk="0" fontAlgn="base" hangingPunct="0">
              <a:spcBef>
                <a:spcPct val="50000"/>
              </a:spcBef>
              <a:spcAft>
                <a:spcPct val="0"/>
              </a:spcAft>
              <a:defRPr sz="2400" kern="1200">
                <a:solidFill>
                  <a:schemeClr val="tx1"/>
                </a:solidFill>
                <a:latin typeface="Times" charset="0"/>
                <a:ea typeface="+mn-ea"/>
                <a:cs typeface="+mn-cs"/>
              </a:defRPr>
            </a:lvl3pPr>
            <a:lvl4pPr marL="1371600" algn="l" rtl="0" eaLnBrk="0" fontAlgn="base" hangingPunct="0">
              <a:spcBef>
                <a:spcPct val="50000"/>
              </a:spcBef>
              <a:spcAft>
                <a:spcPct val="0"/>
              </a:spcAft>
              <a:defRPr sz="2400" kern="1200">
                <a:solidFill>
                  <a:schemeClr val="tx1"/>
                </a:solidFill>
                <a:latin typeface="Times" charset="0"/>
                <a:ea typeface="+mn-ea"/>
                <a:cs typeface="+mn-cs"/>
              </a:defRPr>
            </a:lvl4pPr>
            <a:lvl5pPr marL="1828800" algn="l" rtl="0" eaLnBrk="0" fontAlgn="base" hangingPunct="0">
              <a:spcBef>
                <a:spcPct val="50000"/>
              </a:spcBef>
              <a:spcAft>
                <a:spcPct val="0"/>
              </a:spcAft>
              <a:defRPr sz="2400" kern="1200">
                <a:solidFill>
                  <a:schemeClr val="tx1"/>
                </a:solidFill>
                <a:latin typeface="Times" charset="0"/>
                <a:ea typeface="+mn-ea"/>
                <a:cs typeface="+mn-cs"/>
              </a:defRPr>
            </a:lvl5pPr>
            <a:lvl6pPr marL="2286000" algn="r" defTabSz="914400" rtl="1" eaLnBrk="1" latinLnBrk="0" hangingPunct="1">
              <a:defRPr sz="2400" kern="1200">
                <a:solidFill>
                  <a:schemeClr val="tx1"/>
                </a:solidFill>
                <a:latin typeface="Times" charset="0"/>
                <a:ea typeface="+mn-ea"/>
                <a:cs typeface="+mn-cs"/>
              </a:defRPr>
            </a:lvl6pPr>
            <a:lvl7pPr marL="2743200" algn="r" defTabSz="914400" rtl="1" eaLnBrk="1" latinLnBrk="0" hangingPunct="1">
              <a:defRPr sz="2400" kern="1200">
                <a:solidFill>
                  <a:schemeClr val="tx1"/>
                </a:solidFill>
                <a:latin typeface="Times" charset="0"/>
                <a:ea typeface="+mn-ea"/>
                <a:cs typeface="+mn-cs"/>
              </a:defRPr>
            </a:lvl7pPr>
            <a:lvl8pPr marL="3200400" algn="r" defTabSz="914400" rtl="1" eaLnBrk="1" latinLnBrk="0" hangingPunct="1">
              <a:defRPr sz="2400" kern="1200">
                <a:solidFill>
                  <a:schemeClr val="tx1"/>
                </a:solidFill>
                <a:latin typeface="Times" charset="0"/>
                <a:ea typeface="+mn-ea"/>
                <a:cs typeface="+mn-cs"/>
              </a:defRPr>
            </a:lvl8pPr>
            <a:lvl9pPr marL="3657600" algn="r" defTabSz="914400" rtl="1" eaLnBrk="1" latinLnBrk="0" hangingPunct="1">
              <a:defRPr sz="2400" kern="1200">
                <a:solidFill>
                  <a:schemeClr val="tx1"/>
                </a:solidFill>
                <a:latin typeface="Times" charset="0"/>
                <a:ea typeface="+mn-ea"/>
                <a:cs typeface="+mn-cs"/>
              </a:defRPr>
            </a:lvl9pPr>
          </a:lstStyle>
          <a:p>
            <a:pPr marL="280988" indent="-280988">
              <a:spcBef>
                <a:spcPts val="600"/>
              </a:spcBef>
              <a:buSzPct val="100000"/>
              <a:defRPr/>
            </a:pPr>
            <a:r>
              <a:rPr lang="en-US" sz="1200" kern="0" dirty="0">
                <a:latin typeface="+mn-lt"/>
              </a:rPr>
              <a:t>10K</a:t>
            </a:r>
            <a:endParaRPr lang="he-IL" sz="1200" kern="0" dirty="0">
              <a:latin typeface="+mn-lt"/>
            </a:endParaRPr>
          </a:p>
        </p:txBody>
      </p:sp>
      <p:sp>
        <p:nvSpPr>
          <p:cNvPr id="10" name="TextBox 9"/>
          <p:cNvSpPr txBox="1"/>
          <p:nvPr/>
        </p:nvSpPr>
        <p:spPr bwMode="auto">
          <a:xfrm>
            <a:off x="5613400" y="4505325"/>
            <a:ext cx="581025" cy="230188"/>
          </a:xfrm>
          <a:prstGeom prst="rect">
            <a:avLst/>
          </a:prstGeom>
          <a:noFill/>
          <a:ln>
            <a:miter lim="800000"/>
            <a:headEnd/>
            <a:tailEnd/>
          </a:ln>
        </p:spPr>
        <p:txBody>
          <a:bodyPr lIns="0" tIns="0" rIns="0" bIns="0" rtlCol="1">
            <a:spAutoFit/>
          </a:bodyPr>
          <a:lstStyle>
            <a:defPPr>
              <a:defRPr lang="en-US"/>
            </a:defPPr>
            <a:lvl1pPr algn="l" rtl="0" eaLnBrk="0" fontAlgn="base" hangingPunct="0">
              <a:spcBef>
                <a:spcPct val="50000"/>
              </a:spcBef>
              <a:spcAft>
                <a:spcPct val="0"/>
              </a:spcAft>
              <a:defRPr sz="2400" kern="1200">
                <a:solidFill>
                  <a:schemeClr val="tx1"/>
                </a:solidFill>
                <a:latin typeface="Times" charset="0"/>
                <a:ea typeface="+mn-ea"/>
                <a:cs typeface="+mn-cs"/>
              </a:defRPr>
            </a:lvl1pPr>
            <a:lvl2pPr marL="457200" algn="l" rtl="0" eaLnBrk="0" fontAlgn="base" hangingPunct="0">
              <a:spcBef>
                <a:spcPct val="50000"/>
              </a:spcBef>
              <a:spcAft>
                <a:spcPct val="0"/>
              </a:spcAft>
              <a:defRPr sz="2400" kern="1200">
                <a:solidFill>
                  <a:schemeClr val="tx1"/>
                </a:solidFill>
                <a:latin typeface="Times" charset="0"/>
                <a:ea typeface="+mn-ea"/>
                <a:cs typeface="+mn-cs"/>
              </a:defRPr>
            </a:lvl2pPr>
            <a:lvl3pPr marL="914400" algn="l" rtl="0" eaLnBrk="0" fontAlgn="base" hangingPunct="0">
              <a:spcBef>
                <a:spcPct val="50000"/>
              </a:spcBef>
              <a:spcAft>
                <a:spcPct val="0"/>
              </a:spcAft>
              <a:defRPr sz="2400" kern="1200">
                <a:solidFill>
                  <a:schemeClr val="tx1"/>
                </a:solidFill>
                <a:latin typeface="Times" charset="0"/>
                <a:ea typeface="+mn-ea"/>
                <a:cs typeface="+mn-cs"/>
              </a:defRPr>
            </a:lvl3pPr>
            <a:lvl4pPr marL="1371600" algn="l" rtl="0" eaLnBrk="0" fontAlgn="base" hangingPunct="0">
              <a:spcBef>
                <a:spcPct val="50000"/>
              </a:spcBef>
              <a:spcAft>
                <a:spcPct val="0"/>
              </a:spcAft>
              <a:defRPr sz="2400" kern="1200">
                <a:solidFill>
                  <a:schemeClr val="tx1"/>
                </a:solidFill>
                <a:latin typeface="Times" charset="0"/>
                <a:ea typeface="+mn-ea"/>
                <a:cs typeface="+mn-cs"/>
              </a:defRPr>
            </a:lvl4pPr>
            <a:lvl5pPr marL="1828800" algn="l" rtl="0" eaLnBrk="0" fontAlgn="base" hangingPunct="0">
              <a:spcBef>
                <a:spcPct val="50000"/>
              </a:spcBef>
              <a:spcAft>
                <a:spcPct val="0"/>
              </a:spcAft>
              <a:defRPr sz="2400" kern="1200">
                <a:solidFill>
                  <a:schemeClr val="tx1"/>
                </a:solidFill>
                <a:latin typeface="Times" charset="0"/>
                <a:ea typeface="+mn-ea"/>
                <a:cs typeface="+mn-cs"/>
              </a:defRPr>
            </a:lvl5pPr>
            <a:lvl6pPr marL="2286000" algn="r" defTabSz="914400" rtl="1" eaLnBrk="1" latinLnBrk="0" hangingPunct="1">
              <a:defRPr sz="2400" kern="1200">
                <a:solidFill>
                  <a:schemeClr val="tx1"/>
                </a:solidFill>
                <a:latin typeface="Times" charset="0"/>
                <a:ea typeface="+mn-ea"/>
                <a:cs typeface="+mn-cs"/>
              </a:defRPr>
            </a:lvl6pPr>
            <a:lvl7pPr marL="2743200" algn="r" defTabSz="914400" rtl="1" eaLnBrk="1" latinLnBrk="0" hangingPunct="1">
              <a:defRPr sz="2400" kern="1200">
                <a:solidFill>
                  <a:schemeClr val="tx1"/>
                </a:solidFill>
                <a:latin typeface="Times" charset="0"/>
                <a:ea typeface="+mn-ea"/>
                <a:cs typeface="+mn-cs"/>
              </a:defRPr>
            </a:lvl7pPr>
            <a:lvl8pPr marL="3200400" algn="r" defTabSz="914400" rtl="1" eaLnBrk="1" latinLnBrk="0" hangingPunct="1">
              <a:defRPr sz="2400" kern="1200">
                <a:solidFill>
                  <a:schemeClr val="tx1"/>
                </a:solidFill>
                <a:latin typeface="Times" charset="0"/>
                <a:ea typeface="+mn-ea"/>
                <a:cs typeface="+mn-cs"/>
              </a:defRPr>
            </a:lvl8pPr>
            <a:lvl9pPr marL="3657600" algn="r" defTabSz="914400" rtl="1" eaLnBrk="1" latinLnBrk="0" hangingPunct="1">
              <a:defRPr sz="2400" kern="1200">
                <a:solidFill>
                  <a:schemeClr val="tx1"/>
                </a:solidFill>
                <a:latin typeface="Times" charset="0"/>
                <a:ea typeface="+mn-ea"/>
                <a:cs typeface="+mn-cs"/>
              </a:defRPr>
            </a:lvl9pPr>
          </a:lstStyle>
          <a:p>
            <a:pPr marL="280988" indent="-280988">
              <a:spcBef>
                <a:spcPts val="600"/>
              </a:spcBef>
              <a:buSzPct val="100000"/>
              <a:defRPr/>
            </a:pPr>
            <a:r>
              <a:rPr lang="en-US" sz="1200" kern="0" dirty="0">
                <a:latin typeface="+mn-lt"/>
              </a:rPr>
              <a:t>10K</a:t>
            </a:r>
            <a:endParaRPr lang="he-IL" sz="1200" kern="0" dirty="0">
              <a:latin typeface="+mn-lt"/>
            </a:endParaRPr>
          </a:p>
        </p:txBody>
      </p:sp>
      <p:sp>
        <p:nvSpPr>
          <p:cNvPr id="11" name="TextBox 10"/>
          <p:cNvSpPr txBox="1"/>
          <p:nvPr/>
        </p:nvSpPr>
        <p:spPr bwMode="auto">
          <a:xfrm>
            <a:off x="5589588" y="5013325"/>
            <a:ext cx="582612" cy="246063"/>
          </a:xfrm>
          <a:prstGeom prst="rect">
            <a:avLst/>
          </a:prstGeom>
          <a:noFill/>
          <a:ln>
            <a:miter lim="800000"/>
            <a:headEnd/>
            <a:tailEnd/>
          </a:ln>
        </p:spPr>
        <p:txBody>
          <a:bodyPr lIns="0" tIns="0" rIns="0" bIns="0" rtlCol="1">
            <a:spAutoFit/>
          </a:bodyPr>
          <a:lstStyle>
            <a:defPPr>
              <a:defRPr lang="en-US"/>
            </a:defPPr>
            <a:lvl1pPr algn="l" rtl="0" eaLnBrk="0" fontAlgn="base" hangingPunct="0">
              <a:spcBef>
                <a:spcPct val="50000"/>
              </a:spcBef>
              <a:spcAft>
                <a:spcPct val="0"/>
              </a:spcAft>
              <a:defRPr sz="2400" kern="1200">
                <a:solidFill>
                  <a:schemeClr val="tx1"/>
                </a:solidFill>
                <a:latin typeface="Times" charset="0"/>
                <a:ea typeface="+mn-ea"/>
                <a:cs typeface="+mn-cs"/>
              </a:defRPr>
            </a:lvl1pPr>
            <a:lvl2pPr marL="457200" algn="l" rtl="0" eaLnBrk="0" fontAlgn="base" hangingPunct="0">
              <a:spcBef>
                <a:spcPct val="50000"/>
              </a:spcBef>
              <a:spcAft>
                <a:spcPct val="0"/>
              </a:spcAft>
              <a:defRPr sz="2400" kern="1200">
                <a:solidFill>
                  <a:schemeClr val="tx1"/>
                </a:solidFill>
                <a:latin typeface="Times" charset="0"/>
                <a:ea typeface="+mn-ea"/>
                <a:cs typeface="+mn-cs"/>
              </a:defRPr>
            </a:lvl2pPr>
            <a:lvl3pPr marL="914400" algn="l" rtl="0" eaLnBrk="0" fontAlgn="base" hangingPunct="0">
              <a:spcBef>
                <a:spcPct val="50000"/>
              </a:spcBef>
              <a:spcAft>
                <a:spcPct val="0"/>
              </a:spcAft>
              <a:defRPr sz="2400" kern="1200">
                <a:solidFill>
                  <a:schemeClr val="tx1"/>
                </a:solidFill>
                <a:latin typeface="Times" charset="0"/>
                <a:ea typeface="+mn-ea"/>
                <a:cs typeface="+mn-cs"/>
              </a:defRPr>
            </a:lvl3pPr>
            <a:lvl4pPr marL="1371600" algn="l" rtl="0" eaLnBrk="0" fontAlgn="base" hangingPunct="0">
              <a:spcBef>
                <a:spcPct val="50000"/>
              </a:spcBef>
              <a:spcAft>
                <a:spcPct val="0"/>
              </a:spcAft>
              <a:defRPr sz="2400" kern="1200">
                <a:solidFill>
                  <a:schemeClr val="tx1"/>
                </a:solidFill>
                <a:latin typeface="Times" charset="0"/>
                <a:ea typeface="+mn-ea"/>
                <a:cs typeface="+mn-cs"/>
              </a:defRPr>
            </a:lvl4pPr>
            <a:lvl5pPr marL="1828800" algn="l" rtl="0" eaLnBrk="0" fontAlgn="base" hangingPunct="0">
              <a:spcBef>
                <a:spcPct val="50000"/>
              </a:spcBef>
              <a:spcAft>
                <a:spcPct val="0"/>
              </a:spcAft>
              <a:defRPr sz="2400" kern="1200">
                <a:solidFill>
                  <a:schemeClr val="tx1"/>
                </a:solidFill>
                <a:latin typeface="Times" charset="0"/>
                <a:ea typeface="+mn-ea"/>
                <a:cs typeface="+mn-cs"/>
              </a:defRPr>
            </a:lvl5pPr>
            <a:lvl6pPr marL="2286000" algn="r" defTabSz="914400" rtl="1" eaLnBrk="1" latinLnBrk="0" hangingPunct="1">
              <a:defRPr sz="2400" kern="1200">
                <a:solidFill>
                  <a:schemeClr val="tx1"/>
                </a:solidFill>
                <a:latin typeface="Times" charset="0"/>
                <a:ea typeface="+mn-ea"/>
                <a:cs typeface="+mn-cs"/>
              </a:defRPr>
            </a:lvl6pPr>
            <a:lvl7pPr marL="2743200" algn="r" defTabSz="914400" rtl="1" eaLnBrk="1" latinLnBrk="0" hangingPunct="1">
              <a:defRPr sz="2400" kern="1200">
                <a:solidFill>
                  <a:schemeClr val="tx1"/>
                </a:solidFill>
                <a:latin typeface="Times" charset="0"/>
                <a:ea typeface="+mn-ea"/>
                <a:cs typeface="+mn-cs"/>
              </a:defRPr>
            </a:lvl7pPr>
            <a:lvl8pPr marL="3200400" algn="r" defTabSz="914400" rtl="1" eaLnBrk="1" latinLnBrk="0" hangingPunct="1">
              <a:defRPr sz="2400" kern="1200">
                <a:solidFill>
                  <a:schemeClr val="tx1"/>
                </a:solidFill>
                <a:latin typeface="Times" charset="0"/>
                <a:ea typeface="+mn-ea"/>
                <a:cs typeface="+mn-cs"/>
              </a:defRPr>
            </a:lvl8pPr>
            <a:lvl9pPr marL="3657600" algn="r" defTabSz="914400" rtl="1" eaLnBrk="1" latinLnBrk="0" hangingPunct="1">
              <a:defRPr sz="2400" kern="1200">
                <a:solidFill>
                  <a:schemeClr val="tx1"/>
                </a:solidFill>
                <a:latin typeface="Times" charset="0"/>
                <a:ea typeface="+mn-ea"/>
                <a:cs typeface="+mn-cs"/>
              </a:defRPr>
            </a:lvl9pPr>
          </a:lstStyle>
          <a:p>
            <a:pPr marL="280988" indent="-280988">
              <a:spcBef>
                <a:spcPts val="600"/>
              </a:spcBef>
              <a:buSzPct val="100000"/>
              <a:defRPr/>
            </a:pPr>
            <a:r>
              <a:rPr lang="en-US" sz="1600" kern="0" dirty="0" smtClean="0">
                <a:latin typeface="+mn-lt"/>
              </a:rPr>
              <a:t>48K</a:t>
            </a:r>
            <a:endParaRPr lang="he-IL" sz="1600" kern="0" dirty="0">
              <a:latin typeface="+mn-lt"/>
            </a:endParaRPr>
          </a:p>
        </p:txBody>
      </p:sp>
      <p:sp>
        <p:nvSpPr>
          <p:cNvPr id="12" name="TextBox 11"/>
          <p:cNvSpPr txBox="1"/>
          <p:nvPr/>
        </p:nvSpPr>
        <p:spPr bwMode="auto">
          <a:xfrm>
            <a:off x="4646613" y="5799138"/>
            <a:ext cx="3049587" cy="307975"/>
          </a:xfrm>
          <a:prstGeom prst="rect">
            <a:avLst/>
          </a:prstGeom>
          <a:noFill/>
          <a:ln>
            <a:miter lim="800000"/>
            <a:headEnd/>
            <a:tailEnd/>
          </a:ln>
        </p:spPr>
        <p:txBody>
          <a:bodyPr lIns="0" tIns="0" rIns="0" bIns="0" rtlCol="1">
            <a:spAutoFit/>
          </a:bodyPr>
          <a:lstStyle/>
          <a:p>
            <a:pPr marL="280988" indent="-280988" eaLnBrk="0" hangingPunct="0">
              <a:spcBef>
                <a:spcPts val="600"/>
              </a:spcBef>
              <a:buSzPct val="100000"/>
              <a:defRPr/>
            </a:pPr>
            <a:r>
              <a:rPr lang="en-US" sz="2000" kern="0" dirty="0">
                <a:latin typeface="+mn-lt"/>
                <a:cs typeface="+mn-cs"/>
              </a:rPr>
              <a:t>Downlink (MRM to MRE)</a:t>
            </a:r>
            <a:endParaRPr lang="he-IL" sz="2000" kern="0" dirty="0">
              <a:latin typeface="+mn-lt"/>
              <a:cs typeface="+mn-cs"/>
            </a:endParaRPr>
          </a:p>
        </p:txBody>
      </p:sp>
      <p:grpSp>
        <p:nvGrpSpPr>
          <p:cNvPr id="13" name="Group 26"/>
          <p:cNvGrpSpPr/>
          <p:nvPr/>
        </p:nvGrpSpPr>
        <p:grpSpPr>
          <a:xfrm>
            <a:off x="1203483" y="4256205"/>
            <a:ext cx="752280" cy="1063500"/>
            <a:chOff x="6631955" y="2376990"/>
            <a:chExt cx="752280" cy="1063500"/>
          </a:xfrm>
          <a:effectLst>
            <a:outerShdw blurRad="50800" dist="38100" dir="2700000" algn="tl" rotWithShape="0">
              <a:prstClr val="black">
                <a:alpha val="40000"/>
              </a:prstClr>
            </a:outerShdw>
          </a:effectLst>
        </p:grpSpPr>
        <p:sp>
          <p:nvSpPr>
            <p:cNvPr id="18" name="Cube 17"/>
            <p:cNvSpPr>
              <a:spLocks noChangeArrowheads="1"/>
            </p:cNvSpPr>
            <p:nvPr/>
          </p:nvSpPr>
          <p:spPr bwMode="auto">
            <a:xfrm>
              <a:off x="6631955" y="2376990"/>
              <a:ext cx="752280" cy="1063500"/>
            </a:xfrm>
            <a:prstGeom prst="cube">
              <a:avLst>
                <a:gd name="adj" fmla="val 25000"/>
              </a:avLst>
            </a:prstGeom>
            <a:solidFill>
              <a:srgbClr val="0070C0"/>
            </a:solidFill>
            <a:ln w="19050" algn="ctr">
              <a:solidFill>
                <a:schemeClr val="tx1"/>
              </a:solidFill>
              <a:round/>
              <a:headEnd/>
              <a:tailEnd/>
            </a:ln>
          </p:spPr>
          <p:txBody>
            <a:bodyPr/>
            <a:lstStyle>
              <a:defPPr>
                <a:defRPr lang="en-US"/>
              </a:defPPr>
              <a:lvl1pPr algn="l" rtl="0" eaLnBrk="0" fontAlgn="base" hangingPunct="0">
                <a:spcBef>
                  <a:spcPct val="50000"/>
                </a:spcBef>
                <a:spcAft>
                  <a:spcPct val="0"/>
                </a:spcAft>
                <a:defRPr sz="2400" kern="1200">
                  <a:solidFill>
                    <a:schemeClr val="tx1"/>
                  </a:solidFill>
                  <a:latin typeface="Times" charset="0"/>
                  <a:ea typeface="+mn-ea"/>
                  <a:cs typeface="+mn-cs"/>
                </a:defRPr>
              </a:lvl1pPr>
              <a:lvl2pPr marL="457200" algn="l" rtl="0" eaLnBrk="0" fontAlgn="base" hangingPunct="0">
                <a:spcBef>
                  <a:spcPct val="50000"/>
                </a:spcBef>
                <a:spcAft>
                  <a:spcPct val="0"/>
                </a:spcAft>
                <a:defRPr sz="2400" kern="1200">
                  <a:solidFill>
                    <a:schemeClr val="tx1"/>
                  </a:solidFill>
                  <a:latin typeface="Times" charset="0"/>
                  <a:ea typeface="+mn-ea"/>
                  <a:cs typeface="+mn-cs"/>
                </a:defRPr>
              </a:lvl2pPr>
              <a:lvl3pPr marL="914400" algn="l" rtl="0" eaLnBrk="0" fontAlgn="base" hangingPunct="0">
                <a:spcBef>
                  <a:spcPct val="50000"/>
                </a:spcBef>
                <a:spcAft>
                  <a:spcPct val="0"/>
                </a:spcAft>
                <a:defRPr sz="2400" kern="1200">
                  <a:solidFill>
                    <a:schemeClr val="tx1"/>
                  </a:solidFill>
                  <a:latin typeface="Times" charset="0"/>
                  <a:ea typeface="+mn-ea"/>
                  <a:cs typeface="+mn-cs"/>
                </a:defRPr>
              </a:lvl3pPr>
              <a:lvl4pPr marL="1371600" algn="l" rtl="0" eaLnBrk="0" fontAlgn="base" hangingPunct="0">
                <a:spcBef>
                  <a:spcPct val="50000"/>
                </a:spcBef>
                <a:spcAft>
                  <a:spcPct val="0"/>
                </a:spcAft>
                <a:defRPr sz="2400" kern="1200">
                  <a:solidFill>
                    <a:schemeClr val="tx1"/>
                  </a:solidFill>
                  <a:latin typeface="Times" charset="0"/>
                  <a:ea typeface="+mn-ea"/>
                  <a:cs typeface="+mn-cs"/>
                </a:defRPr>
              </a:lvl4pPr>
              <a:lvl5pPr marL="1828800" algn="l" rtl="0" eaLnBrk="0" fontAlgn="base" hangingPunct="0">
                <a:spcBef>
                  <a:spcPct val="50000"/>
                </a:spcBef>
                <a:spcAft>
                  <a:spcPct val="0"/>
                </a:spcAft>
                <a:defRPr sz="2400" kern="1200">
                  <a:solidFill>
                    <a:schemeClr val="tx1"/>
                  </a:solidFill>
                  <a:latin typeface="Times" charset="0"/>
                  <a:ea typeface="+mn-ea"/>
                  <a:cs typeface="+mn-cs"/>
                </a:defRPr>
              </a:lvl5pPr>
              <a:lvl6pPr marL="2286000" algn="r" defTabSz="914400" rtl="1" eaLnBrk="1" latinLnBrk="0" hangingPunct="1">
                <a:defRPr sz="2400" kern="1200">
                  <a:solidFill>
                    <a:schemeClr val="tx1"/>
                  </a:solidFill>
                  <a:latin typeface="Times" charset="0"/>
                  <a:ea typeface="+mn-ea"/>
                  <a:cs typeface="+mn-cs"/>
                </a:defRPr>
              </a:lvl6pPr>
              <a:lvl7pPr marL="2743200" algn="r" defTabSz="914400" rtl="1" eaLnBrk="1" latinLnBrk="0" hangingPunct="1">
                <a:defRPr sz="2400" kern="1200">
                  <a:solidFill>
                    <a:schemeClr val="tx1"/>
                  </a:solidFill>
                  <a:latin typeface="Times" charset="0"/>
                  <a:ea typeface="+mn-ea"/>
                  <a:cs typeface="+mn-cs"/>
                </a:defRPr>
              </a:lvl7pPr>
              <a:lvl8pPr marL="3200400" algn="r" defTabSz="914400" rtl="1" eaLnBrk="1" latinLnBrk="0" hangingPunct="1">
                <a:defRPr sz="2400" kern="1200">
                  <a:solidFill>
                    <a:schemeClr val="tx1"/>
                  </a:solidFill>
                  <a:latin typeface="Times" charset="0"/>
                  <a:ea typeface="+mn-ea"/>
                  <a:cs typeface="+mn-cs"/>
                </a:defRPr>
              </a:lvl8pPr>
              <a:lvl9pPr marL="3657600" algn="r" defTabSz="914400" rtl="1" eaLnBrk="1" latinLnBrk="0" hangingPunct="1">
                <a:defRPr sz="2400" kern="1200">
                  <a:solidFill>
                    <a:schemeClr val="tx1"/>
                  </a:solidFill>
                  <a:latin typeface="Times" charset="0"/>
                  <a:ea typeface="+mn-ea"/>
                  <a:cs typeface="+mn-cs"/>
                </a:defRPr>
              </a:lvl9pPr>
            </a:lstStyle>
            <a:p>
              <a:pPr>
                <a:spcBef>
                  <a:spcPts val="600"/>
                </a:spcBef>
                <a:defRPr/>
              </a:pPr>
              <a:endParaRPr lang="he-IL" sz="2000" dirty="0">
                <a:latin typeface="Arial" pitchFamily="34" charset="0"/>
              </a:endParaRPr>
            </a:p>
          </p:txBody>
        </p:sp>
        <p:sp>
          <p:nvSpPr>
            <p:cNvPr id="19" name="TextBox 21"/>
            <p:cNvSpPr txBox="1"/>
            <p:nvPr/>
          </p:nvSpPr>
          <p:spPr bwMode="auto">
            <a:xfrm>
              <a:off x="6710136" y="2807571"/>
              <a:ext cx="558699" cy="246221"/>
            </a:xfrm>
            <a:prstGeom prst="rect">
              <a:avLst/>
            </a:prstGeom>
            <a:noFill/>
            <a:ln>
              <a:miter lim="800000"/>
              <a:headEnd/>
              <a:tailEnd/>
            </a:ln>
          </p:spPr>
          <p:txBody>
            <a:bodyPr lIns="0" tIns="0" rIns="0" bIns="0" rtlCol="1">
              <a:spAutoFit/>
            </a:bodyPr>
            <a:lstStyle>
              <a:defPPr>
                <a:defRPr lang="en-US"/>
              </a:defPPr>
              <a:lvl1pPr algn="l" rtl="0" eaLnBrk="0" fontAlgn="base" hangingPunct="0">
                <a:spcBef>
                  <a:spcPct val="50000"/>
                </a:spcBef>
                <a:spcAft>
                  <a:spcPct val="0"/>
                </a:spcAft>
                <a:defRPr sz="2400" kern="1200">
                  <a:solidFill>
                    <a:schemeClr val="tx1"/>
                  </a:solidFill>
                  <a:latin typeface="Times" charset="0"/>
                  <a:ea typeface="+mn-ea"/>
                  <a:cs typeface="+mn-cs"/>
                </a:defRPr>
              </a:lvl1pPr>
              <a:lvl2pPr marL="457200" algn="l" rtl="0" eaLnBrk="0" fontAlgn="base" hangingPunct="0">
                <a:spcBef>
                  <a:spcPct val="50000"/>
                </a:spcBef>
                <a:spcAft>
                  <a:spcPct val="0"/>
                </a:spcAft>
                <a:defRPr sz="2400" kern="1200">
                  <a:solidFill>
                    <a:schemeClr val="tx1"/>
                  </a:solidFill>
                  <a:latin typeface="Times" charset="0"/>
                  <a:ea typeface="+mn-ea"/>
                  <a:cs typeface="+mn-cs"/>
                </a:defRPr>
              </a:lvl2pPr>
              <a:lvl3pPr marL="914400" algn="l" rtl="0" eaLnBrk="0" fontAlgn="base" hangingPunct="0">
                <a:spcBef>
                  <a:spcPct val="50000"/>
                </a:spcBef>
                <a:spcAft>
                  <a:spcPct val="0"/>
                </a:spcAft>
                <a:defRPr sz="2400" kern="1200">
                  <a:solidFill>
                    <a:schemeClr val="tx1"/>
                  </a:solidFill>
                  <a:latin typeface="Times" charset="0"/>
                  <a:ea typeface="+mn-ea"/>
                  <a:cs typeface="+mn-cs"/>
                </a:defRPr>
              </a:lvl3pPr>
              <a:lvl4pPr marL="1371600" algn="l" rtl="0" eaLnBrk="0" fontAlgn="base" hangingPunct="0">
                <a:spcBef>
                  <a:spcPct val="50000"/>
                </a:spcBef>
                <a:spcAft>
                  <a:spcPct val="0"/>
                </a:spcAft>
                <a:defRPr sz="2400" kern="1200">
                  <a:solidFill>
                    <a:schemeClr val="tx1"/>
                  </a:solidFill>
                  <a:latin typeface="Times" charset="0"/>
                  <a:ea typeface="+mn-ea"/>
                  <a:cs typeface="+mn-cs"/>
                </a:defRPr>
              </a:lvl4pPr>
              <a:lvl5pPr marL="1828800" algn="l" rtl="0" eaLnBrk="0" fontAlgn="base" hangingPunct="0">
                <a:spcBef>
                  <a:spcPct val="50000"/>
                </a:spcBef>
                <a:spcAft>
                  <a:spcPct val="0"/>
                </a:spcAft>
                <a:defRPr sz="2400" kern="1200">
                  <a:solidFill>
                    <a:schemeClr val="tx1"/>
                  </a:solidFill>
                  <a:latin typeface="Times" charset="0"/>
                  <a:ea typeface="+mn-ea"/>
                  <a:cs typeface="+mn-cs"/>
                </a:defRPr>
              </a:lvl5pPr>
              <a:lvl6pPr marL="2286000" algn="r" defTabSz="914400" rtl="1" eaLnBrk="1" latinLnBrk="0" hangingPunct="1">
                <a:defRPr sz="2400" kern="1200">
                  <a:solidFill>
                    <a:schemeClr val="tx1"/>
                  </a:solidFill>
                  <a:latin typeface="Times" charset="0"/>
                  <a:ea typeface="+mn-ea"/>
                  <a:cs typeface="+mn-cs"/>
                </a:defRPr>
              </a:lvl6pPr>
              <a:lvl7pPr marL="2743200" algn="r" defTabSz="914400" rtl="1" eaLnBrk="1" latinLnBrk="0" hangingPunct="1">
                <a:defRPr sz="2400" kern="1200">
                  <a:solidFill>
                    <a:schemeClr val="tx1"/>
                  </a:solidFill>
                  <a:latin typeface="Times" charset="0"/>
                  <a:ea typeface="+mn-ea"/>
                  <a:cs typeface="+mn-cs"/>
                </a:defRPr>
              </a:lvl7pPr>
              <a:lvl8pPr marL="3200400" algn="r" defTabSz="914400" rtl="1" eaLnBrk="1" latinLnBrk="0" hangingPunct="1">
                <a:defRPr sz="2400" kern="1200">
                  <a:solidFill>
                    <a:schemeClr val="tx1"/>
                  </a:solidFill>
                  <a:latin typeface="Times" charset="0"/>
                  <a:ea typeface="+mn-ea"/>
                  <a:cs typeface="+mn-cs"/>
                </a:defRPr>
              </a:lvl8pPr>
              <a:lvl9pPr marL="3657600" algn="r" defTabSz="914400" rtl="1" eaLnBrk="1" latinLnBrk="0" hangingPunct="1">
                <a:defRPr sz="2400" kern="1200">
                  <a:solidFill>
                    <a:schemeClr val="tx1"/>
                  </a:solidFill>
                  <a:latin typeface="Times" charset="0"/>
                  <a:ea typeface="+mn-ea"/>
                  <a:cs typeface="+mn-cs"/>
                </a:defRPr>
              </a:lvl9pPr>
            </a:lstStyle>
            <a:p>
              <a:pPr marL="280988" indent="-280988">
                <a:spcBef>
                  <a:spcPts val="600"/>
                </a:spcBef>
                <a:buSzPct val="100000"/>
                <a:defRPr/>
              </a:pPr>
              <a:r>
                <a:rPr lang="en-US" sz="1600" kern="0" dirty="0" smtClean="0">
                  <a:latin typeface="+mn-lt"/>
                </a:rPr>
                <a:t>48K</a:t>
              </a:r>
              <a:endParaRPr lang="he-IL" sz="1600" kern="0" dirty="0">
                <a:latin typeface="+mn-lt"/>
              </a:endParaRPr>
            </a:p>
          </p:txBody>
        </p:sp>
      </p:grpSp>
    </p:spTree>
    <p:extLst>
      <p:ext uri="{BB962C8B-B14F-4D97-AF65-F5344CB8AC3E}">
        <p14:creationId xmlns:p14="http://schemas.microsoft.com/office/powerpoint/2010/main" val="3053856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Audio Codec Priority</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70875901"/>
              </p:ext>
            </p:extLst>
          </p:nvPr>
        </p:nvGraphicFramePr>
        <p:xfrm>
          <a:off x="224286" y="1450127"/>
          <a:ext cx="4177633" cy="4631076"/>
        </p:xfrm>
        <a:graphic>
          <a:graphicData uri="http://schemas.openxmlformats.org/drawingml/2006/table">
            <a:tbl>
              <a:tblPr>
                <a:tableStyleId>{5C22544A-7EE6-4342-B048-85BDC9FD1C3A}</a:tableStyleId>
              </a:tblPr>
              <a:tblGrid>
                <a:gridCol w="1333629"/>
                <a:gridCol w="1422002"/>
                <a:gridCol w="1422002"/>
              </a:tblGrid>
              <a:tr h="206758">
                <a:tc>
                  <a:txBody>
                    <a:bodyPr/>
                    <a:lstStyle/>
                    <a:p>
                      <a:pPr algn="l" fontAlgn="ctr"/>
                      <a:r>
                        <a:rPr lang="en-US" sz="1000" u="none" strike="noStrike" dirty="0">
                          <a:effectLst/>
                        </a:rPr>
                        <a:t>Call Rate</a:t>
                      </a:r>
                      <a:endParaRPr lang="en-US" sz="1000" b="1" i="0" u="none" strike="noStrike" dirty="0">
                        <a:solidFill>
                          <a:srgbClr val="000000"/>
                        </a:solidFill>
                        <a:effectLst/>
                        <a:latin typeface="Times New Roman"/>
                      </a:endParaRPr>
                    </a:p>
                  </a:txBody>
                  <a:tcPr marL="8007" marR="8007" marT="8007" marB="0" anchor="ctr"/>
                </a:tc>
                <a:tc>
                  <a:txBody>
                    <a:bodyPr/>
                    <a:lstStyle/>
                    <a:p>
                      <a:pPr algn="l" fontAlgn="ctr"/>
                      <a:r>
                        <a:rPr lang="en-US" sz="1000" u="none" strike="noStrike">
                          <a:effectLst/>
                        </a:rPr>
                        <a:t> Stereo Preference Order</a:t>
                      </a:r>
                      <a:endParaRPr lang="en-US" sz="1000" b="1" i="0" u="none" strike="noStrike">
                        <a:solidFill>
                          <a:srgbClr val="000000"/>
                        </a:solidFill>
                        <a:effectLst/>
                        <a:latin typeface="Times New Roman"/>
                      </a:endParaRPr>
                    </a:p>
                  </a:txBody>
                  <a:tcPr marL="8007" marR="8007" marT="8007" marB="0" anchor="ctr"/>
                </a:tc>
                <a:tc>
                  <a:txBody>
                    <a:bodyPr/>
                    <a:lstStyle/>
                    <a:p>
                      <a:pPr algn="l" fontAlgn="ctr"/>
                      <a:r>
                        <a:rPr lang="en-US" sz="1000" u="none" strike="noStrike">
                          <a:effectLst/>
                        </a:rPr>
                        <a:t>Mono Preference Order</a:t>
                      </a:r>
                      <a:endParaRPr lang="en-US" sz="1000" b="1" i="0" u="none" strike="noStrike">
                        <a:solidFill>
                          <a:srgbClr val="000000"/>
                        </a:solidFill>
                        <a:effectLst/>
                        <a:latin typeface="Times New Roman"/>
                      </a:endParaRPr>
                    </a:p>
                  </a:txBody>
                  <a:tcPr marL="8007" marR="8007" marT="8007" marB="0" anchor="ctr"/>
                </a:tc>
              </a:tr>
              <a:tr h="176745">
                <a:tc gridSpan="3">
                  <a:txBody>
                    <a:bodyPr/>
                    <a:lstStyle/>
                    <a:p>
                      <a:pPr algn="l" fontAlgn="ctr"/>
                      <a:r>
                        <a:rPr lang="en-US" altLang="zh-CN" sz="1000" u="none" strike="noStrike">
                          <a:effectLst/>
                        </a:rPr>
                        <a:t>&gt;=1024</a:t>
                      </a:r>
                      <a:endParaRPr lang="en-US" altLang="zh-CN" sz="1000" b="1" i="0" u="none" strike="noStrike">
                        <a:solidFill>
                          <a:srgbClr val="000000"/>
                        </a:solidFill>
                        <a:effectLst/>
                        <a:latin typeface="Times New Roman"/>
                      </a:endParaRPr>
                    </a:p>
                  </a:txBody>
                  <a:tcPr marL="8007" marR="8007" marT="8007" marB="0" anchor="ctr"/>
                </a:tc>
                <a:tc hMerge="1">
                  <a:txBody>
                    <a:bodyPr/>
                    <a:lstStyle/>
                    <a:p>
                      <a:endParaRPr lang="zh-CN" altLang="en-US"/>
                    </a:p>
                  </a:txBody>
                  <a:tcPr/>
                </a:tc>
                <a:tc hMerge="1">
                  <a:txBody>
                    <a:bodyPr/>
                    <a:lstStyle/>
                    <a:p>
                      <a:endParaRPr lang="zh-CN" altLang="en-US"/>
                    </a:p>
                  </a:txBody>
                  <a:tcPr/>
                </a:tc>
              </a:tr>
              <a:tr h="169060">
                <a:tc rowSpan="25">
                  <a:txBody>
                    <a:bodyPr/>
                    <a:lstStyle/>
                    <a:p>
                      <a:pPr algn="l" fontAlgn="ctr"/>
                      <a:r>
                        <a:rPr lang="zh-CN" altLang="en-US" sz="1000" u="none" strike="noStrike" dirty="0">
                          <a:effectLst/>
                        </a:rPr>
                        <a:t>　</a:t>
                      </a:r>
                      <a:endParaRPr lang="zh-CN" altLang="en-US" sz="1000" b="1" i="0" u="none" strike="noStrike" dirty="0">
                        <a:solidFill>
                          <a:srgbClr val="000000"/>
                        </a:solidFill>
                        <a:effectLst/>
                        <a:latin typeface="Times New Roman"/>
                      </a:endParaRPr>
                    </a:p>
                  </a:txBody>
                  <a:tcPr marL="8007" marR="8007" marT="8007" marB="0" anchor="ctr"/>
                </a:tc>
                <a:tc>
                  <a:txBody>
                    <a:bodyPr/>
                    <a:lstStyle/>
                    <a:p>
                      <a:pPr algn="l" fontAlgn="ctr"/>
                      <a:r>
                        <a:rPr lang="en-US" sz="1000" u="none" strike="noStrike">
                          <a:effectLst/>
                        </a:rPr>
                        <a:t>G.719 Stereo 256*</a:t>
                      </a:r>
                      <a:endParaRPr lang="en-US" sz="1000" b="0" i="0" u="none" strike="noStrike">
                        <a:solidFill>
                          <a:srgbClr val="FF0000"/>
                        </a:solidFill>
                        <a:effectLst/>
                        <a:latin typeface="Times New Roman"/>
                      </a:endParaRPr>
                    </a:p>
                  </a:txBody>
                  <a:tcPr marL="8007" marR="8007" marT="8007" marB="0" anchor="ctr"/>
                </a:tc>
                <a:tc>
                  <a:txBody>
                    <a:bodyPr/>
                    <a:lstStyle/>
                    <a:p>
                      <a:pPr algn="l" fontAlgn="ctr"/>
                      <a:r>
                        <a:rPr lang="en-US" sz="1000" u="none" strike="noStrike">
                          <a:effectLst/>
                        </a:rPr>
                        <a:t>G.719 128</a:t>
                      </a:r>
                      <a:endParaRPr lang="en-US" sz="1000" b="0" i="0" u="none" strike="noStrike">
                        <a:solidFill>
                          <a:srgbClr val="FF0000"/>
                        </a:solidFill>
                        <a:effectLst/>
                        <a:latin typeface="Times New Roman"/>
                      </a:endParaRPr>
                    </a:p>
                  </a:txBody>
                  <a:tcPr marL="8007" marR="8007" marT="8007" marB="0" anchor="ctr"/>
                </a:tc>
              </a:tr>
              <a:tr h="161376">
                <a:tc vMerge="1">
                  <a:txBody>
                    <a:bodyPr/>
                    <a:lstStyle/>
                    <a:p>
                      <a:endParaRPr lang="zh-CN" altLang="en-US"/>
                    </a:p>
                  </a:txBody>
                  <a:tcPr/>
                </a:tc>
                <a:tc>
                  <a:txBody>
                    <a:bodyPr/>
                    <a:lstStyle/>
                    <a:p>
                      <a:pPr algn="l" fontAlgn="ctr"/>
                      <a:r>
                        <a:rPr lang="en-US" sz="1000" u="none" strike="noStrike">
                          <a:effectLst/>
                        </a:rPr>
                        <a:t>G.719 Stereo 192*</a:t>
                      </a:r>
                      <a:endParaRPr lang="en-US" sz="1000" b="0" i="0" u="none" strike="noStrike">
                        <a:solidFill>
                          <a:srgbClr val="FF0000"/>
                        </a:solidFill>
                        <a:effectLst/>
                        <a:latin typeface="Times New Roman"/>
                      </a:endParaRPr>
                    </a:p>
                  </a:txBody>
                  <a:tcPr marL="8007" marR="8007" marT="8007" marB="0" anchor="ctr"/>
                </a:tc>
                <a:tc>
                  <a:txBody>
                    <a:bodyPr/>
                    <a:lstStyle/>
                    <a:p>
                      <a:pPr algn="l" fontAlgn="ctr"/>
                      <a:r>
                        <a:rPr lang="en-US" sz="1000" u="none" strike="noStrike">
                          <a:effectLst/>
                        </a:rPr>
                        <a:t>G.719 96</a:t>
                      </a:r>
                      <a:endParaRPr lang="en-US" sz="1000" b="0" i="0" u="none" strike="noStrike">
                        <a:solidFill>
                          <a:srgbClr val="FF0000"/>
                        </a:solidFill>
                        <a:effectLst/>
                        <a:latin typeface="Times New Roman"/>
                      </a:endParaRPr>
                    </a:p>
                  </a:txBody>
                  <a:tcPr marL="8007" marR="8007" marT="8007" marB="0" anchor="ctr"/>
                </a:tc>
              </a:tr>
              <a:tr h="161376">
                <a:tc vMerge="1">
                  <a:txBody>
                    <a:bodyPr/>
                    <a:lstStyle/>
                    <a:p>
                      <a:endParaRPr lang="zh-CN" altLang="en-US"/>
                    </a:p>
                  </a:txBody>
                  <a:tcPr/>
                </a:tc>
                <a:tc>
                  <a:txBody>
                    <a:bodyPr/>
                    <a:lstStyle/>
                    <a:p>
                      <a:pPr algn="l" fontAlgn="ctr"/>
                      <a:r>
                        <a:rPr lang="en-US" sz="1000" u="none" strike="noStrike">
                          <a:effectLst/>
                        </a:rPr>
                        <a:t>G.719 Stereo 128</a:t>
                      </a:r>
                      <a:endParaRPr lang="en-US" sz="1000" b="0" i="0" u="none" strike="noStrike">
                        <a:solidFill>
                          <a:srgbClr val="FF0000"/>
                        </a:solidFill>
                        <a:effectLst/>
                        <a:latin typeface="Times New Roman"/>
                      </a:endParaRPr>
                    </a:p>
                  </a:txBody>
                  <a:tcPr marL="8007" marR="8007" marT="8007" marB="0" anchor="ctr"/>
                </a:tc>
                <a:tc>
                  <a:txBody>
                    <a:bodyPr/>
                    <a:lstStyle/>
                    <a:p>
                      <a:pPr algn="l" fontAlgn="ctr"/>
                      <a:r>
                        <a:rPr lang="en-US" sz="1000" u="none" strike="noStrike">
                          <a:effectLst/>
                        </a:rPr>
                        <a:t>G.719 64</a:t>
                      </a:r>
                      <a:endParaRPr lang="en-US" sz="1000" b="0" i="0" u="none" strike="noStrike">
                        <a:solidFill>
                          <a:srgbClr val="FF0000"/>
                        </a:solidFill>
                        <a:effectLst/>
                        <a:latin typeface="Times New Roman"/>
                      </a:endParaRPr>
                    </a:p>
                  </a:txBody>
                  <a:tcPr marL="8007" marR="8007" marT="8007" marB="0" anchor="ctr"/>
                </a:tc>
              </a:tr>
              <a:tr h="161376">
                <a:tc vMerge="1">
                  <a:txBody>
                    <a:bodyPr/>
                    <a:lstStyle/>
                    <a:p>
                      <a:endParaRPr lang="zh-CN" altLang="en-US"/>
                    </a:p>
                  </a:txBody>
                  <a:tcPr/>
                </a:tc>
                <a:tc>
                  <a:txBody>
                    <a:bodyPr/>
                    <a:lstStyle/>
                    <a:p>
                      <a:pPr algn="l" fontAlgn="ctr"/>
                      <a:r>
                        <a:rPr lang="en-US" sz="1000" u="none" strike="noStrike">
                          <a:effectLst/>
                        </a:rPr>
                        <a:t>Siren22 Stereo 128</a:t>
                      </a:r>
                      <a:endParaRPr lang="en-US" sz="1000" b="0" i="0" u="none" strike="noStrike">
                        <a:solidFill>
                          <a:srgbClr val="FF0000"/>
                        </a:solidFill>
                        <a:effectLst/>
                        <a:latin typeface="Times New Roman"/>
                      </a:endParaRPr>
                    </a:p>
                  </a:txBody>
                  <a:tcPr marL="8007" marR="8007" marT="8007" marB="0" anchor="ctr"/>
                </a:tc>
                <a:tc>
                  <a:txBody>
                    <a:bodyPr/>
                    <a:lstStyle/>
                    <a:p>
                      <a:pPr algn="l" fontAlgn="ctr"/>
                      <a:r>
                        <a:rPr lang="en-US" sz="1000" u="none" strike="noStrike">
                          <a:effectLst/>
                        </a:rPr>
                        <a:t>SAC-LPR 64</a:t>
                      </a:r>
                      <a:endParaRPr lang="en-US" sz="1000" b="0" i="0" u="none" strike="noStrike">
                        <a:solidFill>
                          <a:srgbClr val="000000"/>
                        </a:solidFill>
                        <a:effectLst/>
                        <a:latin typeface="Times New Roman"/>
                      </a:endParaRPr>
                    </a:p>
                  </a:txBody>
                  <a:tcPr marL="8007" marR="8007" marT="8007" marB="0" anchor="ctr"/>
                </a:tc>
              </a:tr>
              <a:tr h="161376">
                <a:tc vMerge="1">
                  <a:txBody>
                    <a:bodyPr/>
                    <a:lstStyle/>
                    <a:p>
                      <a:endParaRPr lang="zh-CN" altLang="en-US"/>
                    </a:p>
                  </a:txBody>
                  <a:tcPr/>
                </a:tc>
                <a:tc>
                  <a:txBody>
                    <a:bodyPr/>
                    <a:lstStyle/>
                    <a:p>
                      <a:pPr algn="l" fontAlgn="ctr"/>
                      <a:r>
                        <a:rPr lang="en-US" sz="1000" u="none" strike="noStrike">
                          <a:effectLst/>
                        </a:rPr>
                        <a:t>SAC-LPR Stereo 128</a:t>
                      </a:r>
                      <a:endParaRPr lang="en-US" sz="1000" b="0" i="0" u="none" strike="noStrike">
                        <a:solidFill>
                          <a:srgbClr val="000000"/>
                        </a:solidFill>
                        <a:effectLst/>
                        <a:latin typeface="Times New Roman"/>
                      </a:endParaRPr>
                    </a:p>
                  </a:txBody>
                  <a:tcPr marL="8007" marR="8007" marT="8007" marB="0" anchor="ctr"/>
                </a:tc>
                <a:tc>
                  <a:txBody>
                    <a:bodyPr/>
                    <a:lstStyle/>
                    <a:p>
                      <a:pPr algn="l" fontAlgn="ctr"/>
                      <a:r>
                        <a:rPr lang="en-US" sz="1000" u="none" strike="noStrike">
                          <a:effectLst/>
                        </a:rPr>
                        <a:t>Siren22 64</a:t>
                      </a:r>
                      <a:endParaRPr lang="en-US" sz="1000" b="0" i="0" u="none" strike="noStrike">
                        <a:solidFill>
                          <a:srgbClr val="000000"/>
                        </a:solidFill>
                        <a:effectLst/>
                        <a:latin typeface="Times New Roman"/>
                      </a:endParaRPr>
                    </a:p>
                  </a:txBody>
                  <a:tcPr marL="8007" marR="8007" marT="8007" marB="0" anchor="ctr"/>
                </a:tc>
              </a:tr>
              <a:tr h="161376">
                <a:tc vMerge="1">
                  <a:txBody>
                    <a:bodyPr/>
                    <a:lstStyle/>
                    <a:p>
                      <a:endParaRPr lang="zh-CN" altLang="en-US"/>
                    </a:p>
                  </a:txBody>
                  <a:tcPr/>
                </a:tc>
                <a:tc>
                  <a:txBody>
                    <a:bodyPr/>
                    <a:lstStyle/>
                    <a:p>
                      <a:pPr algn="l" fontAlgn="ctr"/>
                      <a:r>
                        <a:rPr lang="en-US" sz="1000" u="none" strike="noStrike">
                          <a:effectLst/>
                        </a:rPr>
                        <a:t>SAC-LPR Stereo 96</a:t>
                      </a:r>
                      <a:endParaRPr lang="en-US" sz="1000" b="0" i="0" u="none" strike="noStrike">
                        <a:solidFill>
                          <a:srgbClr val="000000"/>
                        </a:solidFill>
                        <a:effectLst/>
                        <a:latin typeface="Times New Roman"/>
                      </a:endParaRPr>
                    </a:p>
                  </a:txBody>
                  <a:tcPr marL="8007" marR="8007" marT="8007" marB="0" anchor="ctr"/>
                </a:tc>
                <a:tc>
                  <a:txBody>
                    <a:bodyPr/>
                    <a:lstStyle/>
                    <a:p>
                      <a:pPr algn="l" fontAlgn="ctr"/>
                      <a:r>
                        <a:rPr lang="en-US" sz="1000" u="none" strike="noStrike">
                          <a:effectLst/>
                        </a:rPr>
                        <a:t>G.719 64</a:t>
                      </a:r>
                      <a:endParaRPr lang="en-US" sz="1000" b="0" i="0" u="none" strike="noStrike">
                        <a:solidFill>
                          <a:srgbClr val="000000"/>
                        </a:solidFill>
                        <a:effectLst/>
                        <a:latin typeface="Times New Roman"/>
                      </a:endParaRPr>
                    </a:p>
                  </a:txBody>
                  <a:tcPr marL="8007" marR="8007" marT="8007" marB="0" anchor="ctr"/>
                </a:tc>
              </a:tr>
              <a:tr h="173159">
                <a:tc vMerge="1">
                  <a:txBody>
                    <a:bodyPr/>
                    <a:lstStyle/>
                    <a:p>
                      <a:endParaRPr lang="zh-CN" altLang="en-US"/>
                    </a:p>
                  </a:txBody>
                  <a:tcPr/>
                </a:tc>
                <a:tc>
                  <a:txBody>
                    <a:bodyPr/>
                    <a:lstStyle/>
                    <a:p>
                      <a:pPr algn="l" fontAlgn="ctr"/>
                      <a:r>
                        <a:rPr lang="en-US" sz="1000" u="none" strike="noStrike">
                          <a:effectLst/>
                        </a:rPr>
                        <a:t>Siren22 Stereo 96</a:t>
                      </a:r>
                      <a:endParaRPr lang="en-US" sz="1000" b="0" i="0" u="none" strike="noStrike">
                        <a:solidFill>
                          <a:srgbClr val="000000"/>
                        </a:solidFill>
                        <a:effectLst/>
                        <a:latin typeface="Times New Roman"/>
                      </a:endParaRPr>
                    </a:p>
                  </a:txBody>
                  <a:tcPr marL="8007" marR="8007" marT="8007" marB="0" anchor="ctr"/>
                </a:tc>
                <a:tc>
                  <a:txBody>
                    <a:bodyPr/>
                    <a:lstStyle/>
                    <a:p>
                      <a:pPr algn="l" fontAlgn="ctr"/>
                      <a:r>
                        <a:rPr lang="en-US" sz="1000" u="none" strike="noStrike">
                          <a:effectLst/>
                        </a:rPr>
                        <a:t>SAC-LPR 48</a:t>
                      </a:r>
                      <a:endParaRPr lang="en-US" sz="1000" b="0" i="0" u="none" strike="noStrike">
                        <a:solidFill>
                          <a:srgbClr val="000000"/>
                        </a:solidFill>
                        <a:effectLst/>
                        <a:latin typeface="Times New Roman"/>
                      </a:endParaRPr>
                    </a:p>
                  </a:txBody>
                  <a:tcPr marL="8007" marR="8007" marT="8007" marB="0" anchor="ctr"/>
                </a:tc>
              </a:tr>
              <a:tr h="155228">
                <a:tc vMerge="1">
                  <a:txBody>
                    <a:bodyPr/>
                    <a:lstStyle/>
                    <a:p>
                      <a:endParaRPr lang="zh-CN" altLang="en-US"/>
                    </a:p>
                  </a:txBody>
                  <a:tcPr/>
                </a:tc>
                <a:tc>
                  <a:txBody>
                    <a:bodyPr/>
                    <a:lstStyle/>
                    <a:p>
                      <a:pPr algn="l" fontAlgn="ctr"/>
                      <a:r>
                        <a:rPr lang="en-US" sz="1000" u="none" strike="noStrike">
                          <a:effectLst/>
                        </a:rPr>
                        <a:t>G.719 Stereo 96</a:t>
                      </a:r>
                      <a:endParaRPr lang="en-US" sz="1000" b="0" i="0" u="none" strike="noStrike">
                        <a:solidFill>
                          <a:srgbClr val="000000"/>
                        </a:solidFill>
                        <a:effectLst/>
                        <a:latin typeface="Times New Roman"/>
                      </a:endParaRPr>
                    </a:p>
                  </a:txBody>
                  <a:tcPr marL="8007" marR="8007" marT="8007" marB="0" anchor="ctr"/>
                </a:tc>
                <a:tc>
                  <a:txBody>
                    <a:bodyPr/>
                    <a:lstStyle/>
                    <a:p>
                      <a:pPr algn="l" fontAlgn="ctr"/>
                      <a:r>
                        <a:rPr lang="en-US" sz="1000" u="none" strike="noStrike">
                          <a:effectLst/>
                        </a:rPr>
                        <a:t>Siren22 48</a:t>
                      </a:r>
                      <a:endParaRPr lang="en-US" sz="1000" b="0" i="0" u="none" strike="noStrike">
                        <a:solidFill>
                          <a:srgbClr val="000000"/>
                        </a:solidFill>
                        <a:effectLst/>
                        <a:latin typeface="Times New Roman"/>
                      </a:endParaRPr>
                    </a:p>
                  </a:txBody>
                  <a:tcPr marL="8007" marR="8007" marT="8007" marB="0" anchor="ctr"/>
                </a:tc>
              </a:tr>
              <a:tr h="161376">
                <a:tc vMerge="1">
                  <a:txBody>
                    <a:bodyPr/>
                    <a:lstStyle/>
                    <a:p>
                      <a:endParaRPr lang="zh-CN" altLang="en-US"/>
                    </a:p>
                  </a:txBody>
                  <a:tcPr/>
                </a:tc>
                <a:tc>
                  <a:txBody>
                    <a:bodyPr/>
                    <a:lstStyle/>
                    <a:p>
                      <a:pPr algn="l" fontAlgn="ctr"/>
                      <a:r>
                        <a:rPr lang="en-US" sz="1000" u="none" strike="noStrike">
                          <a:effectLst/>
                        </a:rPr>
                        <a:t>Siren14 Stereo 96</a:t>
                      </a:r>
                      <a:endParaRPr lang="en-US" sz="1000" b="0" i="0" u="none" strike="noStrike">
                        <a:solidFill>
                          <a:srgbClr val="000000"/>
                        </a:solidFill>
                        <a:effectLst/>
                        <a:latin typeface="Times New Roman"/>
                      </a:endParaRPr>
                    </a:p>
                  </a:txBody>
                  <a:tcPr marL="8007" marR="8007" marT="8007" marB="0" anchor="ctr"/>
                </a:tc>
                <a:tc>
                  <a:txBody>
                    <a:bodyPr/>
                    <a:lstStyle/>
                    <a:p>
                      <a:pPr algn="l" fontAlgn="ctr"/>
                      <a:r>
                        <a:rPr lang="en-US" sz="1000" u="none" strike="noStrike">
                          <a:effectLst/>
                        </a:rPr>
                        <a:t>G.719 48</a:t>
                      </a:r>
                      <a:endParaRPr lang="en-US" sz="1000" b="0" i="0" u="none" strike="noStrike">
                        <a:solidFill>
                          <a:srgbClr val="000000"/>
                        </a:solidFill>
                        <a:effectLst/>
                        <a:latin typeface="Times New Roman"/>
                      </a:endParaRPr>
                    </a:p>
                  </a:txBody>
                  <a:tcPr marL="8007" marR="8007" marT="8007" marB="0" anchor="ctr"/>
                </a:tc>
              </a:tr>
              <a:tr h="161376">
                <a:tc vMerge="1">
                  <a:txBody>
                    <a:bodyPr/>
                    <a:lstStyle/>
                    <a:p>
                      <a:endParaRPr lang="zh-CN" altLang="en-US"/>
                    </a:p>
                  </a:txBody>
                  <a:tcPr/>
                </a:tc>
                <a:tc>
                  <a:txBody>
                    <a:bodyPr/>
                    <a:lstStyle/>
                    <a:p>
                      <a:pPr algn="l" fontAlgn="ctr"/>
                      <a:r>
                        <a:rPr lang="en-US" sz="1000" u="none" strike="noStrike">
                          <a:effectLst/>
                        </a:rPr>
                        <a:t>SAC-LPR Stereo 64</a:t>
                      </a:r>
                      <a:endParaRPr lang="en-US" sz="1000" b="0" i="0" u="none" strike="noStrike">
                        <a:solidFill>
                          <a:srgbClr val="000000"/>
                        </a:solidFill>
                        <a:effectLst/>
                        <a:latin typeface="Times New Roman"/>
                      </a:endParaRPr>
                    </a:p>
                  </a:txBody>
                  <a:tcPr marL="8007" marR="8007" marT="8007" marB="0" anchor="ctr"/>
                </a:tc>
                <a:tc>
                  <a:txBody>
                    <a:bodyPr/>
                    <a:lstStyle/>
                    <a:p>
                      <a:pPr algn="l" fontAlgn="ctr"/>
                      <a:r>
                        <a:rPr lang="en-US" sz="1000" u="none" strike="noStrike">
                          <a:effectLst/>
                        </a:rPr>
                        <a:t>G.722.1 Annex C 48</a:t>
                      </a:r>
                      <a:endParaRPr lang="en-US" sz="1000" b="0" i="0" u="none" strike="noStrike">
                        <a:solidFill>
                          <a:srgbClr val="000000"/>
                        </a:solidFill>
                        <a:effectLst/>
                        <a:latin typeface="Times New Roman"/>
                      </a:endParaRPr>
                    </a:p>
                  </a:txBody>
                  <a:tcPr marL="8007" marR="8007" marT="8007" marB="0" anchor="ctr"/>
                </a:tc>
              </a:tr>
              <a:tr h="169060">
                <a:tc vMerge="1">
                  <a:txBody>
                    <a:bodyPr/>
                    <a:lstStyle/>
                    <a:p>
                      <a:endParaRPr lang="zh-CN" altLang="en-US"/>
                    </a:p>
                  </a:txBody>
                  <a:tcPr/>
                </a:tc>
                <a:tc>
                  <a:txBody>
                    <a:bodyPr/>
                    <a:lstStyle/>
                    <a:p>
                      <a:pPr algn="l" fontAlgn="ctr"/>
                      <a:r>
                        <a:rPr lang="en-US" sz="1000" u="none" strike="noStrike">
                          <a:effectLst/>
                        </a:rPr>
                        <a:t>Siren22 Stereo 64</a:t>
                      </a:r>
                      <a:endParaRPr lang="en-US" sz="1000" b="0" i="0" u="none" strike="noStrike">
                        <a:solidFill>
                          <a:srgbClr val="000000"/>
                        </a:solidFill>
                        <a:effectLst/>
                        <a:latin typeface="Times New Roman"/>
                      </a:endParaRPr>
                    </a:p>
                  </a:txBody>
                  <a:tcPr marL="8007" marR="8007" marT="8007" marB="0" anchor="ctr"/>
                </a:tc>
                <a:tc>
                  <a:txBody>
                    <a:bodyPr/>
                    <a:lstStyle/>
                    <a:p>
                      <a:pPr algn="l" fontAlgn="ctr"/>
                      <a:r>
                        <a:rPr lang="en-US" sz="1000" u="none" strike="noStrike">
                          <a:effectLst/>
                        </a:rPr>
                        <a:t>Siren14 48</a:t>
                      </a:r>
                      <a:endParaRPr lang="en-US" sz="1000" b="0" i="0" u="none" strike="noStrike">
                        <a:solidFill>
                          <a:srgbClr val="000000"/>
                        </a:solidFill>
                        <a:effectLst/>
                        <a:latin typeface="Times New Roman"/>
                      </a:endParaRPr>
                    </a:p>
                  </a:txBody>
                  <a:tcPr marL="8007" marR="8007" marT="8007" marB="0" anchor="ctr"/>
                </a:tc>
              </a:tr>
              <a:tr h="176745">
                <a:tc vMerge="1">
                  <a:txBody>
                    <a:bodyPr/>
                    <a:lstStyle/>
                    <a:p>
                      <a:endParaRPr lang="zh-CN" altLang="en-US"/>
                    </a:p>
                  </a:txBody>
                  <a:tcPr/>
                </a:tc>
                <a:tc>
                  <a:txBody>
                    <a:bodyPr/>
                    <a:lstStyle/>
                    <a:p>
                      <a:pPr algn="l" fontAlgn="ctr"/>
                      <a:r>
                        <a:rPr lang="en-US" sz="1000" u="none" strike="noStrike">
                          <a:effectLst/>
                        </a:rPr>
                        <a:t>G.719 Stereo 64</a:t>
                      </a:r>
                      <a:endParaRPr lang="en-US" sz="1000" b="0" i="0" u="none" strike="noStrike">
                        <a:solidFill>
                          <a:srgbClr val="000000"/>
                        </a:solidFill>
                        <a:effectLst/>
                        <a:latin typeface="Times New Roman"/>
                      </a:endParaRPr>
                    </a:p>
                  </a:txBody>
                  <a:tcPr marL="8007" marR="8007" marT="8007" marB="0" anchor="ctr"/>
                </a:tc>
                <a:tc>
                  <a:txBody>
                    <a:bodyPr/>
                    <a:lstStyle/>
                    <a:p>
                      <a:pPr algn="l" fontAlgn="ctr"/>
                      <a:r>
                        <a:rPr lang="en-US" sz="1000" u="none" strike="noStrike">
                          <a:effectLst/>
                        </a:rPr>
                        <a:t>SAC-LPR 32</a:t>
                      </a:r>
                      <a:endParaRPr lang="en-US" sz="1000" b="0" i="0" u="none" strike="noStrike">
                        <a:solidFill>
                          <a:srgbClr val="000000"/>
                        </a:solidFill>
                        <a:effectLst/>
                        <a:latin typeface="Times New Roman"/>
                      </a:endParaRPr>
                    </a:p>
                  </a:txBody>
                  <a:tcPr marL="8007" marR="8007" marT="8007" marB="0" anchor="ctr"/>
                </a:tc>
              </a:tr>
              <a:tr h="176745">
                <a:tc vMerge="1">
                  <a:txBody>
                    <a:bodyPr/>
                    <a:lstStyle/>
                    <a:p>
                      <a:endParaRPr lang="zh-CN" altLang="en-US"/>
                    </a:p>
                  </a:txBody>
                  <a:tcPr/>
                </a:tc>
                <a:tc>
                  <a:txBody>
                    <a:bodyPr/>
                    <a:lstStyle/>
                    <a:p>
                      <a:pPr algn="l" fontAlgn="ctr"/>
                      <a:r>
                        <a:rPr lang="en-US" sz="1000" u="none" strike="noStrike">
                          <a:effectLst/>
                        </a:rPr>
                        <a:t>Siren14 Stereo 64</a:t>
                      </a:r>
                      <a:endParaRPr lang="en-US" sz="1000" b="0" i="0" u="none" strike="noStrike">
                        <a:solidFill>
                          <a:srgbClr val="000000"/>
                        </a:solidFill>
                        <a:effectLst/>
                        <a:latin typeface="Times New Roman"/>
                      </a:endParaRPr>
                    </a:p>
                  </a:txBody>
                  <a:tcPr marL="8007" marR="8007" marT="8007" marB="0" anchor="ctr"/>
                </a:tc>
                <a:tc>
                  <a:txBody>
                    <a:bodyPr/>
                    <a:lstStyle/>
                    <a:p>
                      <a:pPr algn="l" fontAlgn="ctr"/>
                      <a:r>
                        <a:rPr lang="en-US" sz="1000" u="none" strike="noStrike">
                          <a:effectLst/>
                        </a:rPr>
                        <a:t>Siren22 32</a:t>
                      </a:r>
                      <a:endParaRPr lang="en-US" sz="1000" b="0" i="0" u="none" strike="noStrike">
                        <a:solidFill>
                          <a:srgbClr val="000000"/>
                        </a:solidFill>
                        <a:effectLst/>
                        <a:latin typeface="Times New Roman"/>
                      </a:endParaRPr>
                    </a:p>
                  </a:txBody>
                  <a:tcPr marL="8007" marR="8007" marT="8007" marB="0" anchor="ctr"/>
                </a:tc>
              </a:tr>
              <a:tr h="176745">
                <a:tc vMerge="1">
                  <a:txBody>
                    <a:bodyPr/>
                    <a:lstStyle/>
                    <a:p>
                      <a:endParaRPr lang="zh-CN" altLang="en-US"/>
                    </a:p>
                  </a:txBody>
                  <a:tcPr/>
                </a:tc>
                <a:tc>
                  <a:txBody>
                    <a:bodyPr/>
                    <a:lstStyle/>
                    <a:p>
                      <a:pPr algn="l" fontAlgn="ctr"/>
                      <a:r>
                        <a:rPr lang="en-US" sz="1000" u="none" strike="noStrike">
                          <a:effectLst/>
                        </a:rPr>
                        <a:t>SAC-LPR Stereo 48</a:t>
                      </a:r>
                      <a:endParaRPr lang="en-US" sz="1000" b="0" i="0" u="none" strike="noStrike">
                        <a:solidFill>
                          <a:srgbClr val="000000"/>
                        </a:solidFill>
                        <a:effectLst/>
                        <a:latin typeface="Times New Roman"/>
                      </a:endParaRPr>
                    </a:p>
                  </a:txBody>
                  <a:tcPr marL="8007" marR="8007" marT="8007" marB="0" anchor="ctr"/>
                </a:tc>
                <a:tc>
                  <a:txBody>
                    <a:bodyPr/>
                    <a:lstStyle/>
                    <a:p>
                      <a:pPr algn="l" fontAlgn="ctr"/>
                      <a:r>
                        <a:rPr lang="en-US" sz="1000" u="none" strike="noStrike">
                          <a:effectLst/>
                        </a:rPr>
                        <a:t>G.719 32</a:t>
                      </a:r>
                      <a:endParaRPr lang="en-US" sz="1000" b="0" i="0" u="none" strike="noStrike">
                        <a:solidFill>
                          <a:srgbClr val="000000"/>
                        </a:solidFill>
                        <a:effectLst/>
                        <a:latin typeface="Times New Roman"/>
                      </a:endParaRPr>
                    </a:p>
                  </a:txBody>
                  <a:tcPr marL="8007" marR="8007" marT="8007" marB="0" anchor="ctr"/>
                </a:tc>
              </a:tr>
              <a:tr h="169060">
                <a:tc vMerge="1">
                  <a:txBody>
                    <a:bodyPr/>
                    <a:lstStyle/>
                    <a:p>
                      <a:endParaRPr lang="zh-CN" altLang="en-US"/>
                    </a:p>
                  </a:txBody>
                  <a:tcPr/>
                </a:tc>
                <a:tc>
                  <a:txBody>
                    <a:bodyPr/>
                    <a:lstStyle/>
                    <a:p>
                      <a:pPr algn="l" fontAlgn="ctr"/>
                      <a:r>
                        <a:rPr lang="en-US" sz="1000" u="none" strike="noStrike">
                          <a:effectLst/>
                        </a:rPr>
                        <a:t>Siren14 Stereo 48</a:t>
                      </a:r>
                      <a:endParaRPr lang="en-US" sz="1000" b="0" i="0" u="none" strike="noStrike">
                        <a:solidFill>
                          <a:srgbClr val="000000"/>
                        </a:solidFill>
                        <a:effectLst/>
                        <a:latin typeface="Times New Roman"/>
                      </a:endParaRPr>
                    </a:p>
                  </a:txBody>
                  <a:tcPr marL="8007" marR="8007" marT="8007" marB="0" anchor="ctr"/>
                </a:tc>
                <a:tc>
                  <a:txBody>
                    <a:bodyPr/>
                    <a:lstStyle/>
                    <a:p>
                      <a:pPr algn="l" fontAlgn="ctr"/>
                      <a:r>
                        <a:rPr lang="en-US" sz="1000" u="none" strike="noStrike">
                          <a:effectLst/>
                        </a:rPr>
                        <a:t>G.722.1 Annex C 32</a:t>
                      </a:r>
                      <a:endParaRPr lang="en-US" sz="1000" b="0" i="0" u="none" strike="noStrike">
                        <a:solidFill>
                          <a:srgbClr val="000000"/>
                        </a:solidFill>
                        <a:effectLst/>
                        <a:latin typeface="Times New Roman"/>
                      </a:endParaRPr>
                    </a:p>
                  </a:txBody>
                  <a:tcPr marL="8007" marR="8007" marT="8007" marB="0" anchor="ctr"/>
                </a:tc>
              </a:tr>
              <a:tr h="161376">
                <a:tc vMerge="1">
                  <a:txBody>
                    <a:bodyPr/>
                    <a:lstStyle/>
                    <a:p>
                      <a:endParaRPr lang="zh-CN" altLang="en-US"/>
                    </a:p>
                  </a:txBody>
                  <a:tcPr/>
                </a:tc>
                <a:tc>
                  <a:txBody>
                    <a:bodyPr/>
                    <a:lstStyle/>
                    <a:p>
                      <a:pPr algn="l" fontAlgn="b"/>
                      <a:r>
                        <a:rPr lang="zh-CN" altLang="en-US" sz="900" u="none" strike="noStrike">
                          <a:effectLst/>
                        </a:rPr>
                        <a:t>　</a:t>
                      </a:r>
                      <a:endParaRPr lang="zh-CN" altLang="en-US" sz="900" b="0" i="0" u="none" strike="noStrike">
                        <a:solidFill>
                          <a:srgbClr val="4F6228"/>
                        </a:solidFill>
                        <a:effectLst/>
                        <a:latin typeface="宋体"/>
                      </a:endParaRPr>
                    </a:p>
                  </a:txBody>
                  <a:tcPr marL="8007" marR="8007" marT="8007" marB="0" anchor="b"/>
                </a:tc>
                <a:tc>
                  <a:txBody>
                    <a:bodyPr/>
                    <a:lstStyle/>
                    <a:p>
                      <a:pPr algn="l" fontAlgn="ctr"/>
                      <a:r>
                        <a:rPr lang="en-US" sz="1000" u="none" strike="noStrike">
                          <a:effectLst/>
                        </a:rPr>
                        <a:t>Siren14 32</a:t>
                      </a:r>
                      <a:endParaRPr lang="en-US" sz="1000" b="0" i="0" u="none" strike="noStrike">
                        <a:solidFill>
                          <a:srgbClr val="000000"/>
                        </a:solidFill>
                        <a:effectLst/>
                        <a:latin typeface="Times New Roman"/>
                      </a:endParaRPr>
                    </a:p>
                  </a:txBody>
                  <a:tcPr marL="8007" marR="8007" marT="8007" marB="0" anchor="ctr"/>
                </a:tc>
              </a:tr>
              <a:tr h="161376">
                <a:tc vMerge="1">
                  <a:txBody>
                    <a:bodyPr/>
                    <a:lstStyle/>
                    <a:p>
                      <a:endParaRPr lang="zh-CN" altLang="en-US"/>
                    </a:p>
                  </a:txBody>
                  <a:tcPr/>
                </a:tc>
                <a:tc>
                  <a:txBody>
                    <a:bodyPr/>
                    <a:lstStyle/>
                    <a:p>
                      <a:pPr algn="l" fontAlgn="b"/>
                      <a:r>
                        <a:rPr lang="zh-CN" altLang="en-US" sz="900" u="none" strike="noStrike">
                          <a:effectLst/>
                        </a:rPr>
                        <a:t>　</a:t>
                      </a:r>
                      <a:endParaRPr lang="zh-CN" altLang="en-US" sz="900" b="0" i="0" u="none" strike="noStrike">
                        <a:solidFill>
                          <a:srgbClr val="4F6228"/>
                        </a:solidFill>
                        <a:effectLst/>
                        <a:latin typeface="宋体"/>
                      </a:endParaRPr>
                    </a:p>
                  </a:txBody>
                  <a:tcPr marL="8007" marR="8007" marT="8007" marB="0" anchor="b"/>
                </a:tc>
                <a:tc>
                  <a:txBody>
                    <a:bodyPr/>
                    <a:lstStyle/>
                    <a:p>
                      <a:pPr algn="l" fontAlgn="ctr"/>
                      <a:r>
                        <a:rPr lang="en-US" sz="1000" u="none" strike="noStrike">
                          <a:effectLst/>
                        </a:rPr>
                        <a:t>G.722</a:t>
                      </a:r>
                      <a:endParaRPr lang="en-US" sz="1000" b="0" i="0" u="none" strike="noStrike">
                        <a:solidFill>
                          <a:srgbClr val="000000"/>
                        </a:solidFill>
                        <a:effectLst/>
                        <a:latin typeface="Times New Roman"/>
                      </a:endParaRPr>
                    </a:p>
                  </a:txBody>
                  <a:tcPr marL="8007" marR="8007" marT="8007" marB="0" anchor="ctr"/>
                </a:tc>
              </a:tr>
              <a:tr h="169060">
                <a:tc vMerge="1">
                  <a:txBody>
                    <a:bodyPr/>
                    <a:lstStyle/>
                    <a:p>
                      <a:endParaRPr lang="zh-CN" altLang="en-US"/>
                    </a:p>
                  </a:txBody>
                  <a:tcPr/>
                </a:tc>
                <a:tc>
                  <a:txBody>
                    <a:bodyPr/>
                    <a:lstStyle/>
                    <a:p>
                      <a:pPr algn="l" fontAlgn="b"/>
                      <a:r>
                        <a:rPr lang="zh-CN" altLang="en-US" sz="900" u="none" strike="noStrike">
                          <a:effectLst/>
                        </a:rPr>
                        <a:t>　</a:t>
                      </a:r>
                      <a:endParaRPr lang="zh-CN" altLang="en-US" sz="900" b="0" i="0" u="none" strike="noStrike">
                        <a:solidFill>
                          <a:srgbClr val="4F6228"/>
                        </a:solidFill>
                        <a:effectLst/>
                        <a:latin typeface="宋体"/>
                      </a:endParaRPr>
                    </a:p>
                  </a:txBody>
                  <a:tcPr marL="8007" marR="8007" marT="8007" marB="0" anchor="b"/>
                </a:tc>
                <a:tc>
                  <a:txBody>
                    <a:bodyPr/>
                    <a:lstStyle/>
                    <a:p>
                      <a:pPr algn="l" fontAlgn="ctr"/>
                      <a:r>
                        <a:rPr lang="en-US" sz="1000" u="none" strike="noStrike">
                          <a:effectLst/>
                        </a:rPr>
                        <a:t>G.722.1 32</a:t>
                      </a:r>
                      <a:endParaRPr lang="en-US" sz="1000" b="0" i="0" u="none" strike="noStrike">
                        <a:solidFill>
                          <a:srgbClr val="000000"/>
                        </a:solidFill>
                        <a:effectLst/>
                        <a:latin typeface="Times New Roman"/>
                      </a:endParaRPr>
                    </a:p>
                  </a:txBody>
                  <a:tcPr marL="8007" marR="8007" marT="8007" marB="0" anchor="ctr"/>
                </a:tc>
              </a:tr>
              <a:tr h="169060">
                <a:tc vMerge="1">
                  <a:txBody>
                    <a:bodyPr/>
                    <a:lstStyle/>
                    <a:p>
                      <a:endParaRPr lang="zh-CN" altLang="en-US"/>
                    </a:p>
                  </a:txBody>
                  <a:tcPr/>
                </a:tc>
                <a:tc>
                  <a:txBody>
                    <a:bodyPr/>
                    <a:lstStyle/>
                    <a:p>
                      <a:pPr algn="l" fontAlgn="b"/>
                      <a:r>
                        <a:rPr lang="zh-CN" altLang="en-US" sz="900" u="none" strike="noStrike">
                          <a:effectLst/>
                        </a:rPr>
                        <a:t>　</a:t>
                      </a:r>
                      <a:endParaRPr lang="zh-CN" altLang="en-US" sz="900" b="0" i="0" u="none" strike="noStrike">
                        <a:solidFill>
                          <a:srgbClr val="4F6228"/>
                        </a:solidFill>
                        <a:effectLst/>
                        <a:latin typeface="宋体"/>
                      </a:endParaRPr>
                    </a:p>
                  </a:txBody>
                  <a:tcPr marL="8007" marR="8007" marT="8007" marB="0" anchor="b"/>
                </a:tc>
                <a:tc>
                  <a:txBody>
                    <a:bodyPr/>
                    <a:lstStyle/>
                    <a:p>
                      <a:pPr algn="l" fontAlgn="ctr"/>
                      <a:r>
                        <a:rPr lang="en-US" sz="1000" u="none" strike="noStrike">
                          <a:effectLst/>
                        </a:rPr>
                        <a:t>SAC-LPR 24</a:t>
                      </a:r>
                      <a:endParaRPr lang="en-US" sz="1000" b="0" i="0" u="none" strike="noStrike">
                        <a:solidFill>
                          <a:srgbClr val="000000"/>
                        </a:solidFill>
                        <a:effectLst/>
                        <a:latin typeface="Times New Roman"/>
                      </a:endParaRPr>
                    </a:p>
                  </a:txBody>
                  <a:tcPr marL="8007" marR="8007" marT="8007" marB="0" anchor="ctr"/>
                </a:tc>
              </a:tr>
              <a:tr h="161376">
                <a:tc vMerge="1">
                  <a:txBody>
                    <a:bodyPr/>
                    <a:lstStyle/>
                    <a:p>
                      <a:endParaRPr lang="zh-CN" altLang="en-US"/>
                    </a:p>
                  </a:txBody>
                  <a:tcPr/>
                </a:tc>
                <a:tc>
                  <a:txBody>
                    <a:bodyPr/>
                    <a:lstStyle/>
                    <a:p>
                      <a:pPr algn="l" fontAlgn="b"/>
                      <a:r>
                        <a:rPr lang="zh-CN" altLang="en-US" sz="900" u="none" strike="noStrike">
                          <a:effectLst/>
                        </a:rPr>
                        <a:t>　</a:t>
                      </a:r>
                      <a:endParaRPr lang="zh-CN" altLang="en-US" sz="900" b="0" i="0" u="none" strike="noStrike">
                        <a:solidFill>
                          <a:srgbClr val="4F6228"/>
                        </a:solidFill>
                        <a:effectLst/>
                        <a:latin typeface="宋体"/>
                      </a:endParaRPr>
                    </a:p>
                  </a:txBody>
                  <a:tcPr marL="8007" marR="8007" marT="8007" marB="0" anchor="b"/>
                </a:tc>
                <a:tc>
                  <a:txBody>
                    <a:bodyPr/>
                    <a:lstStyle/>
                    <a:p>
                      <a:pPr algn="l" fontAlgn="ctr"/>
                      <a:r>
                        <a:rPr lang="en-US" sz="1000" u="none" strike="noStrike">
                          <a:effectLst/>
                        </a:rPr>
                        <a:t>G.722.1 24</a:t>
                      </a:r>
                      <a:endParaRPr lang="en-US" sz="1000" b="0" i="0" u="none" strike="noStrike">
                        <a:solidFill>
                          <a:srgbClr val="000000"/>
                        </a:solidFill>
                        <a:effectLst/>
                        <a:latin typeface="Times New Roman"/>
                      </a:endParaRPr>
                    </a:p>
                  </a:txBody>
                  <a:tcPr marL="8007" marR="8007" marT="8007" marB="0" anchor="ctr"/>
                </a:tc>
              </a:tr>
              <a:tr h="161376">
                <a:tc vMerge="1">
                  <a:txBody>
                    <a:bodyPr/>
                    <a:lstStyle/>
                    <a:p>
                      <a:endParaRPr lang="zh-CN" altLang="en-US"/>
                    </a:p>
                  </a:txBody>
                  <a:tcPr/>
                </a:tc>
                <a:tc>
                  <a:txBody>
                    <a:bodyPr/>
                    <a:lstStyle/>
                    <a:p>
                      <a:pPr algn="l" fontAlgn="ctr"/>
                      <a:r>
                        <a:rPr lang="zh-CN" altLang="en-US" sz="1000" u="none" strike="noStrike">
                          <a:effectLst/>
                        </a:rPr>
                        <a:t>　</a:t>
                      </a:r>
                      <a:endParaRPr lang="zh-CN" altLang="en-US" sz="1000" b="0" i="0" u="none" strike="noStrike">
                        <a:solidFill>
                          <a:srgbClr val="000000"/>
                        </a:solidFill>
                        <a:effectLst/>
                        <a:latin typeface="Times New Roman"/>
                      </a:endParaRPr>
                    </a:p>
                  </a:txBody>
                  <a:tcPr marL="8007" marR="8007" marT="8007" marB="0" anchor="ctr"/>
                </a:tc>
                <a:tc>
                  <a:txBody>
                    <a:bodyPr/>
                    <a:lstStyle/>
                    <a:p>
                      <a:pPr algn="l" fontAlgn="ctr"/>
                      <a:r>
                        <a:rPr lang="en-US" sz="1000" u="none" strike="noStrike">
                          <a:effectLst/>
                        </a:rPr>
                        <a:t>G.722.1 16</a:t>
                      </a:r>
                      <a:endParaRPr lang="en-US" sz="1000" b="0" i="0" u="none" strike="noStrike">
                        <a:solidFill>
                          <a:srgbClr val="000000"/>
                        </a:solidFill>
                        <a:effectLst/>
                        <a:latin typeface="Times New Roman"/>
                      </a:endParaRPr>
                    </a:p>
                  </a:txBody>
                  <a:tcPr marL="8007" marR="8007" marT="8007" marB="0" anchor="ctr"/>
                </a:tc>
              </a:tr>
              <a:tr h="161376">
                <a:tc vMerge="1">
                  <a:txBody>
                    <a:bodyPr/>
                    <a:lstStyle/>
                    <a:p>
                      <a:endParaRPr lang="zh-CN" altLang="en-US"/>
                    </a:p>
                  </a:txBody>
                  <a:tcPr/>
                </a:tc>
                <a:tc>
                  <a:txBody>
                    <a:bodyPr/>
                    <a:lstStyle/>
                    <a:p>
                      <a:pPr algn="l" fontAlgn="ctr"/>
                      <a:r>
                        <a:rPr lang="zh-CN" altLang="en-US" sz="1000" u="none" strike="noStrike">
                          <a:effectLst/>
                        </a:rPr>
                        <a:t>　</a:t>
                      </a:r>
                      <a:endParaRPr lang="zh-CN" altLang="en-US" sz="1000" b="0" i="0" u="none" strike="noStrike">
                        <a:solidFill>
                          <a:srgbClr val="000000"/>
                        </a:solidFill>
                        <a:effectLst/>
                        <a:latin typeface="Times New Roman"/>
                      </a:endParaRPr>
                    </a:p>
                  </a:txBody>
                  <a:tcPr marL="8007" marR="8007" marT="8007" marB="0" anchor="ctr"/>
                </a:tc>
                <a:tc>
                  <a:txBody>
                    <a:bodyPr/>
                    <a:lstStyle/>
                    <a:p>
                      <a:pPr algn="l" fontAlgn="ctr"/>
                      <a:r>
                        <a:rPr lang="en-US" sz="1000" u="none" strike="noStrike">
                          <a:effectLst/>
                        </a:rPr>
                        <a:t>G.711µ</a:t>
                      </a:r>
                      <a:endParaRPr lang="en-US" sz="1000" b="0" i="0" u="none" strike="noStrike">
                        <a:solidFill>
                          <a:srgbClr val="000000"/>
                        </a:solidFill>
                        <a:effectLst/>
                        <a:latin typeface="Times New Roman"/>
                      </a:endParaRPr>
                    </a:p>
                  </a:txBody>
                  <a:tcPr marL="8007" marR="8007" marT="8007" marB="0" anchor="ctr"/>
                </a:tc>
              </a:tr>
              <a:tr h="161376">
                <a:tc vMerge="1">
                  <a:txBody>
                    <a:bodyPr/>
                    <a:lstStyle/>
                    <a:p>
                      <a:endParaRPr lang="zh-CN" altLang="en-US"/>
                    </a:p>
                  </a:txBody>
                  <a:tcPr/>
                </a:tc>
                <a:tc>
                  <a:txBody>
                    <a:bodyPr/>
                    <a:lstStyle/>
                    <a:p>
                      <a:pPr algn="l" fontAlgn="ctr"/>
                      <a:r>
                        <a:rPr lang="zh-CN" altLang="en-US" sz="1000" u="none" strike="noStrike">
                          <a:effectLst/>
                        </a:rPr>
                        <a:t>　</a:t>
                      </a:r>
                      <a:endParaRPr lang="zh-CN" altLang="en-US" sz="1000" b="0" i="0" u="none" strike="noStrike">
                        <a:solidFill>
                          <a:srgbClr val="000000"/>
                        </a:solidFill>
                        <a:effectLst/>
                        <a:latin typeface="Times New Roman"/>
                      </a:endParaRPr>
                    </a:p>
                  </a:txBody>
                  <a:tcPr marL="8007" marR="8007" marT="8007" marB="0" anchor="ctr"/>
                </a:tc>
                <a:tc>
                  <a:txBody>
                    <a:bodyPr/>
                    <a:lstStyle/>
                    <a:p>
                      <a:pPr algn="l" fontAlgn="ctr"/>
                      <a:r>
                        <a:rPr lang="en-US" sz="1000" u="none" strike="noStrike">
                          <a:effectLst/>
                        </a:rPr>
                        <a:t>G.711A</a:t>
                      </a:r>
                      <a:endParaRPr lang="en-US" sz="1000" b="0" i="0" u="none" strike="noStrike">
                        <a:solidFill>
                          <a:srgbClr val="000000"/>
                        </a:solidFill>
                        <a:effectLst/>
                        <a:latin typeface="Times New Roman"/>
                      </a:endParaRPr>
                    </a:p>
                  </a:txBody>
                  <a:tcPr marL="8007" marR="8007" marT="8007" marB="0" anchor="ctr"/>
                </a:tc>
              </a:tr>
              <a:tr h="161376">
                <a:tc vMerge="1">
                  <a:txBody>
                    <a:bodyPr/>
                    <a:lstStyle/>
                    <a:p>
                      <a:endParaRPr lang="zh-CN" altLang="en-US"/>
                    </a:p>
                  </a:txBody>
                  <a:tcPr/>
                </a:tc>
                <a:tc>
                  <a:txBody>
                    <a:bodyPr/>
                    <a:lstStyle/>
                    <a:p>
                      <a:pPr algn="l" fontAlgn="ctr"/>
                      <a:r>
                        <a:rPr lang="zh-CN" altLang="en-US" sz="1000" u="none" strike="noStrike">
                          <a:effectLst/>
                        </a:rPr>
                        <a:t>　</a:t>
                      </a:r>
                      <a:endParaRPr lang="zh-CN" altLang="en-US" sz="1000" b="0" i="0" u="none" strike="noStrike">
                        <a:solidFill>
                          <a:srgbClr val="000000"/>
                        </a:solidFill>
                        <a:effectLst/>
                        <a:latin typeface="Times New Roman"/>
                      </a:endParaRPr>
                    </a:p>
                  </a:txBody>
                  <a:tcPr marL="8007" marR="8007" marT="8007" marB="0" anchor="ctr"/>
                </a:tc>
                <a:tc>
                  <a:txBody>
                    <a:bodyPr/>
                    <a:lstStyle/>
                    <a:p>
                      <a:pPr algn="l" fontAlgn="ctr"/>
                      <a:r>
                        <a:rPr lang="en-US" sz="1000" u="none" strike="noStrike">
                          <a:effectLst/>
                        </a:rPr>
                        <a:t>G.728</a:t>
                      </a:r>
                      <a:endParaRPr lang="en-US" sz="1000" b="0" i="0" u="none" strike="noStrike">
                        <a:solidFill>
                          <a:srgbClr val="000000"/>
                        </a:solidFill>
                        <a:effectLst/>
                        <a:latin typeface="Times New Roman"/>
                      </a:endParaRPr>
                    </a:p>
                  </a:txBody>
                  <a:tcPr marL="8007" marR="8007" marT="8007" marB="0" anchor="ctr"/>
                </a:tc>
              </a:tr>
              <a:tr h="173159">
                <a:tc vMerge="1">
                  <a:txBody>
                    <a:bodyPr/>
                    <a:lstStyle/>
                    <a:p>
                      <a:endParaRPr lang="zh-CN" altLang="en-US"/>
                    </a:p>
                  </a:txBody>
                  <a:tcPr/>
                </a:tc>
                <a:tc>
                  <a:txBody>
                    <a:bodyPr/>
                    <a:lstStyle/>
                    <a:p>
                      <a:pPr algn="l" fontAlgn="ctr"/>
                      <a:r>
                        <a:rPr lang="zh-CN" altLang="en-US" sz="1000" u="none" strike="noStrike">
                          <a:effectLst/>
                        </a:rPr>
                        <a:t>　</a:t>
                      </a:r>
                      <a:endParaRPr lang="zh-CN" altLang="en-US" sz="1000" b="0" i="0" u="none" strike="noStrike">
                        <a:solidFill>
                          <a:srgbClr val="000000"/>
                        </a:solidFill>
                        <a:effectLst/>
                        <a:latin typeface="Times New Roman"/>
                      </a:endParaRPr>
                    </a:p>
                  </a:txBody>
                  <a:tcPr marL="8007" marR="8007" marT="8007" marB="0" anchor="ctr"/>
                </a:tc>
                <a:tc>
                  <a:txBody>
                    <a:bodyPr/>
                    <a:lstStyle/>
                    <a:p>
                      <a:pPr algn="l" fontAlgn="ctr"/>
                      <a:r>
                        <a:rPr lang="en-US" sz="1000" u="none" strike="noStrike" dirty="0">
                          <a:effectLst/>
                        </a:rPr>
                        <a:t>G.729A</a:t>
                      </a:r>
                      <a:endParaRPr lang="en-US" sz="1000" b="0" i="0" u="none" strike="noStrike" dirty="0">
                        <a:solidFill>
                          <a:srgbClr val="000000"/>
                        </a:solidFill>
                        <a:effectLst/>
                        <a:latin typeface="Times New Roman"/>
                      </a:endParaRPr>
                    </a:p>
                  </a:txBody>
                  <a:tcPr marL="8007" marR="8007" marT="8007"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94412113"/>
              </p:ext>
            </p:extLst>
          </p:nvPr>
        </p:nvGraphicFramePr>
        <p:xfrm>
          <a:off x="4473379" y="1460987"/>
          <a:ext cx="4494363" cy="4620216"/>
        </p:xfrm>
        <a:graphic>
          <a:graphicData uri="http://schemas.openxmlformats.org/drawingml/2006/table">
            <a:tbl>
              <a:tblPr>
                <a:tableStyleId>{5C22544A-7EE6-4342-B048-85BDC9FD1C3A}</a:tableStyleId>
              </a:tblPr>
              <a:tblGrid>
                <a:gridCol w="1434739"/>
                <a:gridCol w="1529812"/>
                <a:gridCol w="1529812"/>
              </a:tblGrid>
              <a:tr h="191518">
                <a:tc>
                  <a:txBody>
                    <a:bodyPr/>
                    <a:lstStyle/>
                    <a:p>
                      <a:pPr algn="l" fontAlgn="ctr"/>
                      <a:r>
                        <a:rPr lang="en-US" altLang="zh-CN" sz="1100" u="none" strike="noStrike">
                          <a:effectLst/>
                        </a:rPr>
                        <a:t>&gt;= 768</a:t>
                      </a:r>
                      <a:endParaRPr lang="en-US" altLang="zh-CN" sz="1100" b="1" i="0" u="none" strike="noStrike">
                        <a:solidFill>
                          <a:srgbClr val="000000"/>
                        </a:solidFill>
                        <a:effectLst/>
                        <a:latin typeface="Times New Roman"/>
                      </a:endParaRPr>
                    </a:p>
                  </a:txBody>
                  <a:tcPr marL="8482" marR="8482" marT="8482" marB="0" anchor="ctr"/>
                </a:tc>
                <a:tc>
                  <a:txBody>
                    <a:bodyPr/>
                    <a:lstStyle/>
                    <a:p>
                      <a:pPr algn="l" fontAlgn="ctr"/>
                      <a:r>
                        <a:rPr lang="zh-CN" altLang="en-US" sz="1100" u="none" strike="noStrike">
                          <a:effectLst/>
                        </a:rPr>
                        <a:t>　</a:t>
                      </a:r>
                      <a:endParaRPr lang="zh-CN" altLang="en-US" sz="1100" b="1" i="0" u="none" strike="noStrike">
                        <a:solidFill>
                          <a:srgbClr val="000000"/>
                        </a:solidFill>
                        <a:effectLst/>
                        <a:latin typeface="Times New Roman"/>
                      </a:endParaRPr>
                    </a:p>
                  </a:txBody>
                  <a:tcPr marL="8482" marR="8482" marT="8482" marB="0" anchor="ctr"/>
                </a:tc>
                <a:tc>
                  <a:txBody>
                    <a:bodyPr/>
                    <a:lstStyle/>
                    <a:p>
                      <a:pPr algn="l" fontAlgn="ctr"/>
                      <a:r>
                        <a:rPr lang="zh-CN" altLang="en-US" sz="1100" u="none" strike="noStrike">
                          <a:effectLst/>
                        </a:rPr>
                        <a:t>　</a:t>
                      </a:r>
                      <a:endParaRPr lang="zh-CN" altLang="en-US" sz="1100" b="1" i="0" u="none" strike="noStrike">
                        <a:solidFill>
                          <a:srgbClr val="000000"/>
                        </a:solidFill>
                        <a:effectLst/>
                        <a:latin typeface="Times New Roman"/>
                      </a:endParaRPr>
                    </a:p>
                  </a:txBody>
                  <a:tcPr marL="8482" marR="8482" marT="8482" marB="0" anchor="ctr"/>
                </a:tc>
              </a:tr>
              <a:tr h="183191">
                <a:tc rowSpan="25">
                  <a:txBody>
                    <a:bodyPr/>
                    <a:lstStyle/>
                    <a:p>
                      <a:pPr algn="l" fontAlgn="ctr"/>
                      <a:r>
                        <a:rPr lang="zh-CN" altLang="en-US" sz="1100" u="none" strike="noStrike">
                          <a:effectLst/>
                        </a:rPr>
                        <a:t>　</a:t>
                      </a:r>
                      <a:endParaRPr lang="zh-CN" alt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G.719 Stereo 256*</a:t>
                      </a:r>
                      <a:endParaRPr lang="en-US" sz="1100" b="0" i="0" u="none" strike="noStrike">
                        <a:solidFill>
                          <a:srgbClr val="FF0000"/>
                        </a:solidFill>
                        <a:effectLst/>
                        <a:latin typeface="Times New Roman"/>
                      </a:endParaRPr>
                    </a:p>
                  </a:txBody>
                  <a:tcPr marL="8482" marR="8482" marT="8482" marB="0" anchor="ctr"/>
                </a:tc>
                <a:tc>
                  <a:txBody>
                    <a:bodyPr/>
                    <a:lstStyle/>
                    <a:p>
                      <a:pPr algn="l" fontAlgn="ctr"/>
                      <a:r>
                        <a:rPr lang="en-US" sz="1100" u="none" strike="noStrike">
                          <a:effectLst/>
                        </a:rPr>
                        <a:t>G.719 128</a:t>
                      </a:r>
                      <a:endParaRPr lang="en-US" sz="1100" b="0" i="0" u="none" strike="noStrike">
                        <a:solidFill>
                          <a:srgbClr val="FF0000"/>
                        </a:solidFill>
                        <a:effectLst/>
                        <a:latin typeface="Times New Roman"/>
                      </a:endParaRPr>
                    </a:p>
                  </a:txBody>
                  <a:tcPr marL="8482" marR="8482" marT="8482" marB="0" anchor="ctr"/>
                </a:tc>
              </a:tr>
              <a:tr h="174864">
                <a:tc vMerge="1">
                  <a:txBody>
                    <a:bodyPr/>
                    <a:lstStyle/>
                    <a:p>
                      <a:endParaRPr lang="zh-CN" altLang="en-US"/>
                    </a:p>
                  </a:txBody>
                  <a:tcPr/>
                </a:tc>
                <a:tc>
                  <a:txBody>
                    <a:bodyPr/>
                    <a:lstStyle/>
                    <a:p>
                      <a:pPr algn="l" fontAlgn="ctr"/>
                      <a:r>
                        <a:rPr lang="en-US" sz="1100" u="none" strike="noStrike">
                          <a:effectLst/>
                        </a:rPr>
                        <a:t>G.719 Stereo 192*</a:t>
                      </a:r>
                      <a:endParaRPr lang="en-US" sz="1100" b="0" i="0" u="none" strike="noStrike">
                        <a:solidFill>
                          <a:srgbClr val="FF0000"/>
                        </a:solidFill>
                        <a:effectLst/>
                        <a:latin typeface="Times New Roman"/>
                      </a:endParaRPr>
                    </a:p>
                  </a:txBody>
                  <a:tcPr marL="8482" marR="8482" marT="8482" marB="0" anchor="ctr"/>
                </a:tc>
                <a:tc>
                  <a:txBody>
                    <a:bodyPr/>
                    <a:lstStyle/>
                    <a:p>
                      <a:pPr algn="l" fontAlgn="ctr"/>
                      <a:r>
                        <a:rPr lang="en-US" sz="1100" u="none" strike="noStrike">
                          <a:effectLst/>
                        </a:rPr>
                        <a:t>G.719 96</a:t>
                      </a:r>
                      <a:endParaRPr lang="en-US" sz="1100" b="0" i="0" u="none" strike="noStrike">
                        <a:solidFill>
                          <a:srgbClr val="FF0000"/>
                        </a:solidFill>
                        <a:effectLst/>
                        <a:latin typeface="Times New Roman"/>
                      </a:endParaRPr>
                    </a:p>
                  </a:txBody>
                  <a:tcPr marL="8482" marR="8482" marT="8482" marB="0" anchor="ctr"/>
                </a:tc>
              </a:tr>
              <a:tr h="174864">
                <a:tc vMerge="1">
                  <a:txBody>
                    <a:bodyPr/>
                    <a:lstStyle/>
                    <a:p>
                      <a:endParaRPr lang="zh-CN" altLang="en-US"/>
                    </a:p>
                  </a:txBody>
                  <a:tcPr/>
                </a:tc>
                <a:tc>
                  <a:txBody>
                    <a:bodyPr/>
                    <a:lstStyle/>
                    <a:p>
                      <a:pPr algn="l" fontAlgn="ctr"/>
                      <a:r>
                        <a:rPr lang="en-US" sz="1100" u="none" strike="noStrike">
                          <a:effectLst/>
                        </a:rPr>
                        <a:t>G.719 Stereo 128</a:t>
                      </a:r>
                      <a:endParaRPr lang="en-US" sz="1100" b="0" i="0" u="none" strike="noStrike">
                        <a:solidFill>
                          <a:srgbClr val="FF0000"/>
                        </a:solidFill>
                        <a:effectLst/>
                        <a:latin typeface="Times New Roman"/>
                      </a:endParaRPr>
                    </a:p>
                  </a:txBody>
                  <a:tcPr marL="8482" marR="8482" marT="8482" marB="0" anchor="ctr"/>
                </a:tc>
                <a:tc>
                  <a:txBody>
                    <a:bodyPr/>
                    <a:lstStyle/>
                    <a:p>
                      <a:pPr algn="l" fontAlgn="ctr"/>
                      <a:r>
                        <a:rPr lang="en-US" sz="1100" u="none" strike="noStrike">
                          <a:effectLst/>
                        </a:rPr>
                        <a:t>G.719 64</a:t>
                      </a:r>
                      <a:endParaRPr lang="en-US" sz="1100" b="0" i="0" u="none" strike="noStrike">
                        <a:solidFill>
                          <a:srgbClr val="FF0000"/>
                        </a:solidFill>
                        <a:effectLst/>
                        <a:latin typeface="Times New Roman"/>
                      </a:endParaRPr>
                    </a:p>
                  </a:txBody>
                  <a:tcPr marL="8482" marR="8482" marT="8482" marB="0" anchor="ctr"/>
                </a:tc>
              </a:tr>
              <a:tr h="174864">
                <a:tc vMerge="1">
                  <a:txBody>
                    <a:bodyPr/>
                    <a:lstStyle/>
                    <a:p>
                      <a:endParaRPr lang="zh-CN" altLang="en-US"/>
                    </a:p>
                  </a:txBody>
                  <a:tcPr/>
                </a:tc>
                <a:tc>
                  <a:txBody>
                    <a:bodyPr/>
                    <a:lstStyle/>
                    <a:p>
                      <a:pPr algn="l" fontAlgn="ctr"/>
                      <a:r>
                        <a:rPr lang="en-US" sz="1100" u="none" strike="noStrike">
                          <a:effectLst/>
                        </a:rPr>
                        <a:t>Siren22 Stereo 128</a:t>
                      </a:r>
                      <a:endParaRPr lang="en-US" sz="1100" b="0" i="0" u="none" strike="noStrike">
                        <a:solidFill>
                          <a:srgbClr val="FF0000"/>
                        </a:solidFill>
                        <a:effectLst/>
                        <a:latin typeface="Times New Roman"/>
                      </a:endParaRPr>
                    </a:p>
                  </a:txBody>
                  <a:tcPr marL="8482" marR="8482" marT="8482" marB="0" anchor="ctr"/>
                </a:tc>
                <a:tc>
                  <a:txBody>
                    <a:bodyPr/>
                    <a:lstStyle/>
                    <a:p>
                      <a:pPr algn="l" fontAlgn="ctr"/>
                      <a:r>
                        <a:rPr lang="en-US" sz="1100" u="none" strike="noStrike">
                          <a:effectLst/>
                        </a:rPr>
                        <a:t>SAC-LPR 64</a:t>
                      </a:r>
                      <a:endParaRPr lang="en-US" sz="1100" b="0" i="0" u="none" strike="noStrike">
                        <a:solidFill>
                          <a:srgbClr val="000000"/>
                        </a:solidFill>
                        <a:effectLst/>
                        <a:latin typeface="Times New Roman"/>
                      </a:endParaRPr>
                    </a:p>
                  </a:txBody>
                  <a:tcPr marL="8482" marR="8482" marT="8482" marB="0" anchor="ctr"/>
                </a:tc>
              </a:tr>
              <a:tr h="174864">
                <a:tc vMerge="1">
                  <a:txBody>
                    <a:bodyPr/>
                    <a:lstStyle/>
                    <a:p>
                      <a:endParaRPr lang="zh-CN" altLang="en-US"/>
                    </a:p>
                  </a:txBody>
                  <a:tcPr/>
                </a:tc>
                <a:tc>
                  <a:txBody>
                    <a:bodyPr/>
                    <a:lstStyle/>
                    <a:p>
                      <a:pPr algn="l" fontAlgn="ctr"/>
                      <a:r>
                        <a:rPr lang="en-US" sz="1100" u="none" strike="noStrike">
                          <a:effectLst/>
                        </a:rPr>
                        <a:t>SAC-LPR Stereo 128</a:t>
                      </a:r>
                      <a:endParaRPr 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Siren22 64</a:t>
                      </a:r>
                      <a:endParaRPr lang="en-US" sz="1100" b="0" i="0" u="none" strike="noStrike">
                        <a:solidFill>
                          <a:srgbClr val="000000"/>
                        </a:solidFill>
                        <a:effectLst/>
                        <a:latin typeface="Times New Roman"/>
                      </a:endParaRPr>
                    </a:p>
                  </a:txBody>
                  <a:tcPr marL="8482" marR="8482" marT="8482" marB="0" anchor="ctr"/>
                </a:tc>
              </a:tr>
              <a:tr h="174864">
                <a:tc vMerge="1">
                  <a:txBody>
                    <a:bodyPr/>
                    <a:lstStyle/>
                    <a:p>
                      <a:endParaRPr lang="zh-CN" altLang="en-US"/>
                    </a:p>
                  </a:txBody>
                  <a:tcPr/>
                </a:tc>
                <a:tc>
                  <a:txBody>
                    <a:bodyPr/>
                    <a:lstStyle/>
                    <a:p>
                      <a:pPr algn="l" fontAlgn="ctr"/>
                      <a:r>
                        <a:rPr lang="en-US" sz="1100" u="none" strike="noStrike">
                          <a:effectLst/>
                        </a:rPr>
                        <a:t>SAC-LPR Stereo 96</a:t>
                      </a:r>
                      <a:endParaRPr 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G.719 64</a:t>
                      </a:r>
                      <a:endParaRPr lang="en-US" sz="1100" b="0" i="0" u="none" strike="noStrike">
                        <a:solidFill>
                          <a:srgbClr val="000000"/>
                        </a:solidFill>
                        <a:effectLst/>
                        <a:latin typeface="Times New Roman"/>
                      </a:endParaRPr>
                    </a:p>
                  </a:txBody>
                  <a:tcPr marL="8482" marR="8482" marT="8482" marB="0" anchor="ctr"/>
                </a:tc>
              </a:tr>
              <a:tr h="174864">
                <a:tc vMerge="1">
                  <a:txBody>
                    <a:bodyPr/>
                    <a:lstStyle/>
                    <a:p>
                      <a:endParaRPr lang="zh-CN" altLang="en-US"/>
                    </a:p>
                  </a:txBody>
                  <a:tcPr/>
                </a:tc>
                <a:tc>
                  <a:txBody>
                    <a:bodyPr/>
                    <a:lstStyle/>
                    <a:p>
                      <a:pPr algn="l" fontAlgn="ctr"/>
                      <a:r>
                        <a:rPr lang="en-US" sz="1100" u="none" strike="noStrike">
                          <a:effectLst/>
                        </a:rPr>
                        <a:t>Siren22 Stereo 96</a:t>
                      </a:r>
                      <a:endParaRPr 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SAC-LPR 48</a:t>
                      </a:r>
                      <a:endParaRPr lang="en-US" sz="1100" b="0" i="0" u="none" strike="noStrike">
                        <a:solidFill>
                          <a:srgbClr val="000000"/>
                        </a:solidFill>
                        <a:effectLst/>
                        <a:latin typeface="Times New Roman"/>
                      </a:endParaRPr>
                    </a:p>
                  </a:txBody>
                  <a:tcPr marL="8482" marR="8482" marT="8482" marB="0" anchor="ctr"/>
                </a:tc>
              </a:tr>
              <a:tr h="174864">
                <a:tc vMerge="1">
                  <a:txBody>
                    <a:bodyPr/>
                    <a:lstStyle/>
                    <a:p>
                      <a:endParaRPr lang="zh-CN" altLang="en-US"/>
                    </a:p>
                  </a:txBody>
                  <a:tcPr/>
                </a:tc>
                <a:tc>
                  <a:txBody>
                    <a:bodyPr/>
                    <a:lstStyle/>
                    <a:p>
                      <a:pPr algn="l" fontAlgn="ctr"/>
                      <a:r>
                        <a:rPr lang="en-US" sz="1100" u="none" strike="noStrike">
                          <a:effectLst/>
                        </a:rPr>
                        <a:t>G.719 Stereo 96</a:t>
                      </a:r>
                      <a:endParaRPr 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Siren22 48</a:t>
                      </a:r>
                      <a:endParaRPr lang="en-US" sz="1100" b="0" i="0" u="none" strike="noStrike">
                        <a:solidFill>
                          <a:srgbClr val="000000"/>
                        </a:solidFill>
                        <a:effectLst/>
                        <a:latin typeface="Times New Roman"/>
                      </a:endParaRPr>
                    </a:p>
                  </a:txBody>
                  <a:tcPr marL="8482" marR="8482" marT="8482" marB="0" anchor="ctr"/>
                </a:tc>
              </a:tr>
              <a:tr h="174864">
                <a:tc vMerge="1">
                  <a:txBody>
                    <a:bodyPr/>
                    <a:lstStyle/>
                    <a:p>
                      <a:endParaRPr lang="zh-CN" altLang="en-US"/>
                    </a:p>
                  </a:txBody>
                  <a:tcPr/>
                </a:tc>
                <a:tc>
                  <a:txBody>
                    <a:bodyPr/>
                    <a:lstStyle/>
                    <a:p>
                      <a:pPr algn="l" fontAlgn="ctr"/>
                      <a:r>
                        <a:rPr lang="en-US" sz="1100" u="none" strike="noStrike">
                          <a:effectLst/>
                        </a:rPr>
                        <a:t>Siren14 Stereo 96</a:t>
                      </a:r>
                      <a:endParaRPr 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G.719 48</a:t>
                      </a:r>
                      <a:endParaRPr lang="en-US" sz="1100" b="0" i="0" u="none" strike="noStrike">
                        <a:solidFill>
                          <a:srgbClr val="000000"/>
                        </a:solidFill>
                        <a:effectLst/>
                        <a:latin typeface="Times New Roman"/>
                      </a:endParaRPr>
                    </a:p>
                  </a:txBody>
                  <a:tcPr marL="8482" marR="8482" marT="8482" marB="0" anchor="ctr"/>
                </a:tc>
              </a:tr>
              <a:tr h="174864">
                <a:tc vMerge="1">
                  <a:txBody>
                    <a:bodyPr/>
                    <a:lstStyle/>
                    <a:p>
                      <a:endParaRPr lang="zh-CN" altLang="en-US"/>
                    </a:p>
                  </a:txBody>
                  <a:tcPr/>
                </a:tc>
                <a:tc>
                  <a:txBody>
                    <a:bodyPr/>
                    <a:lstStyle/>
                    <a:p>
                      <a:pPr algn="l" fontAlgn="ctr"/>
                      <a:r>
                        <a:rPr lang="en-US" sz="1100" u="none" strike="noStrike">
                          <a:effectLst/>
                        </a:rPr>
                        <a:t>SAC-LPR Stereo 64</a:t>
                      </a:r>
                      <a:endParaRPr 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G.722.1 Annex C 48</a:t>
                      </a:r>
                      <a:endParaRPr lang="en-US" sz="1100" b="0" i="0" u="none" strike="noStrike">
                        <a:solidFill>
                          <a:srgbClr val="000000"/>
                        </a:solidFill>
                        <a:effectLst/>
                        <a:latin typeface="Times New Roman"/>
                      </a:endParaRPr>
                    </a:p>
                  </a:txBody>
                  <a:tcPr marL="8482" marR="8482" marT="8482" marB="0" anchor="ctr"/>
                </a:tc>
              </a:tr>
              <a:tr h="174864">
                <a:tc vMerge="1">
                  <a:txBody>
                    <a:bodyPr/>
                    <a:lstStyle/>
                    <a:p>
                      <a:endParaRPr lang="zh-CN" altLang="en-US"/>
                    </a:p>
                  </a:txBody>
                  <a:tcPr/>
                </a:tc>
                <a:tc>
                  <a:txBody>
                    <a:bodyPr/>
                    <a:lstStyle/>
                    <a:p>
                      <a:pPr algn="l" fontAlgn="ctr"/>
                      <a:r>
                        <a:rPr lang="en-US" sz="1100" u="none" strike="noStrike">
                          <a:effectLst/>
                        </a:rPr>
                        <a:t>Siren22 Stereo 64</a:t>
                      </a:r>
                      <a:endParaRPr 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Siren14 48</a:t>
                      </a:r>
                      <a:endParaRPr lang="en-US" sz="1100" b="0" i="0" u="none" strike="noStrike">
                        <a:solidFill>
                          <a:srgbClr val="000000"/>
                        </a:solidFill>
                        <a:effectLst/>
                        <a:latin typeface="Times New Roman"/>
                      </a:endParaRPr>
                    </a:p>
                  </a:txBody>
                  <a:tcPr marL="8482" marR="8482" marT="8482" marB="0" anchor="ctr"/>
                </a:tc>
              </a:tr>
              <a:tr h="174864">
                <a:tc vMerge="1">
                  <a:txBody>
                    <a:bodyPr/>
                    <a:lstStyle/>
                    <a:p>
                      <a:endParaRPr lang="zh-CN" altLang="en-US"/>
                    </a:p>
                  </a:txBody>
                  <a:tcPr/>
                </a:tc>
                <a:tc>
                  <a:txBody>
                    <a:bodyPr/>
                    <a:lstStyle/>
                    <a:p>
                      <a:pPr algn="l" fontAlgn="ctr"/>
                      <a:r>
                        <a:rPr lang="en-US" sz="1100" u="none" strike="noStrike">
                          <a:effectLst/>
                        </a:rPr>
                        <a:t>G.719 Stereo 64</a:t>
                      </a:r>
                      <a:endParaRPr 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SAC-LPR 32</a:t>
                      </a:r>
                      <a:endParaRPr lang="en-US" sz="1100" b="0" i="0" u="none" strike="noStrike">
                        <a:solidFill>
                          <a:srgbClr val="000000"/>
                        </a:solidFill>
                        <a:effectLst/>
                        <a:latin typeface="Times New Roman"/>
                      </a:endParaRPr>
                    </a:p>
                  </a:txBody>
                  <a:tcPr marL="8482" marR="8482" marT="8482" marB="0" anchor="ctr"/>
                </a:tc>
              </a:tr>
              <a:tr h="174864">
                <a:tc vMerge="1">
                  <a:txBody>
                    <a:bodyPr/>
                    <a:lstStyle/>
                    <a:p>
                      <a:endParaRPr lang="zh-CN" altLang="en-US"/>
                    </a:p>
                  </a:txBody>
                  <a:tcPr/>
                </a:tc>
                <a:tc>
                  <a:txBody>
                    <a:bodyPr/>
                    <a:lstStyle/>
                    <a:p>
                      <a:pPr algn="l" fontAlgn="ctr"/>
                      <a:r>
                        <a:rPr lang="en-US" sz="1100" u="none" strike="noStrike">
                          <a:effectLst/>
                        </a:rPr>
                        <a:t>Siren14 Stereo 64</a:t>
                      </a:r>
                      <a:endParaRPr 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Siren22 32</a:t>
                      </a:r>
                      <a:endParaRPr lang="en-US" sz="1100" b="0" i="0" u="none" strike="noStrike">
                        <a:solidFill>
                          <a:srgbClr val="000000"/>
                        </a:solidFill>
                        <a:effectLst/>
                        <a:latin typeface="Times New Roman"/>
                      </a:endParaRPr>
                    </a:p>
                  </a:txBody>
                  <a:tcPr marL="8482" marR="8482" marT="8482" marB="0" anchor="ctr"/>
                </a:tc>
              </a:tr>
              <a:tr h="174864">
                <a:tc vMerge="1">
                  <a:txBody>
                    <a:bodyPr/>
                    <a:lstStyle/>
                    <a:p>
                      <a:endParaRPr lang="zh-CN" altLang="en-US"/>
                    </a:p>
                  </a:txBody>
                  <a:tcPr/>
                </a:tc>
                <a:tc>
                  <a:txBody>
                    <a:bodyPr/>
                    <a:lstStyle/>
                    <a:p>
                      <a:pPr algn="l" fontAlgn="ctr"/>
                      <a:r>
                        <a:rPr lang="en-US" sz="1100" u="none" strike="noStrike">
                          <a:effectLst/>
                        </a:rPr>
                        <a:t>SAC-LPR Stereo 48</a:t>
                      </a:r>
                      <a:endParaRPr 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G.719 32</a:t>
                      </a:r>
                      <a:endParaRPr lang="en-US" sz="1100" b="0" i="0" u="none" strike="noStrike">
                        <a:solidFill>
                          <a:srgbClr val="000000"/>
                        </a:solidFill>
                        <a:effectLst/>
                        <a:latin typeface="Times New Roman"/>
                      </a:endParaRPr>
                    </a:p>
                  </a:txBody>
                  <a:tcPr marL="8482" marR="8482" marT="8482" marB="0" anchor="ctr"/>
                </a:tc>
              </a:tr>
              <a:tr h="174864">
                <a:tc vMerge="1">
                  <a:txBody>
                    <a:bodyPr/>
                    <a:lstStyle/>
                    <a:p>
                      <a:endParaRPr lang="zh-CN" altLang="en-US"/>
                    </a:p>
                  </a:txBody>
                  <a:tcPr/>
                </a:tc>
                <a:tc>
                  <a:txBody>
                    <a:bodyPr/>
                    <a:lstStyle/>
                    <a:p>
                      <a:pPr algn="l" fontAlgn="ctr"/>
                      <a:r>
                        <a:rPr lang="en-US" sz="1100" u="none" strike="noStrike">
                          <a:effectLst/>
                        </a:rPr>
                        <a:t>Siren14 Stereo 48</a:t>
                      </a:r>
                      <a:endParaRPr 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G.722.1 Annex C 32</a:t>
                      </a:r>
                      <a:endParaRPr lang="en-US" sz="1100" b="0" i="0" u="none" strike="noStrike">
                        <a:solidFill>
                          <a:srgbClr val="000000"/>
                        </a:solidFill>
                        <a:effectLst/>
                        <a:latin typeface="Times New Roman"/>
                      </a:endParaRPr>
                    </a:p>
                  </a:txBody>
                  <a:tcPr marL="8482" marR="8482" marT="8482" marB="0" anchor="ctr"/>
                </a:tc>
              </a:tr>
              <a:tr h="174864">
                <a:tc vMerge="1">
                  <a:txBody>
                    <a:bodyPr/>
                    <a:lstStyle/>
                    <a:p>
                      <a:endParaRPr lang="zh-CN" altLang="en-US"/>
                    </a:p>
                  </a:txBody>
                  <a:tcPr/>
                </a:tc>
                <a:tc>
                  <a:txBody>
                    <a:bodyPr/>
                    <a:lstStyle/>
                    <a:p>
                      <a:pPr algn="l" fontAlgn="b"/>
                      <a:r>
                        <a:rPr lang="zh-CN" altLang="en-US" sz="1000" u="none" strike="noStrike">
                          <a:effectLst/>
                        </a:rPr>
                        <a:t>　</a:t>
                      </a:r>
                      <a:endParaRPr lang="zh-CN" altLang="en-US" sz="1000" b="0" i="0" u="none" strike="noStrike">
                        <a:solidFill>
                          <a:srgbClr val="000000"/>
                        </a:solidFill>
                        <a:effectLst/>
                        <a:latin typeface="宋体"/>
                      </a:endParaRPr>
                    </a:p>
                  </a:txBody>
                  <a:tcPr marL="8482" marR="8482" marT="8482" marB="0" anchor="b"/>
                </a:tc>
                <a:tc>
                  <a:txBody>
                    <a:bodyPr/>
                    <a:lstStyle/>
                    <a:p>
                      <a:pPr algn="l" fontAlgn="ctr"/>
                      <a:r>
                        <a:rPr lang="en-US" sz="1100" u="none" strike="noStrike">
                          <a:effectLst/>
                        </a:rPr>
                        <a:t>Siren14 32</a:t>
                      </a:r>
                      <a:endParaRPr lang="en-US" sz="1100" b="0" i="0" u="none" strike="noStrike">
                        <a:solidFill>
                          <a:srgbClr val="000000"/>
                        </a:solidFill>
                        <a:effectLst/>
                        <a:latin typeface="Times New Roman"/>
                      </a:endParaRPr>
                    </a:p>
                  </a:txBody>
                  <a:tcPr marL="8482" marR="8482" marT="8482" marB="0" anchor="ctr"/>
                </a:tc>
              </a:tr>
              <a:tr h="174864">
                <a:tc vMerge="1">
                  <a:txBody>
                    <a:bodyPr/>
                    <a:lstStyle/>
                    <a:p>
                      <a:endParaRPr lang="zh-CN" altLang="en-US"/>
                    </a:p>
                  </a:txBody>
                  <a:tcPr/>
                </a:tc>
                <a:tc>
                  <a:txBody>
                    <a:bodyPr/>
                    <a:lstStyle/>
                    <a:p>
                      <a:pPr algn="l" fontAlgn="b"/>
                      <a:r>
                        <a:rPr lang="zh-CN" altLang="en-US" sz="1000" u="none" strike="noStrike">
                          <a:effectLst/>
                        </a:rPr>
                        <a:t>　</a:t>
                      </a:r>
                      <a:endParaRPr lang="zh-CN" altLang="en-US" sz="1000" b="0" i="0" u="none" strike="noStrike">
                        <a:solidFill>
                          <a:srgbClr val="000000"/>
                        </a:solidFill>
                        <a:effectLst/>
                        <a:latin typeface="宋体"/>
                      </a:endParaRPr>
                    </a:p>
                  </a:txBody>
                  <a:tcPr marL="8482" marR="8482" marT="8482" marB="0" anchor="b"/>
                </a:tc>
                <a:tc>
                  <a:txBody>
                    <a:bodyPr/>
                    <a:lstStyle/>
                    <a:p>
                      <a:pPr algn="l" fontAlgn="ctr"/>
                      <a:r>
                        <a:rPr lang="en-US" sz="1100" u="none" strike="noStrike">
                          <a:effectLst/>
                        </a:rPr>
                        <a:t>G.722</a:t>
                      </a:r>
                      <a:endParaRPr lang="en-US" sz="1100" b="0" i="0" u="none" strike="noStrike">
                        <a:solidFill>
                          <a:srgbClr val="000000"/>
                        </a:solidFill>
                        <a:effectLst/>
                        <a:latin typeface="Times New Roman"/>
                      </a:endParaRPr>
                    </a:p>
                  </a:txBody>
                  <a:tcPr marL="8482" marR="8482" marT="8482" marB="0" anchor="ctr"/>
                </a:tc>
              </a:tr>
              <a:tr h="174864">
                <a:tc vMerge="1">
                  <a:txBody>
                    <a:bodyPr/>
                    <a:lstStyle/>
                    <a:p>
                      <a:endParaRPr lang="zh-CN" altLang="en-US"/>
                    </a:p>
                  </a:txBody>
                  <a:tcPr/>
                </a:tc>
                <a:tc>
                  <a:txBody>
                    <a:bodyPr/>
                    <a:lstStyle/>
                    <a:p>
                      <a:pPr algn="l" fontAlgn="b"/>
                      <a:r>
                        <a:rPr lang="zh-CN" altLang="en-US" sz="1000" u="none" strike="noStrike">
                          <a:effectLst/>
                        </a:rPr>
                        <a:t>　</a:t>
                      </a:r>
                      <a:endParaRPr lang="zh-CN" altLang="en-US" sz="1000" b="0" i="0" u="none" strike="noStrike">
                        <a:solidFill>
                          <a:srgbClr val="000000"/>
                        </a:solidFill>
                        <a:effectLst/>
                        <a:latin typeface="宋体"/>
                      </a:endParaRPr>
                    </a:p>
                  </a:txBody>
                  <a:tcPr marL="8482" marR="8482" marT="8482" marB="0" anchor="b"/>
                </a:tc>
                <a:tc>
                  <a:txBody>
                    <a:bodyPr/>
                    <a:lstStyle/>
                    <a:p>
                      <a:pPr algn="l" fontAlgn="ctr"/>
                      <a:r>
                        <a:rPr lang="en-US" sz="1100" u="none" strike="noStrike">
                          <a:effectLst/>
                        </a:rPr>
                        <a:t>G.722.1 32</a:t>
                      </a:r>
                      <a:endParaRPr lang="en-US" sz="1100" b="0" i="0" u="none" strike="noStrike">
                        <a:solidFill>
                          <a:srgbClr val="000000"/>
                        </a:solidFill>
                        <a:effectLst/>
                        <a:latin typeface="Times New Roman"/>
                      </a:endParaRPr>
                    </a:p>
                  </a:txBody>
                  <a:tcPr marL="8482" marR="8482" marT="8482" marB="0" anchor="ctr"/>
                </a:tc>
              </a:tr>
              <a:tr h="174864">
                <a:tc vMerge="1">
                  <a:txBody>
                    <a:bodyPr/>
                    <a:lstStyle/>
                    <a:p>
                      <a:endParaRPr lang="zh-CN" altLang="en-US"/>
                    </a:p>
                  </a:txBody>
                  <a:tcPr/>
                </a:tc>
                <a:tc>
                  <a:txBody>
                    <a:bodyPr/>
                    <a:lstStyle/>
                    <a:p>
                      <a:pPr algn="l" fontAlgn="b"/>
                      <a:r>
                        <a:rPr lang="zh-CN" altLang="en-US" sz="1000" u="none" strike="noStrike">
                          <a:effectLst/>
                        </a:rPr>
                        <a:t>　</a:t>
                      </a:r>
                      <a:endParaRPr lang="zh-CN" altLang="en-US" sz="1000" b="0" i="0" u="none" strike="noStrike">
                        <a:solidFill>
                          <a:srgbClr val="000000"/>
                        </a:solidFill>
                        <a:effectLst/>
                        <a:latin typeface="宋体"/>
                      </a:endParaRPr>
                    </a:p>
                  </a:txBody>
                  <a:tcPr marL="8482" marR="8482" marT="8482" marB="0" anchor="b"/>
                </a:tc>
                <a:tc>
                  <a:txBody>
                    <a:bodyPr/>
                    <a:lstStyle/>
                    <a:p>
                      <a:pPr algn="l" fontAlgn="ctr"/>
                      <a:r>
                        <a:rPr lang="en-US" sz="1100" u="none" strike="noStrike">
                          <a:effectLst/>
                        </a:rPr>
                        <a:t>SAC-LPR 24</a:t>
                      </a:r>
                      <a:endParaRPr lang="en-US" sz="1100" b="0" i="0" u="none" strike="noStrike">
                        <a:solidFill>
                          <a:srgbClr val="000000"/>
                        </a:solidFill>
                        <a:effectLst/>
                        <a:latin typeface="Times New Roman"/>
                      </a:endParaRPr>
                    </a:p>
                  </a:txBody>
                  <a:tcPr marL="8482" marR="8482" marT="8482" marB="0" anchor="ctr"/>
                </a:tc>
              </a:tr>
              <a:tr h="174864">
                <a:tc vMerge="1">
                  <a:txBody>
                    <a:bodyPr/>
                    <a:lstStyle/>
                    <a:p>
                      <a:endParaRPr lang="zh-CN" altLang="en-US"/>
                    </a:p>
                  </a:txBody>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G.722.1 24</a:t>
                      </a:r>
                      <a:endParaRPr lang="en-US" sz="1100" b="0" i="0" u="none" strike="noStrike">
                        <a:solidFill>
                          <a:srgbClr val="000000"/>
                        </a:solidFill>
                        <a:effectLst/>
                        <a:latin typeface="Times New Roman"/>
                      </a:endParaRPr>
                    </a:p>
                  </a:txBody>
                  <a:tcPr marL="8482" marR="8482" marT="8482" marB="0" anchor="ctr"/>
                </a:tc>
              </a:tr>
              <a:tr h="174864">
                <a:tc vMerge="1">
                  <a:txBody>
                    <a:bodyPr/>
                    <a:lstStyle/>
                    <a:p>
                      <a:endParaRPr lang="zh-CN" altLang="en-US"/>
                    </a:p>
                  </a:txBody>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G.722.1 16</a:t>
                      </a:r>
                      <a:endParaRPr lang="en-US" sz="1100" b="0" i="0" u="none" strike="noStrike">
                        <a:solidFill>
                          <a:srgbClr val="000000"/>
                        </a:solidFill>
                        <a:effectLst/>
                        <a:latin typeface="Times New Roman"/>
                      </a:endParaRPr>
                    </a:p>
                  </a:txBody>
                  <a:tcPr marL="8482" marR="8482" marT="8482" marB="0" anchor="ctr"/>
                </a:tc>
              </a:tr>
              <a:tr h="174864">
                <a:tc vMerge="1">
                  <a:txBody>
                    <a:bodyPr/>
                    <a:lstStyle/>
                    <a:p>
                      <a:endParaRPr lang="zh-CN" altLang="en-US"/>
                    </a:p>
                  </a:txBody>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G.711µ</a:t>
                      </a:r>
                      <a:endParaRPr lang="en-US" sz="1100" b="0" i="0" u="none" strike="noStrike">
                        <a:solidFill>
                          <a:srgbClr val="000000"/>
                        </a:solidFill>
                        <a:effectLst/>
                        <a:latin typeface="Times New Roman"/>
                      </a:endParaRPr>
                    </a:p>
                  </a:txBody>
                  <a:tcPr marL="8482" marR="8482" marT="8482" marB="0" anchor="ctr"/>
                </a:tc>
              </a:tr>
              <a:tr h="174864">
                <a:tc vMerge="1">
                  <a:txBody>
                    <a:bodyPr/>
                    <a:lstStyle/>
                    <a:p>
                      <a:endParaRPr lang="zh-CN" altLang="en-US"/>
                    </a:p>
                  </a:txBody>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G.711A</a:t>
                      </a:r>
                      <a:endParaRPr lang="en-US" sz="1100" b="0" i="0" u="none" strike="noStrike">
                        <a:solidFill>
                          <a:srgbClr val="000000"/>
                        </a:solidFill>
                        <a:effectLst/>
                        <a:latin typeface="Times New Roman"/>
                      </a:endParaRPr>
                    </a:p>
                  </a:txBody>
                  <a:tcPr marL="8482" marR="8482" marT="8482" marB="0" anchor="ctr"/>
                </a:tc>
              </a:tr>
              <a:tr h="187632">
                <a:tc vMerge="1">
                  <a:txBody>
                    <a:bodyPr/>
                    <a:lstStyle/>
                    <a:p>
                      <a:endParaRPr lang="zh-CN" altLang="en-US"/>
                    </a:p>
                  </a:txBody>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G.728</a:t>
                      </a:r>
                      <a:endParaRPr lang="en-US" sz="1100" b="0" i="0" u="none" strike="noStrike">
                        <a:solidFill>
                          <a:srgbClr val="000000"/>
                        </a:solidFill>
                        <a:effectLst/>
                        <a:latin typeface="Times New Roman"/>
                      </a:endParaRPr>
                    </a:p>
                  </a:txBody>
                  <a:tcPr marL="8482" marR="8482" marT="8482" marB="0" anchor="ctr"/>
                </a:tc>
              </a:tr>
              <a:tr h="183191">
                <a:tc vMerge="1">
                  <a:txBody>
                    <a:bodyPr/>
                    <a:lstStyle/>
                    <a:p>
                      <a:endParaRPr lang="zh-CN" altLang="en-US"/>
                    </a:p>
                  </a:txBody>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dirty="0">
                          <a:effectLst/>
                        </a:rPr>
                        <a:t>G.729A</a:t>
                      </a:r>
                      <a:endParaRPr lang="en-US" sz="1100" b="0" i="0" u="none" strike="noStrike" dirty="0">
                        <a:solidFill>
                          <a:srgbClr val="000000"/>
                        </a:solidFill>
                        <a:effectLst/>
                        <a:latin typeface="Times New Roman"/>
                      </a:endParaRPr>
                    </a:p>
                  </a:txBody>
                  <a:tcPr marL="8482" marR="8482" marT="8482" marB="0" anchor="ctr"/>
                </a:tc>
              </a:tr>
            </a:tbl>
          </a:graphicData>
        </a:graphic>
      </p:graphicFrame>
    </p:spTree>
    <p:extLst>
      <p:ext uri="{BB962C8B-B14F-4D97-AF65-F5344CB8AC3E}">
        <p14:creationId xmlns:p14="http://schemas.microsoft.com/office/powerpoint/2010/main" val="30942053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Audio Codec Priority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04890028"/>
              </p:ext>
            </p:extLst>
          </p:nvPr>
        </p:nvGraphicFramePr>
        <p:xfrm>
          <a:off x="232914" y="1517778"/>
          <a:ext cx="4045788" cy="4579172"/>
        </p:xfrm>
        <a:graphic>
          <a:graphicData uri="http://schemas.openxmlformats.org/drawingml/2006/table">
            <a:tbl>
              <a:tblPr>
                <a:tableStyleId>{5C22544A-7EE6-4342-B048-85BDC9FD1C3A}</a:tableStyleId>
              </a:tblPr>
              <a:tblGrid>
                <a:gridCol w="1291540"/>
                <a:gridCol w="1377124"/>
                <a:gridCol w="1377124"/>
              </a:tblGrid>
              <a:tr h="172804">
                <a:tc>
                  <a:txBody>
                    <a:bodyPr/>
                    <a:lstStyle/>
                    <a:p>
                      <a:pPr algn="l" fontAlgn="ctr"/>
                      <a:r>
                        <a:rPr lang="en-US" altLang="zh-CN" sz="1100" u="none" strike="noStrike">
                          <a:effectLst/>
                        </a:rPr>
                        <a:t>&gt;= 512</a:t>
                      </a:r>
                      <a:endParaRPr lang="en-US" altLang="zh-CN" sz="1100" b="1" i="0" u="none" strike="noStrike">
                        <a:solidFill>
                          <a:srgbClr val="000000"/>
                        </a:solidFill>
                        <a:effectLst/>
                        <a:latin typeface="Times New Roman"/>
                      </a:endParaRPr>
                    </a:p>
                  </a:txBody>
                  <a:tcPr marL="8482" marR="8482" marT="8482" marB="0" anchor="ctr"/>
                </a:tc>
                <a:tc>
                  <a:txBody>
                    <a:bodyPr/>
                    <a:lstStyle/>
                    <a:p>
                      <a:pPr algn="l" fontAlgn="ctr"/>
                      <a:r>
                        <a:rPr lang="zh-CN" altLang="en-US" sz="1100" u="none" strike="noStrike">
                          <a:effectLst/>
                        </a:rPr>
                        <a:t>　</a:t>
                      </a:r>
                      <a:endParaRPr lang="zh-CN" altLang="en-US" sz="1100" b="1" i="0" u="none" strike="noStrike">
                        <a:solidFill>
                          <a:srgbClr val="000000"/>
                        </a:solidFill>
                        <a:effectLst/>
                        <a:latin typeface="Times New Roman"/>
                      </a:endParaRPr>
                    </a:p>
                  </a:txBody>
                  <a:tcPr marL="8482" marR="8482" marT="8482" marB="0" anchor="ctr"/>
                </a:tc>
                <a:tc>
                  <a:txBody>
                    <a:bodyPr/>
                    <a:lstStyle/>
                    <a:p>
                      <a:pPr algn="l" fontAlgn="ctr"/>
                      <a:r>
                        <a:rPr lang="zh-CN" altLang="en-US" sz="1100" u="none" strike="noStrike">
                          <a:effectLst/>
                        </a:rPr>
                        <a:t>　</a:t>
                      </a:r>
                      <a:endParaRPr lang="zh-CN" altLang="en-US" sz="1100" b="1" i="0" u="none" strike="noStrike">
                        <a:solidFill>
                          <a:srgbClr val="000000"/>
                        </a:solidFill>
                        <a:effectLst/>
                        <a:latin typeface="Times New Roman"/>
                      </a:endParaRPr>
                    </a:p>
                  </a:txBody>
                  <a:tcPr marL="8482" marR="8482" marT="8482" marB="0" anchor="ctr"/>
                </a:tc>
              </a:tr>
              <a:tr h="172804">
                <a:tc rowSpan="25">
                  <a:txBody>
                    <a:bodyPr/>
                    <a:lstStyle/>
                    <a:p>
                      <a:pPr algn="l" fontAlgn="ctr"/>
                      <a:r>
                        <a:rPr lang="zh-CN" altLang="en-US" sz="1100" u="none" strike="noStrike">
                          <a:effectLst/>
                        </a:rPr>
                        <a:t>　</a:t>
                      </a:r>
                      <a:endParaRPr lang="zh-CN" alt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G.719 Stereo 192*</a:t>
                      </a:r>
                      <a:endParaRPr lang="en-US" sz="1100" b="0" i="0" u="none" strike="noStrike">
                        <a:solidFill>
                          <a:srgbClr val="FF0000"/>
                        </a:solidFill>
                        <a:effectLst/>
                        <a:latin typeface="Times New Roman"/>
                      </a:endParaRPr>
                    </a:p>
                  </a:txBody>
                  <a:tcPr marL="8482" marR="8482" marT="8482" marB="0" anchor="ctr"/>
                </a:tc>
                <a:tc>
                  <a:txBody>
                    <a:bodyPr/>
                    <a:lstStyle/>
                    <a:p>
                      <a:pPr algn="l" fontAlgn="ctr"/>
                      <a:r>
                        <a:rPr lang="en-US" sz="1100" u="none" strike="noStrike">
                          <a:effectLst/>
                        </a:rPr>
                        <a:t>G.719 128</a:t>
                      </a:r>
                      <a:endParaRPr lang="en-US" sz="1100" b="0" i="0" u="none" strike="noStrike">
                        <a:solidFill>
                          <a:srgbClr val="FF0000"/>
                        </a:solidFill>
                        <a:effectLst/>
                        <a:latin typeface="Times New Roman"/>
                      </a:endParaRPr>
                    </a:p>
                  </a:txBody>
                  <a:tcPr marL="8482" marR="8482" marT="8482" marB="0" anchor="ctr"/>
                </a:tc>
              </a:tr>
              <a:tr h="172804">
                <a:tc vMerge="1">
                  <a:txBody>
                    <a:bodyPr/>
                    <a:lstStyle/>
                    <a:p>
                      <a:endParaRPr lang="zh-CN" altLang="en-US"/>
                    </a:p>
                  </a:txBody>
                  <a:tcPr/>
                </a:tc>
                <a:tc>
                  <a:txBody>
                    <a:bodyPr/>
                    <a:lstStyle/>
                    <a:p>
                      <a:pPr algn="l" fontAlgn="ctr"/>
                      <a:r>
                        <a:rPr lang="en-US" sz="1100" u="none" strike="noStrike">
                          <a:effectLst/>
                        </a:rPr>
                        <a:t>G.719 Stereo 128</a:t>
                      </a:r>
                      <a:endParaRPr lang="en-US" sz="1100" b="0" i="0" u="none" strike="noStrike">
                        <a:solidFill>
                          <a:srgbClr val="FF0000"/>
                        </a:solidFill>
                        <a:effectLst/>
                        <a:latin typeface="Times New Roman"/>
                      </a:endParaRPr>
                    </a:p>
                  </a:txBody>
                  <a:tcPr marL="8482" marR="8482" marT="8482" marB="0" anchor="ctr"/>
                </a:tc>
                <a:tc>
                  <a:txBody>
                    <a:bodyPr/>
                    <a:lstStyle/>
                    <a:p>
                      <a:pPr algn="l" fontAlgn="ctr"/>
                      <a:r>
                        <a:rPr lang="en-US" sz="1100" u="none" strike="noStrike">
                          <a:effectLst/>
                        </a:rPr>
                        <a:t>G.719 96</a:t>
                      </a:r>
                      <a:endParaRPr lang="en-US" sz="1100" b="0" i="0" u="none" strike="noStrike">
                        <a:solidFill>
                          <a:srgbClr val="FF0000"/>
                        </a:solidFill>
                        <a:effectLst/>
                        <a:latin typeface="Times New Roman"/>
                      </a:endParaRPr>
                    </a:p>
                  </a:txBody>
                  <a:tcPr marL="8482" marR="8482" marT="8482" marB="0" anchor="ctr"/>
                </a:tc>
              </a:tr>
              <a:tr h="172804">
                <a:tc vMerge="1">
                  <a:txBody>
                    <a:bodyPr/>
                    <a:lstStyle/>
                    <a:p>
                      <a:endParaRPr lang="zh-CN" altLang="en-US"/>
                    </a:p>
                  </a:txBody>
                  <a:tcPr/>
                </a:tc>
                <a:tc>
                  <a:txBody>
                    <a:bodyPr/>
                    <a:lstStyle/>
                    <a:p>
                      <a:pPr algn="l" fontAlgn="ctr"/>
                      <a:r>
                        <a:rPr lang="en-US" sz="1100" u="none" strike="noStrike">
                          <a:effectLst/>
                        </a:rPr>
                        <a:t>Siren22 Stereo 128</a:t>
                      </a:r>
                      <a:endParaRPr lang="en-US" sz="1100" b="0" i="0" u="none" strike="noStrike">
                        <a:solidFill>
                          <a:srgbClr val="FF0000"/>
                        </a:solidFill>
                        <a:effectLst/>
                        <a:latin typeface="Times New Roman"/>
                      </a:endParaRPr>
                    </a:p>
                  </a:txBody>
                  <a:tcPr marL="8482" marR="8482" marT="8482" marB="0" anchor="ctr"/>
                </a:tc>
                <a:tc>
                  <a:txBody>
                    <a:bodyPr/>
                    <a:lstStyle/>
                    <a:p>
                      <a:pPr algn="l" fontAlgn="ctr"/>
                      <a:r>
                        <a:rPr lang="en-US" sz="1100" u="none" strike="noStrike">
                          <a:effectLst/>
                        </a:rPr>
                        <a:t>G.719 64</a:t>
                      </a:r>
                      <a:endParaRPr lang="en-US" sz="1100" b="0" i="0" u="none" strike="noStrike">
                        <a:solidFill>
                          <a:srgbClr val="FF0000"/>
                        </a:solidFill>
                        <a:effectLst/>
                        <a:latin typeface="Times New Roman"/>
                      </a:endParaRPr>
                    </a:p>
                  </a:txBody>
                  <a:tcPr marL="8482" marR="8482" marT="8482" marB="0" anchor="ctr"/>
                </a:tc>
              </a:tr>
              <a:tr h="172804">
                <a:tc vMerge="1">
                  <a:txBody>
                    <a:bodyPr/>
                    <a:lstStyle/>
                    <a:p>
                      <a:endParaRPr lang="zh-CN" altLang="en-US"/>
                    </a:p>
                  </a:txBody>
                  <a:tcPr/>
                </a:tc>
                <a:tc>
                  <a:txBody>
                    <a:bodyPr/>
                    <a:lstStyle/>
                    <a:p>
                      <a:pPr algn="l" fontAlgn="ctr"/>
                      <a:r>
                        <a:rPr lang="en-US" sz="1100" u="none" strike="noStrike">
                          <a:effectLst/>
                        </a:rPr>
                        <a:t>SAC-LPR Stereo 128</a:t>
                      </a:r>
                      <a:endParaRPr 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SAC-LPR 64</a:t>
                      </a:r>
                      <a:endParaRPr lang="en-US" sz="1100" b="0" i="0" u="none" strike="noStrike">
                        <a:solidFill>
                          <a:srgbClr val="000000"/>
                        </a:solidFill>
                        <a:effectLst/>
                        <a:latin typeface="Times New Roman"/>
                      </a:endParaRPr>
                    </a:p>
                  </a:txBody>
                  <a:tcPr marL="8482" marR="8482" marT="8482" marB="0" anchor="ctr"/>
                </a:tc>
              </a:tr>
              <a:tr h="172804">
                <a:tc vMerge="1">
                  <a:txBody>
                    <a:bodyPr/>
                    <a:lstStyle/>
                    <a:p>
                      <a:endParaRPr lang="zh-CN" altLang="en-US"/>
                    </a:p>
                  </a:txBody>
                  <a:tcPr/>
                </a:tc>
                <a:tc>
                  <a:txBody>
                    <a:bodyPr/>
                    <a:lstStyle/>
                    <a:p>
                      <a:pPr algn="l" fontAlgn="ctr"/>
                      <a:r>
                        <a:rPr lang="en-US" sz="1100" u="none" strike="noStrike">
                          <a:effectLst/>
                        </a:rPr>
                        <a:t>SAC-LPR Stereo 96</a:t>
                      </a:r>
                      <a:endParaRPr 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Siren22 64</a:t>
                      </a:r>
                      <a:endParaRPr lang="en-US" sz="1100" b="0" i="0" u="none" strike="noStrike">
                        <a:solidFill>
                          <a:srgbClr val="000000"/>
                        </a:solidFill>
                        <a:effectLst/>
                        <a:latin typeface="Times New Roman"/>
                      </a:endParaRPr>
                    </a:p>
                  </a:txBody>
                  <a:tcPr marL="8482" marR="8482" marT="8482" marB="0" anchor="ctr"/>
                </a:tc>
              </a:tr>
              <a:tr h="172804">
                <a:tc vMerge="1">
                  <a:txBody>
                    <a:bodyPr/>
                    <a:lstStyle/>
                    <a:p>
                      <a:endParaRPr lang="zh-CN" altLang="en-US"/>
                    </a:p>
                  </a:txBody>
                  <a:tcPr/>
                </a:tc>
                <a:tc>
                  <a:txBody>
                    <a:bodyPr/>
                    <a:lstStyle/>
                    <a:p>
                      <a:pPr algn="l" fontAlgn="ctr"/>
                      <a:r>
                        <a:rPr lang="en-US" sz="1100" u="none" strike="noStrike">
                          <a:effectLst/>
                        </a:rPr>
                        <a:t>Siren22 Stereo 96</a:t>
                      </a:r>
                      <a:endParaRPr 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G.719 64</a:t>
                      </a:r>
                      <a:endParaRPr lang="en-US" sz="1100" b="0" i="0" u="none" strike="noStrike">
                        <a:solidFill>
                          <a:srgbClr val="000000"/>
                        </a:solidFill>
                        <a:effectLst/>
                        <a:latin typeface="Times New Roman"/>
                      </a:endParaRPr>
                    </a:p>
                  </a:txBody>
                  <a:tcPr marL="8482" marR="8482" marT="8482" marB="0" anchor="ctr"/>
                </a:tc>
              </a:tr>
              <a:tr h="172804">
                <a:tc vMerge="1">
                  <a:txBody>
                    <a:bodyPr/>
                    <a:lstStyle/>
                    <a:p>
                      <a:endParaRPr lang="zh-CN" altLang="en-US"/>
                    </a:p>
                  </a:txBody>
                  <a:tcPr/>
                </a:tc>
                <a:tc>
                  <a:txBody>
                    <a:bodyPr/>
                    <a:lstStyle/>
                    <a:p>
                      <a:pPr algn="l" fontAlgn="ctr"/>
                      <a:r>
                        <a:rPr lang="en-US" sz="1100" u="none" strike="noStrike">
                          <a:effectLst/>
                        </a:rPr>
                        <a:t>G.719 Stereo 96</a:t>
                      </a:r>
                      <a:endParaRPr 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SAC-LPR 48</a:t>
                      </a:r>
                      <a:endParaRPr lang="en-US" sz="1100" b="0" i="0" u="none" strike="noStrike">
                        <a:solidFill>
                          <a:srgbClr val="000000"/>
                        </a:solidFill>
                        <a:effectLst/>
                        <a:latin typeface="Times New Roman"/>
                      </a:endParaRPr>
                    </a:p>
                  </a:txBody>
                  <a:tcPr marL="8482" marR="8482" marT="8482" marB="0" anchor="ctr"/>
                </a:tc>
              </a:tr>
              <a:tr h="172804">
                <a:tc vMerge="1">
                  <a:txBody>
                    <a:bodyPr/>
                    <a:lstStyle/>
                    <a:p>
                      <a:endParaRPr lang="zh-CN" altLang="en-US"/>
                    </a:p>
                  </a:txBody>
                  <a:tcPr/>
                </a:tc>
                <a:tc>
                  <a:txBody>
                    <a:bodyPr/>
                    <a:lstStyle/>
                    <a:p>
                      <a:pPr algn="l" fontAlgn="ctr"/>
                      <a:r>
                        <a:rPr lang="en-US" sz="1100" u="none" strike="noStrike">
                          <a:effectLst/>
                        </a:rPr>
                        <a:t>Siren14 Stereo 96</a:t>
                      </a:r>
                      <a:endParaRPr 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Siren22 48</a:t>
                      </a:r>
                      <a:endParaRPr lang="en-US" sz="1100" b="0" i="0" u="none" strike="noStrike">
                        <a:solidFill>
                          <a:srgbClr val="000000"/>
                        </a:solidFill>
                        <a:effectLst/>
                        <a:latin typeface="Times New Roman"/>
                      </a:endParaRPr>
                    </a:p>
                  </a:txBody>
                  <a:tcPr marL="8482" marR="8482" marT="8482" marB="0" anchor="ctr"/>
                </a:tc>
              </a:tr>
              <a:tr h="172804">
                <a:tc vMerge="1">
                  <a:txBody>
                    <a:bodyPr/>
                    <a:lstStyle/>
                    <a:p>
                      <a:endParaRPr lang="zh-CN" altLang="en-US"/>
                    </a:p>
                  </a:txBody>
                  <a:tcPr/>
                </a:tc>
                <a:tc>
                  <a:txBody>
                    <a:bodyPr/>
                    <a:lstStyle/>
                    <a:p>
                      <a:pPr algn="l" fontAlgn="ctr"/>
                      <a:r>
                        <a:rPr lang="en-US" sz="1100" u="none" strike="noStrike">
                          <a:effectLst/>
                        </a:rPr>
                        <a:t>SAC-LPR Stereo 64</a:t>
                      </a:r>
                      <a:endParaRPr 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G.719 48</a:t>
                      </a:r>
                      <a:endParaRPr lang="en-US" sz="1100" b="0" i="0" u="none" strike="noStrike">
                        <a:solidFill>
                          <a:srgbClr val="000000"/>
                        </a:solidFill>
                        <a:effectLst/>
                        <a:latin typeface="Times New Roman"/>
                      </a:endParaRPr>
                    </a:p>
                  </a:txBody>
                  <a:tcPr marL="8482" marR="8482" marT="8482" marB="0" anchor="ctr"/>
                </a:tc>
              </a:tr>
              <a:tr h="172804">
                <a:tc vMerge="1">
                  <a:txBody>
                    <a:bodyPr/>
                    <a:lstStyle/>
                    <a:p>
                      <a:endParaRPr lang="zh-CN" altLang="en-US"/>
                    </a:p>
                  </a:txBody>
                  <a:tcPr/>
                </a:tc>
                <a:tc>
                  <a:txBody>
                    <a:bodyPr/>
                    <a:lstStyle/>
                    <a:p>
                      <a:pPr algn="l" fontAlgn="ctr"/>
                      <a:r>
                        <a:rPr lang="en-US" sz="1100" u="none" strike="noStrike">
                          <a:effectLst/>
                        </a:rPr>
                        <a:t>Siren22 Stereo 64</a:t>
                      </a:r>
                      <a:endParaRPr 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G.722.1 Annex C 48</a:t>
                      </a:r>
                      <a:endParaRPr lang="en-US" sz="1100" b="0" i="0" u="none" strike="noStrike">
                        <a:solidFill>
                          <a:srgbClr val="000000"/>
                        </a:solidFill>
                        <a:effectLst/>
                        <a:latin typeface="Times New Roman"/>
                      </a:endParaRPr>
                    </a:p>
                  </a:txBody>
                  <a:tcPr marL="8482" marR="8482" marT="8482" marB="0" anchor="ctr"/>
                </a:tc>
              </a:tr>
              <a:tr h="172804">
                <a:tc vMerge="1">
                  <a:txBody>
                    <a:bodyPr/>
                    <a:lstStyle/>
                    <a:p>
                      <a:endParaRPr lang="zh-CN" altLang="en-US"/>
                    </a:p>
                  </a:txBody>
                  <a:tcPr/>
                </a:tc>
                <a:tc>
                  <a:txBody>
                    <a:bodyPr/>
                    <a:lstStyle/>
                    <a:p>
                      <a:pPr algn="l" fontAlgn="ctr"/>
                      <a:r>
                        <a:rPr lang="en-US" sz="1100" u="none" strike="noStrike">
                          <a:effectLst/>
                        </a:rPr>
                        <a:t>G.719 Stereo 64</a:t>
                      </a:r>
                      <a:endParaRPr 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Siren14 48</a:t>
                      </a:r>
                      <a:endParaRPr lang="en-US" sz="1100" b="0" i="0" u="none" strike="noStrike">
                        <a:solidFill>
                          <a:srgbClr val="000000"/>
                        </a:solidFill>
                        <a:effectLst/>
                        <a:latin typeface="Times New Roman"/>
                      </a:endParaRPr>
                    </a:p>
                  </a:txBody>
                  <a:tcPr marL="8482" marR="8482" marT="8482" marB="0" anchor="ctr"/>
                </a:tc>
              </a:tr>
              <a:tr h="172804">
                <a:tc vMerge="1">
                  <a:txBody>
                    <a:bodyPr/>
                    <a:lstStyle/>
                    <a:p>
                      <a:endParaRPr lang="zh-CN" altLang="en-US"/>
                    </a:p>
                  </a:txBody>
                  <a:tcPr/>
                </a:tc>
                <a:tc>
                  <a:txBody>
                    <a:bodyPr/>
                    <a:lstStyle/>
                    <a:p>
                      <a:pPr algn="l" fontAlgn="ctr"/>
                      <a:r>
                        <a:rPr lang="en-US" sz="1100" u="none" strike="noStrike">
                          <a:effectLst/>
                        </a:rPr>
                        <a:t>Siren14 Stereo 64</a:t>
                      </a:r>
                      <a:endParaRPr 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SAC-LPR 32</a:t>
                      </a:r>
                      <a:endParaRPr lang="en-US" sz="1100" b="0" i="0" u="none" strike="noStrike">
                        <a:solidFill>
                          <a:srgbClr val="000000"/>
                        </a:solidFill>
                        <a:effectLst/>
                        <a:latin typeface="Times New Roman"/>
                      </a:endParaRPr>
                    </a:p>
                  </a:txBody>
                  <a:tcPr marL="8482" marR="8482" marT="8482" marB="0" anchor="ctr"/>
                </a:tc>
              </a:tr>
              <a:tr h="172804">
                <a:tc vMerge="1">
                  <a:txBody>
                    <a:bodyPr/>
                    <a:lstStyle/>
                    <a:p>
                      <a:endParaRPr lang="zh-CN" altLang="en-US"/>
                    </a:p>
                  </a:txBody>
                  <a:tcPr/>
                </a:tc>
                <a:tc>
                  <a:txBody>
                    <a:bodyPr/>
                    <a:lstStyle/>
                    <a:p>
                      <a:pPr algn="l" fontAlgn="ctr"/>
                      <a:r>
                        <a:rPr lang="en-US" sz="1100" u="none" strike="noStrike">
                          <a:effectLst/>
                        </a:rPr>
                        <a:t>SAC-LPR Stereo 48</a:t>
                      </a:r>
                      <a:endParaRPr 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Siren22 32</a:t>
                      </a:r>
                      <a:endParaRPr lang="en-US" sz="1100" b="0" i="0" u="none" strike="noStrike">
                        <a:solidFill>
                          <a:srgbClr val="000000"/>
                        </a:solidFill>
                        <a:effectLst/>
                        <a:latin typeface="Times New Roman"/>
                      </a:endParaRPr>
                    </a:p>
                  </a:txBody>
                  <a:tcPr marL="8482" marR="8482" marT="8482" marB="0" anchor="ctr"/>
                </a:tc>
              </a:tr>
              <a:tr h="172804">
                <a:tc vMerge="1">
                  <a:txBody>
                    <a:bodyPr/>
                    <a:lstStyle/>
                    <a:p>
                      <a:endParaRPr lang="zh-CN" altLang="en-US"/>
                    </a:p>
                  </a:txBody>
                  <a:tcPr/>
                </a:tc>
                <a:tc>
                  <a:txBody>
                    <a:bodyPr/>
                    <a:lstStyle/>
                    <a:p>
                      <a:pPr algn="l" fontAlgn="ctr"/>
                      <a:r>
                        <a:rPr lang="en-US" sz="1100" u="none" strike="noStrike">
                          <a:effectLst/>
                        </a:rPr>
                        <a:t>Siren14 Stereo 48</a:t>
                      </a:r>
                      <a:endParaRPr 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G.719 32</a:t>
                      </a:r>
                      <a:endParaRPr lang="en-US" sz="1100" b="0" i="0" u="none" strike="noStrike">
                        <a:solidFill>
                          <a:srgbClr val="000000"/>
                        </a:solidFill>
                        <a:effectLst/>
                        <a:latin typeface="Times New Roman"/>
                      </a:endParaRPr>
                    </a:p>
                  </a:txBody>
                  <a:tcPr marL="8482" marR="8482" marT="8482" marB="0" anchor="ctr"/>
                </a:tc>
              </a:tr>
              <a:tr h="172804">
                <a:tc vMerge="1">
                  <a:txBody>
                    <a:bodyPr/>
                    <a:lstStyle/>
                    <a:p>
                      <a:endParaRPr lang="zh-CN" altLang="en-US"/>
                    </a:p>
                  </a:txBody>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G.722.1 Annex C 32</a:t>
                      </a:r>
                      <a:endParaRPr lang="en-US" sz="1100" b="0" i="0" u="none" strike="noStrike">
                        <a:solidFill>
                          <a:srgbClr val="000000"/>
                        </a:solidFill>
                        <a:effectLst/>
                        <a:latin typeface="Times New Roman"/>
                      </a:endParaRPr>
                    </a:p>
                  </a:txBody>
                  <a:tcPr marL="8482" marR="8482" marT="8482" marB="0" anchor="ctr"/>
                </a:tc>
              </a:tr>
              <a:tr h="172804">
                <a:tc vMerge="1">
                  <a:txBody>
                    <a:bodyPr/>
                    <a:lstStyle/>
                    <a:p>
                      <a:endParaRPr lang="zh-CN" altLang="en-US"/>
                    </a:p>
                  </a:txBody>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Siren14 32</a:t>
                      </a:r>
                      <a:endParaRPr lang="en-US" sz="1100" b="0" i="0" u="none" strike="noStrike">
                        <a:solidFill>
                          <a:srgbClr val="000000"/>
                        </a:solidFill>
                        <a:effectLst/>
                        <a:latin typeface="Times New Roman"/>
                      </a:endParaRPr>
                    </a:p>
                  </a:txBody>
                  <a:tcPr marL="8482" marR="8482" marT="8482" marB="0" anchor="ctr"/>
                </a:tc>
              </a:tr>
              <a:tr h="172804">
                <a:tc vMerge="1">
                  <a:txBody>
                    <a:bodyPr/>
                    <a:lstStyle/>
                    <a:p>
                      <a:endParaRPr lang="zh-CN" altLang="en-US"/>
                    </a:p>
                  </a:txBody>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G.722</a:t>
                      </a:r>
                      <a:endParaRPr lang="en-US" sz="1100" b="0" i="0" u="none" strike="noStrike">
                        <a:solidFill>
                          <a:srgbClr val="000000"/>
                        </a:solidFill>
                        <a:effectLst/>
                        <a:latin typeface="Times New Roman"/>
                      </a:endParaRPr>
                    </a:p>
                  </a:txBody>
                  <a:tcPr marL="8482" marR="8482" marT="8482" marB="0" anchor="ctr"/>
                </a:tc>
              </a:tr>
              <a:tr h="172804">
                <a:tc vMerge="1">
                  <a:txBody>
                    <a:bodyPr/>
                    <a:lstStyle/>
                    <a:p>
                      <a:endParaRPr lang="zh-CN" altLang="en-US"/>
                    </a:p>
                  </a:txBody>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G.722.1 32</a:t>
                      </a:r>
                      <a:endParaRPr lang="en-US" sz="1100" b="0" i="0" u="none" strike="noStrike">
                        <a:solidFill>
                          <a:srgbClr val="000000"/>
                        </a:solidFill>
                        <a:effectLst/>
                        <a:latin typeface="Times New Roman"/>
                      </a:endParaRPr>
                    </a:p>
                  </a:txBody>
                  <a:tcPr marL="8482" marR="8482" marT="8482" marB="0" anchor="ctr"/>
                </a:tc>
              </a:tr>
              <a:tr h="172804">
                <a:tc vMerge="1">
                  <a:txBody>
                    <a:bodyPr/>
                    <a:lstStyle/>
                    <a:p>
                      <a:endParaRPr lang="zh-CN" altLang="en-US"/>
                    </a:p>
                  </a:txBody>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SAC-LPR 24</a:t>
                      </a:r>
                      <a:endParaRPr lang="en-US" sz="1100" b="0" i="0" u="none" strike="noStrike">
                        <a:solidFill>
                          <a:srgbClr val="000000"/>
                        </a:solidFill>
                        <a:effectLst/>
                        <a:latin typeface="Times New Roman"/>
                      </a:endParaRPr>
                    </a:p>
                  </a:txBody>
                  <a:tcPr marL="8482" marR="8482" marT="8482" marB="0" anchor="ctr"/>
                </a:tc>
              </a:tr>
              <a:tr h="172804">
                <a:tc vMerge="1">
                  <a:txBody>
                    <a:bodyPr/>
                    <a:lstStyle/>
                    <a:p>
                      <a:endParaRPr lang="zh-CN" altLang="en-US"/>
                    </a:p>
                  </a:txBody>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G.722.1 24</a:t>
                      </a:r>
                      <a:endParaRPr lang="en-US" sz="1100" b="0" i="0" u="none" strike="noStrike">
                        <a:solidFill>
                          <a:srgbClr val="000000"/>
                        </a:solidFill>
                        <a:effectLst/>
                        <a:latin typeface="Times New Roman"/>
                      </a:endParaRPr>
                    </a:p>
                  </a:txBody>
                  <a:tcPr marL="8482" marR="8482" marT="8482" marB="0" anchor="ctr"/>
                </a:tc>
              </a:tr>
              <a:tr h="172804">
                <a:tc vMerge="1">
                  <a:txBody>
                    <a:bodyPr/>
                    <a:lstStyle/>
                    <a:p>
                      <a:endParaRPr lang="zh-CN" altLang="en-US"/>
                    </a:p>
                  </a:txBody>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G.722.1 16</a:t>
                      </a:r>
                      <a:endParaRPr lang="en-US" sz="1100" b="0" i="0" u="none" strike="noStrike">
                        <a:solidFill>
                          <a:srgbClr val="000000"/>
                        </a:solidFill>
                        <a:effectLst/>
                        <a:latin typeface="Times New Roman"/>
                      </a:endParaRPr>
                    </a:p>
                  </a:txBody>
                  <a:tcPr marL="8482" marR="8482" marT="8482" marB="0" anchor="ctr"/>
                </a:tc>
              </a:tr>
              <a:tr h="172804">
                <a:tc vMerge="1">
                  <a:txBody>
                    <a:bodyPr/>
                    <a:lstStyle/>
                    <a:p>
                      <a:endParaRPr lang="zh-CN" altLang="en-US"/>
                    </a:p>
                  </a:txBody>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G.711µ</a:t>
                      </a:r>
                      <a:endParaRPr lang="en-US" sz="1100" b="0" i="0" u="none" strike="noStrike">
                        <a:solidFill>
                          <a:srgbClr val="000000"/>
                        </a:solidFill>
                        <a:effectLst/>
                        <a:latin typeface="Times New Roman"/>
                      </a:endParaRPr>
                    </a:p>
                  </a:txBody>
                  <a:tcPr marL="8482" marR="8482" marT="8482" marB="0" anchor="ctr"/>
                </a:tc>
              </a:tr>
              <a:tr h="172804">
                <a:tc vMerge="1">
                  <a:txBody>
                    <a:bodyPr/>
                    <a:lstStyle/>
                    <a:p>
                      <a:endParaRPr lang="zh-CN" altLang="en-US"/>
                    </a:p>
                  </a:txBody>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G.711A</a:t>
                      </a:r>
                      <a:endParaRPr lang="en-US" sz="1100" b="0" i="0" u="none" strike="noStrike">
                        <a:solidFill>
                          <a:srgbClr val="000000"/>
                        </a:solidFill>
                        <a:effectLst/>
                        <a:latin typeface="Times New Roman"/>
                      </a:endParaRPr>
                    </a:p>
                  </a:txBody>
                  <a:tcPr marL="8482" marR="8482" marT="8482" marB="0" anchor="ctr"/>
                </a:tc>
              </a:tr>
              <a:tr h="172804">
                <a:tc vMerge="1">
                  <a:txBody>
                    <a:bodyPr/>
                    <a:lstStyle/>
                    <a:p>
                      <a:endParaRPr lang="zh-CN" altLang="en-US"/>
                    </a:p>
                  </a:txBody>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a:effectLst/>
                        </a:rPr>
                        <a:t>G.728</a:t>
                      </a:r>
                      <a:endParaRPr lang="en-US" sz="1100" b="0" i="0" u="none" strike="noStrike">
                        <a:solidFill>
                          <a:srgbClr val="000000"/>
                        </a:solidFill>
                        <a:effectLst/>
                        <a:latin typeface="Times New Roman"/>
                      </a:endParaRPr>
                    </a:p>
                  </a:txBody>
                  <a:tcPr marL="8482" marR="8482" marT="8482" marB="0" anchor="ctr"/>
                </a:tc>
              </a:tr>
              <a:tr h="172804">
                <a:tc vMerge="1">
                  <a:txBody>
                    <a:bodyPr/>
                    <a:lstStyle/>
                    <a:p>
                      <a:endParaRPr lang="zh-CN" altLang="en-US"/>
                    </a:p>
                  </a:txBody>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Times New Roman"/>
                      </a:endParaRPr>
                    </a:p>
                  </a:txBody>
                  <a:tcPr marL="8482" marR="8482" marT="8482" marB="0" anchor="ctr"/>
                </a:tc>
                <a:tc>
                  <a:txBody>
                    <a:bodyPr/>
                    <a:lstStyle/>
                    <a:p>
                      <a:pPr algn="l" fontAlgn="ctr"/>
                      <a:r>
                        <a:rPr lang="en-US" sz="1100" u="none" strike="noStrike" dirty="0">
                          <a:effectLst/>
                        </a:rPr>
                        <a:t>G.729A</a:t>
                      </a:r>
                      <a:endParaRPr lang="en-US" sz="1100" b="0" i="0" u="none" strike="noStrike" dirty="0">
                        <a:solidFill>
                          <a:srgbClr val="000000"/>
                        </a:solidFill>
                        <a:effectLst/>
                        <a:latin typeface="Times New Roman"/>
                      </a:endParaRPr>
                    </a:p>
                  </a:txBody>
                  <a:tcPr marL="8482" marR="8482" marT="8482" marB="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2926792"/>
              </p:ext>
            </p:extLst>
          </p:nvPr>
        </p:nvGraphicFramePr>
        <p:xfrm>
          <a:off x="4278702" y="1517778"/>
          <a:ext cx="4541615" cy="4449608"/>
        </p:xfrm>
        <a:graphic>
          <a:graphicData uri="http://schemas.openxmlformats.org/drawingml/2006/table">
            <a:tbl>
              <a:tblPr>
                <a:tableStyleId>{5C22544A-7EE6-4342-B048-85BDC9FD1C3A}</a:tableStyleId>
              </a:tblPr>
              <a:tblGrid>
                <a:gridCol w="1449823"/>
                <a:gridCol w="1545896"/>
                <a:gridCol w="1545896"/>
              </a:tblGrid>
              <a:tr h="191122">
                <a:tc>
                  <a:txBody>
                    <a:bodyPr/>
                    <a:lstStyle/>
                    <a:p>
                      <a:pPr algn="l" fontAlgn="ctr"/>
                      <a:r>
                        <a:rPr lang="en-US" altLang="zh-CN" sz="1100" u="none" strike="noStrike">
                          <a:effectLst/>
                        </a:rPr>
                        <a:t>&gt;= 384</a:t>
                      </a:r>
                      <a:endParaRPr lang="en-US" altLang="zh-CN" sz="1100" b="1" i="0" u="none" strike="noStrike">
                        <a:solidFill>
                          <a:srgbClr val="000000"/>
                        </a:solidFill>
                        <a:effectLst/>
                        <a:latin typeface="Times New Roman"/>
                      </a:endParaRPr>
                    </a:p>
                  </a:txBody>
                  <a:tcPr marL="8818" marR="8818" marT="8818" marB="0" anchor="ctr"/>
                </a:tc>
                <a:tc>
                  <a:txBody>
                    <a:bodyPr/>
                    <a:lstStyle/>
                    <a:p>
                      <a:pPr algn="l" fontAlgn="ctr"/>
                      <a:r>
                        <a:rPr lang="zh-CN" altLang="en-US" sz="1100" u="none" strike="noStrike">
                          <a:effectLst/>
                        </a:rPr>
                        <a:t>　</a:t>
                      </a:r>
                      <a:endParaRPr lang="zh-CN" altLang="en-US" sz="1100" b="1" i="0" u="none" strike="noStrike">
                        <a:solidFill>
                          <a:srgbClr val="000000"/>
                        </a:solidFill>
                        <a:effectLst/>
                        <a:latin typeface="Times New Roman"/>
                      </a:endParaRPr>
                    </a:p>
                  </a:txBody>
                  <a:tcPr marL="8818" marR="8818" marT="8818" marB="0" anchor="ctr"/>
                </a:tc>
                <a:tc>
                  <a:txBody>
                    <a:bodyPr/>
                    <a:lstStyle/>
                    <a:p>
                      <a:pPr algn="l" fontAlgn="ctr"/>
                      <a:r>
                        <a:rPr lang="zh-CN" altLang="en-US" sz="1100" u="none" strike="noStrike">
                          <a:effectLst/>
                        </a:rPr>
                        <a:t>　</a:t>
                      </a:r>
                      <a:endParaRPr lang="zh-CN" altLang="en-US" sz="1100" b="1" i="0" u="none" strike="noStrike">
                        <a:solidFill>
                          <a:srgbClr val="000000"/>
                        </a:solidFill>
                        <a:effectLst/>
                        <a:latin typeface="Times New Roman"/>
                      </a:endParaRPr>
                    </a:p>
                  </a:txBody>
                  <a:tcPr marL="8818" marR="8818" marT="8818" marB="0" anchor="ctr"/>
                </a:tc>
              </a:tr>
              <a:tr h="182812">
                <a:tc rowSpan="24">
                  <a:txBody>
                    <a:bodyPr/>
                    <a:lstStyle/>
                    <a:p>
                      <a:pPr algn="l" fontAlgn="ctr"/>
                      <a:r>
                        <a:rPr lang="zh-CN" altLang="en-US" sz="1100" u="none" strike="noStrike">
                          <a:effectLst/>
                        </a:rPr>
                        <a:t>　</a:t>
                      </a:r>
                      <a:endParaRPr lang="zh-CN" altLang="en-US" sz="1100" b="0" i="0" u="none" strike="noStrike">
                        <a:solidFill>
                          <a:srgbClr val="000000"/>
                        </a:solidFill>
                        <a:effectLst/>
                        <a:latin typeface="Times New Roman"/>
                      </a:endParaRPr>
                    </a:p>
                  </a:txBody>
                  <a:tcPr marL="8818" marR="8818" marT="8818" marB="0" anchor="ctr"/>
                </a:tc>
                <a:tc>
                  <a:txBody>
                    <a:bodyPr/>
                    <a:lstStyle/>
                    <a:p>
                      <a:pPr algn="l" fontAlgn="ctr"/>
                      <a:r>
                        <a:rPr lang="en-US" sz="1100" u="none" strike="noStrike">
                          <a:effectLst/>
                        </a:rPr>
                        <a:t>G.719 Stereo 128</a:t>
                      </a:r>
                      <a:endParaRPr lang="en-US" sz="1100" b="0" i="0" u="none" strike="noStrike">
                        <a:solidFill>
                          <a:srgbClr val="FF0000"/>
                        </a:solidFill>
                        <a:effectLst/>
                        <a:latin typeface="Times New Roman"/>
                      </a:endParaRPr>
                    </a:p>
                  </a:txBody>
                  <a:tcPr marL="8818" marR="8818" marT="8818" marB="0" anchor="ctr"/>
                </a:tc>
                <a:tc>
                  <a:txBody>
                    <a:bodyPr/>
                    <a:lstStyle/>
                    <a:p>
                      <a:pPr algn="l" fontAlgn="ctr"/>
                      <a:r>
                        <a:rPr lang="en-US" sz="1100" u="none" strike="noStrike">
                          <a:effectLst/>
                        </a:rPr>
                        <a:t>G.719 128</a:t>
                      </a:r>
                      <a:endParaRPr lang="en-US" sz="1100" b="0" i="0" u="none" strike="noStrike">
                        <a:solidFill>
                          <a:srgbClr val="FF0000"/>
                        </a:solidFill>
                        <a:effectLst/>
                        <a:latin typeface="Times New Roman"/>
                      </a:endParaRPr>
                    </a:p>
                  </a:txBody>
                  <a:tcPr marL="8818" marR="8818" marT="8818" marB="0" anchor="ctr"/>
                </a:tc>
              </a:tr>
              <a:tr h="174503">
                <a:tc vMerge="1">
                  <a:txBody>
                    <a:bodyPr/>
                    <a:lstStyle/>
                    <a:p>
                      <a:endParaRPr lang="zh-CN" altLang="en-US"/>
                    </a:p>
                  </a:txBody>
                  <a:tcPr/>
                </a:tc>
                <a:tc>
                  <a:txBody>
                    <a:bodyPr/>
                    <a:lstStyle/>
                    <a:p>
                      <a:pPr algn="l" fontAlgn="ctr"/>
                      <a:r>
                        <a:rPr lang="en-US" sz="1100" u="none" strike="noStrike">
                          <a:effectLst/>
                        </a:rPr>
                        <a:t>Siren22 Stereo 128</a:t>
                      </a:r>
                      <a:endParaRPr lang="en-US" sz="1100" b="0" i="0" u="none" strike="noStrike">
                        <a:solidFill>
                          <a:srgbClr val="FF0000"/>
                        </a:solidFill>
                        <a:effectLst/>
                        <a:latin typeface="Times New Roman"/>
                      </a:endParaRPr>
                    </a:p>
                  </a:txBody>
                  <a:tcPr marL="8818" marR="8818" marT="8818" marB="0" anchor="ctr"/>
                </a:tc>
                <a:tc>
                  <a:txBody>
                    <a:bodyPr/>
                    <a:lstStyle/>
                    <a:p>
                      <a:pPr algn="l" fontAlgn="ctr"/>
                      <a:r>
                        <a:rPr lang="en-US" sz="1100" u="none" strike="noStrike">
                          <a:effectLst/>
                        </a:rPr>
                        <a:t>G.719 96</a:t>
                      </a:r>
                      <a:endParaRPr lang="en-US" sz="1100" b="0" i="0" u="none" strike="noStrike">
                        <a:solidFill>
                          <a:srgbClr val="FF0000"/>
                        </a:solidFill>
                        <a:effectLst/>
                        <a:latin typeface="Times New Roman"/>
                      </a:endParaRPr>
                    </a:p>
                  </a:txBody>
                  <a:tcPr marL="8818" marR="8818" marT="8818" marB="0" anchor="ctr"/>
                </a:tc>
              </a:tr>
              <a:tr h="174503">
                <a:tc vMerge="1">
                  <a:txBody>
                    <a:bodyPr/>
                    <a:lstStyle/>
                    <a:p>
                      <a:endParaRPr lang="zh-CN" altLang="en-US"/>
                    </a:p>
                  </a:txBody>
                  <a:tcPr/>
                </a:tc>
                <a:tc>
                  <a:txBody>
                    <a:bodyPr/>
                    <a:lstStyle/>
                    <a:p>
                      <a:pPr algn="l" fontAlgn="ctr"/>
                      <a:r>
                        <a:rPr lang="en-US" sz="1100" u="none" strike="noStrike">
                          <a:effectLst/>
                        </a:rPr>
                        <a:t>SAC-LPR Stereo 96</a:t>
                      </a:r>
                      <a:endParaRPr lang="en-US" sz="1100" b="0" i="0" u="none" strike="noStrike">
                        <a:solidFill>
                          <a:srgbClr val="000000"/>
                        </a:solidFill>
                        <a:effectLst/>
                        <a:latin typeface="Times New Roman"/>
                      </a:endParaRPr>
                    </a:p>
                  </a:txBody>
                  <a:tcPr marL="8818" marR="8818" marT="8818" marB="0" anchor="ctr"/>
                </a:tc>
                <a:tc>
                  <a:txBody>
                    <a:bodyPr/>
                    <a:lstStyle/>
                    <a:p>
                      <a:pPr algn="l" fontAlgn="ctr"/>
                      <a:r>
                        <a:rPr lang="en-US" sz="1100" u="none" strike="noStrike">
                          <a:effectLst/>
                        </a:rPr>
                        <a:t>G.719 64</a:t>
                      </a:r>
                      <a:endParaRPr lang="en-US" sz="1100" b="0" i="0" u="none" strike="noStrike">
                        <a:solidFill>
                          <a:srgbClr val="FF0000"/>
                        </a:solidFill>
                        <a:effectLst/>
                        <a:latin typeface="Times New Roman"/>
                      </a:endParaRPr>
                    </a:p>
                  </a:txBody>
                  <a:tcPr marL="8818" marR="8818" marT="8818" marB="0" anchor="ctr"/>
                </a:tc>
              </a:tr>
              <a:tr h="174503">
                <a:tc vMerge="1">
                  <a:txBody>
                    <a:bodyPr/>
                    <a:lstStyle/>
                    <a:p>
                      <a:endParaRPr lang="zh-CN" altLang="en-US"/>
                    </a:p>
                  </a:txBody>
                  <a:tcPr/>
                </a:tc>
                <a:tc>
                  <a:txBody>
                    <a:bodyPr/>
                    <a:lstStyle/>
                    <a:p>
                      <a:pPr algn="l" fontAlgn="ctr"/>
                      <a:r>
                        <a:rPr lang="en-US" sz="1100" u="none" strike="noStrike">
                          <a:effectLst/>
                        </a:rPr>
                        <a:t>Siren22 Stereo 96</a:t>
                      </a:r>
                      <a:endParaRPr lang="en-US" sz="1100" b="0" i="0" u="none" strike="noStrike">
                        <a:solidFill>
                          <a:srgbClr val="000000"/>
                        </a:solidFill>
                        <a:effectLst/>
                        <a:latin typeface="Times New Roman"/>
                      </a:endParaRPr>
                    </a:p>
                  </a:txBody>
                  <a:tcPr marL="8818" marR="8818" marT="8818" marB="0" anchor="ctr"/>
                </a:tc>
                <a:tc>
                  <a:txBody>
                    <a:bodyPr/>
                    <a:lstStyle/>
                    <a:p>
                      <a:pPr algn="l" fontAlgn="ctr"/>
                      <a:r>
                        <a:rPr lang="en-US" sz="1100" u="none" strike="noStrike">
                          <a:effectLst/>
                        </a:rPr>
                        <a:t>SAC-LPR 64</a:t>
                      </a:r>
                      <a:endParaRPr lang="en-US" sz="1100" b="0" i="0" u="none" strike="noStrike">
                        <a:solidFill>
                          <a:srgbClr val="000000"/>
                        </a:solidFill>
                        <a:effectLst/>
                        <a:latin typeface="Times New Roman"/>
                      </a:endParaRPr>
                    </a:p>
                  </a:txBody>
                  <a:tcPr marL="8818" marR="8818" marT="8818" marB="0" anchor="ctr"/>
                </a:tc>
              </a:tr>
              <a:tr h="174503">
                <a:tc vMerge="1">
                  <a:txBody>
                    <a:bodyPr/>
                    <a:lstStyle/>
                    <a:p>
                      <a:endParaRPr lang="zh-CN" altLang="en-US"/>
                    </a:p>
                  </a:txBody>
                  <a:tcPr/>
                </a:tc>
                <a:tc>
                  <a:txBody>
                    <a:bodyPr/>
                    <a:lstStyle/>
                    <a:p>
                      <a:pPr algn="l" fontAlgn="ctr"/>
                      <a:r>
                        <a:rPr lang="en-US" sz="1100" u="none" strike="noStrike">
                          <a:effectLst/>
                        </a:rPr>
                        <a:t>G.719 Stereo 96</a:t>
                      </a:r>
                      <a:endParaRPr lang="en-US" sz="1100" b="0" i="0" u="none" strike="noStrike">
                        <a:solidFill>
                          <a:srgbClr val="000000"/>
                        </a:solidFill>
                        <a:effectLst/>
                        <a:latin typeface="Times New Roman"/>
                      </a:endParaRPr>
                    </a:p>
                  </a:txBody>
                  <a:tcPr marL="8818" marR="8818" marT="8818" marB="0" anchor="ctr"/>
                </a:tc>
                <a:tc>
                  <a:txBody>
                    <a:bodyPr/>
                    <a:lstStyle/>
                    <a:p>
                      <a:pPr algn="l" fontAlgn="ctr"/>
                      <a:r>
                        <a:rPr lang="en-US" sz="1100" u="none" strike="noStrike">
                          <a:effectLst/>
                        </a:rPr>
                        <a:t>Siren22 64</a:t>
                      </a:r>
                      <a:endParaRPr lang="en-US" sz="1100" b="0" i="0" u="none" strike="noStrike">
                        <a:solidFill>
                          <a:srgbClr val="000000"/>
                        </a:solidFill>
                        <a:effectLst/>
                        <a:latin typeface="Times New Roman"/>
                      </a:endParaRPr>
                    </a:p>
                  </a:txBody>
                  <a:tcPr marL="8818" marR="8818" marT="8818" marB="0" anchor="ctr"/>
                </a:tc>
              </a:tr>
              <a:tr h="174503">
                <a:tc vMerge="1">
                  <a:txBody>
                    <a:bodyPr/>
                    <a:lstStyle/>
                    <a:p>
                      <a:endParaRPr lang="zh-CN" altLang="en-US"/>
                    </a:p>
                  </a:txBody>
                  <a:tcPr/>
                </a:tc>
                <a:tc>
                  <a:txBody>
                    <a:bodyPr/>
                    <a:lstStyle/>
                    <a:p>
                      <a:pPr algn="l" fontAlgn="ctr"/>
                      <a:r>
                        <a:rPr lang="en-US" sz="1100" u="none" strike="noStrike">
                          <a:effectLst/>
                        </a:rPr>
                        <a:t>Siren14 Stereo 96</a:t>
                      </a:r>
                      <a:endParaRPr lang="en-US" sz="1100" b="0" i="0" u="none" strike="noStrike">
                        <a:solidFill>
                          <a:srgbClr val="000000"/>
                        </a:solidFill>
                        <a:effectLst/>
                        <a:latin typeface="Times New Roman"/>
                      </a:endParaRPr>
                    </a:p>
                  </a:txBody>
                  <a:tcPr marL="8818" marR="8818" marT="8818" marB="0" anchor="ctr"/>
                </a:tc>
                <a:tc>
                  <a:txBody>
                    <a:bodyPr/>
                    <a:lstStyle/>
                    <a:p>
                      <a:pPr algn="l" fontAlgn="ctr"/>
                      <a:r>
                        <a:rPr lang="en-US" sz="1100" u="none" strike="noStrike">
                          <a:effectLst/>
                        </a:rPr>
                        <a:t>G.719 64</a:t>
                      </a:r>
                      <a:endParaRPr lang="en-US" sz="1100" b="0" i="0" u="none" strike="noStrike">
                        <a:solidFill>
                          <a:srgbClr val="000000"/>
                        </a:solidFill>
                        <a:effectLst/>
                        <a:latin typeface="Times New Roman"/>
                      </a:endParaRPr>
                    </a:p>
                  </a:txBody>
                  <a:tcPr marL="8818" marR="8818" marT="8818" marB="0" anchor="ctr"/>
                </a:tc>
              </a:tr>
              <a:tr h="174503">
                <a:tc vMerge="1">
                  <a:txBody>
                    <a:bodyPr/>
                    <a:lstStyle/>
                    <a:p>
                      <a:endParaRPr lang="zh-CN" altLang="en-US"/>
                    </a:p>
                  </a:txBody>
                  <a:tcPr/>
                </a:tc>
                <a:tc>
                  <a:txBody>
                    <a:bodyPr/>
                    <a:lstStyle/>
                    <a:p>
                      <a:pPr algn="l" fontAlgn="ctr"/>
                      <a:r>
                        <a:rPr lang="en-US" sz="1100" u="none" strike="noStrike">
                          <a:effectLst/>
                        </a:rPr>
                        <a:t>SAC-LPR Stereo 64</a:t>
                      </a:r>
                      <a:endParaRPr lang="en-US" sz="1100" b="0" i="0" u="none" strike="noStrike">
                        <a:solidFill>
                          <a:srgbClr val="000000"/>
                        </a:solidFill>
                        <a:effectLst/>
                        <a:latin typeface="Times New Roman"/>
                      </a:endParaRPr>
                    </a:p>
                  </a:txBody>
                  <a:tcPr marL="8818" marR="8818" marT="8818" marB="0" anchor="ctr"/>
                </a:tc>
                <a:tc>
                  <a:txBody>
                    <a:bodyPr/>
                    <a:lstStyle/>
                    <a:p>
                      <a:pPr algn="l" fontAlgn="ctr"/>
                      <a:r>
                        <a:rPr lang="en-US" sz="1100" u="none" strike="noStrike">
                          <a:effectLst/>
                        </a:rPr>
                        <a:t>SAC-LPR 48</a:t>
                      </a:r>
                      <a:endParaRPr lang="en-US" sz="1100" b="0" i="0" u="none" strike="noStrike">
                        <a:solidFill>
                          <a:srgbClr val="000000"/>
                        </a:solidFill>
                        <a:effectLst/>
                        <a:latin typeface="Times New Roman"/>
                      </a:endParaRPr>
                    </a:p>
                  </a:txBody>
                  <a:tcPr marL="8818" marR="8818" marT="8818" marB="0" anchor="ctr"/>
                </a:tc>
              </a:tr>
              <a:tr h="174503">
                <a:tc vMerge="1">
                  <a:txBody>
                    <a:bodyPr/>
                    <a:lstStyle/>
                    <a:p>
                      <a:endParaRPr lang="zh-CN" altLang="en-US"/>
                    </a:p>
                  </a:txBody>
                  <a:tcPr/>
                </a:tc>
                <a:tc>
                  <a:txBody>
                    <a:bodyPr/>
                    <a:lstStyle/>
                    <a:p>
                      <a:pPr algn="l" fontAlgn="ctr"/>
                      <a:r>
                        <a:rPr lang="en-US" sz="1100" u="none" strike="noStrike">
                          <a:effectLst/>
                        </a:rPr>
                        <a:t>Siren22 Stereo 64</a:t>
                      </a:r>
                      <a:endParaRPr lang="en-US" sz="1100" b="0" i="0" u="none" strike="noStrike">
                        <a:solidFill>
                          <a:srgbClr val="000000"/>
                        </a:solidFill>
                        <a:effectLst/>
                        <a:latin typeface="Times New Roman"/>
                      </a:endParaRPr>
                    </a:p>
                  </a:txBody>
                  <a:tcPr marL="8818" marR="8818" marT="8818" marB="0" anchor="ctr"/>
                </a:tc>
                <a:tc>
                  <a:txBody>
                    <a:bodyPr/>
                    <a:lstStyle/>
                    <a:p>
                      <a:pPr algn="l" fontAlgn="ctr"/>
                      <a:r>
                        <a:rPr lang="en-US" sz="1100" u="none" strike="noStrike">
                          <a:effectLst/>
                        </a:rPr>
                        <a:t>Siren22 48</a:t>
                      </a:r>
                      <a:endParaRPr lang="en-US" sz="1100" b="0" i="0" u="none" strike="noStrike">
                        <a:solidFill>
                          <a:srgbClr val="000000"/>
                        </a:solidFill>
                        <a:effectLst/>
                        <a:latin typeface="Times New Roman"/>
                      </a:endParaRPr>
                    </a:p>
                  </a:txBody>
                  <a:tcPr marL="8818" marR="8818" marT="8818" marB="0" anchor="ctr"/>
                </a:tc>
              </a:tr>
              <a:tr h="174503">
                <a:tc vMerge="1">
                  <a:txBody>
                    <a:bodyPr/>
                    <a:lstStyle/>
                    <a:p>
                      <a:endParaRPr lang="zh-CN" altLang="en-US"/>
                    </a:p>
                  </a:txBody>
                  <a:tcPr/>
                </a:tc>
                <a:tc>
                  <a:txBody>
                    <a:bodyPr/>
                    <a:lstStyle/>
                    <a:p>
                      <a:pPr algn="l" fontAlgn="ctr"/>
                      <a:r>
                        <a:rPr lang="en-US" sz="1100" u="none" strike="noStrike">
                          <a:effectLst/>
                        </a:rPr>
                        <a:t>G.719 Stereo 64</a:t>
                      </a:r>
                      <a:endParaRPr lang="en-US" sz="1100" b="0" i="0" u="none" strike="noStrike">
                        <a:solidFill>
                          <a:srgbClr val="000000"/>
                        </a:solidFill>
                        <a:effectLst/>
                        <a:latin typeface="Times New Roman"/>
                      </a:endParaRPr>
                    </a:p>
                  </a:txBody>
                  <a:tcPr marL="8818" marR="8818" marT="8818" marB="0" anchor="ctr"/>
                </a:tc>
                <a:tc>
                  <a:txBody>
                    <a:bodyPr/>
                    <a:lstStyle/>
                    <a:p>
                      <a:pPr algn="l" fontAlgn="ctr"/>
                      <a:r>
                        <a:rPr lang="en-US" sz="1100" u="none" strike="noStrike">
                          <a:effectLst/>
                        </a:rPr>
                        <a:t>G.719 48</a:t>
                      </a:r>
                      <a:endParaRPr lang="en-US" sz="1100" b="0" i="0" u="none" strike="noStrike">
                        <a:solidFill>
                          <a:srgbClr val="000000"/>
                        </a:solidFill>
                        <a:effectLst/>
                        <a:latin typeface="Times New Roman"/>
                      </a:endParaRPr>
                    </a:p>
                  </a:txBody>
                  <a:tcPr marL="8818" marR="8818" marT="8818" marB="0" anchor="ctr"/>
                </a:tc>
              </a:tr>
              <a:tr h="174503">
                <a:tc vMerge="1">
                  <a:txBody>
                    <a:bodyPr/>
                    <a:lstStyle/>
                    <a:p>
                      <a:endParaRPr lang="zh-CN" altLang="en-US"/>
                    </a:p>
                  </a:txBody>
                  <a:tcPr/>
                </a:tc>
                <a:tc>
                  <a:txBody>
                    <a:bodyPr/>
                    <a:lstStyle/>
                    <a:p>
                      <a:pPr algn="l" fontAlgn="ctr"/>
                      <a:r>
                        <a:rPr lang="en-US" sz="1100" u="none" strike="noStrike">
                          <a:effectLst/>
                        </a:rPr>
                        <a:t>Siren14 Stereo 64</a:t>
                      </a:r>
                      <a:endParaRPr lang="en-US" sz="1100" b="0" i="0" u="none" strike="noStrike">
                        <a:solidFill>
                          <a:srgbClr val="000000"/>
                        </a:solidFill>
                        <a:effectLst/>
                        <a:latin typeface="Times New Roman"/>
                      </a:endParaRPr>
                    </a:p>
                  </a:txBody>
                  <a:tcPr marL="8818" marR="8818" marT="8818" marB="0" anchor="ctr"/>
                </a:tc>
                <a:tc>
                  <a:txBody>
                    <a:bodyPr/>
                    <a:lstStyle/>
                    <a:p>
                      <a:pPr algn="l" fontAlgn="ctr"/>
                      <a:r>
                        <a:rPr lang="en-US" sz="1100" u="none" strike="noStrike">
                          <a:effectLst/>
                        </a:rPr>
                        <a:t>G.722.1 Annex C 48</a:t>
                      </a:r>
                      <a:endParaRPr lang="en-US" sz="1100" b="0" i="0" u="none" strike="noStrike">
                        <a:solidFill>
                          <a:srgbClr val="000000"/>
                        </a:solidFill>
                        <a:effectLst/>
                        <a:latin typeface="Times New Roman"/>
                      </a:endParaRPr>
                    </a:p>
                  </a:txBody>
                  <a:tcPr marL="8818" marR="8818" marT="8818" marB="0" anchor="ctr"/>
                </a:tc>
              </a:tr>
              <a:tr h="174503">
                <a:tc vMerge="1">
                  <a:txBody>
                    <a:bodyPr/>
                    <a:lstStyle/>
                    <a:p>
                      <a:endParaRPr lang="zh-CN" altLang="en-US"/>
                    </a:p>
                  </a:txBody>
                  <a:tcPr/>
                </a:tc>
                <a:tc>
                  <a:txBody>
                    <a:bodyPr/>
                    <a:lstStyle/>
                    <a:p>
                      <a:pPr algn="l" fontAlgn="ctr"/>
                      <a:r>
                        <a:rPr lang="en-US" sz="1100" u="none" strike="noStrike">
                          <a:effectLst/>
                        </a:rPr>
                        <a:t>SAC-LPR Stereo 48</a:t>
                      </a:r>
                      <a:endParaRPr lang="en-US" sz="1100" b="0" i="0" u="none" strike="noStrike">
                        <a:solidFill>
                          <a:srgbClr val="000000"/>
                        </a:solidFill>
                        <a:effectLst/>
                        <a:latin typeface="Times New Roman"/>
                      </a:endParaRPr>
                    </a:p>
                  </a:txBody>
                  <a:tcPr marL="8818" marR="8818" marT="8818" marB="0" anchor="ctr"/>
                </a:tc>
                <a:tc>
                  <a:txBody>
                    <a:bodyPr/>
                    <a:lstStyle/>
                    <a:p>
                      <a:pPr algn="l" fontAlgn="ctr"/>
                      <a:r>
                        <a:rPr lang="en-US" sz="1100" u="none" strike="noStrike">
                          <a:effectLst/>
                        </a:rPr>
                        <a:t>Siren14 48</a:t>
                      </a:r>
                      <a:endParaRPr lang="en-US" sz="1100" b="0" i="0" u="none" strike="noStrike">
                        <a:solidFill>
                          <a:srgbClr val="000000"/>
                        </a:solidFill>
                        <a:effectLst/>
                        <a:latin typeface="Times New Roman"/>
                      </a:endParaRPr>
                    </a:p>
                  </a:txBody>
                  <a:tcPr marL="8818" marR="8818" marT="8818" marB="0" anchor="ctr"/>
                </a:tc>
              </a:tr>
              <a:tr h="174503">
                <a:tc vMerge="1">
                  <a:txBody>
                    <a:bodyPr/>
                    <a:lstStyle/>
                    <a:p>
                      <a:endParaRPr lang="zh-CN" altLang="en-US"/>
                    </a:p>
                  </a:txBody>
                  <a:tcPr/>
                </a:tc>
                <a:tc>
                  <a:txBody>
                    <a:bodyPr/>
                    <a:lstStyle/>
                    <a:p>
                      <a:pPr algn="l" fontAlgn="ctr"/>
                      <a:r>
                        <a:rPr lang="en-US" sz="1100" u="none" strike="noStrike">
                          <a:effectLst/>
                        </a:rPr>
                        <a:t>Siren14 Stereo 48</a:t>
                      </a:r>
                      <a:endParaRPr lang="en-US" sz="1100" b="0" i="0" u="none" strike="noStrike">
                        <a:solidFill>
                          <a:srgbClr val="000000"/>
                        </a:solidFill>
                        <a:effectLst/>
                        <a:latin typeface="Times New Roman"/>
                      </a:endParaRPr>
                    </a:p>
                  </a:txBody>
                  <a:tcPr marL="8818" marR="8818" marT="8818" marB="0" anchor="ctr"/>
                </a:tc>
                <a:tc>
                  <a:txBody>
                    <a:bodyPr/>
                    <a:lstStyle/>
                    <a:p>
                      <a:pPr algn="l" fontAlgn="ctr"/>
                      <a:r>
                        <a:rPr lang="en-US" sz="1100" u="none" strike="noStrike">
                          <a:effectLst/>
                        </a:rPr>
                        <a:t>SAC-LPR 32</a:t>
                      </a:r>
                      <a:endParaRPr lang="en-US" sz="1100" b="0" i="0" u="none" strike="noStrike">
                        <a:solidFill>
                          <a:srgbClr val="000000"/>
                        </a:solidFill>
                        <a:effectLst/>
                        <a:latin typeface="Times New Roman"/>
                      </a:endParaRPr>
                    </a:p>
                  </a:txBody>
                  <a:tcPr marL="8818" marR="8818" marT="8818" marB="0" anchor="ctr"/>
                </a:tc>
              </a:tr>
              <a:tr h="174503">
                <a:tc vMerge="1">
                  <a:txBody>
                    <a:bodyPr/>
                    <a:lstStyle/>
                    <a:p>
                      <a:endParaRPr lang="zh-CN" altLang="en-US"/>
                    </a:p>
                  </a:txBody>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Times New Roman"/>
                      </a:endParaRPr>
                    </a:p>
                  </a:txBody>
                  <a:tcPr marL="8818" marR="8818" marT="8818" marB="0" anchor="ctr"/>
                </a:tc>
                <a:tc>
                  <a:txBody>
                    <a:bodyPr/>
                    <a:lstStyle/>
                    <a:p>
                      <a:pPr algn="l" fontAlgn="ctr"/>
                      <a:r>
                        <a:rPr lang="en-US" sz="1100" u="none" strike="noStrike">
                          <a:effectLst/>
                        </a:rPr>
                        <a:t>Siren22 32</a:t>
                      </a:r>
                      <a:endParaRPr lang="en-US" sz="1100" b="0" i="0" u="none" strike="noStrike">
                        <a:solidFill>
                          <a:srgbClr val="000000"/>
                        </a:solidFill>
                        <a:effectLst/>
                        <a:latin typeface="Times New Roman"/>
                      </a:endParaRPr>
                    </a:p>
                  </a:txBody>
                  <a:tcPr marL="8818" marR="8818" marT="8818" marB="0" anchor="ctr"/>
                </a:tc>
              </a:tr>
              <a:tr h="174503">
                <a:tc vMerge="1">
                  <a:txBody>
                    <a:bodyPr/>
                    <a:lstStyle/>
                    <a:p>
                      <a:endParaRPr lang="zh-CN" altLang="en-US"/>
                    </a:p>
                  </a:txBody>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Times New Roman"/>
                      </a:endParaRPr>
                    </a:p>
                  </a:txBody>
                  <a:tcPr marL="8818" marR="8818" marT="8818" marB="0" anchor="ctr"/>
                </a:tc>
                <a:tc>
                  <a:txBody>
                    <a:bodyPr/>
                    <a:lstStyle/>
                    <a:p>
                      <a:pPr algn="l" fontAlgn="ctr"/>
                      <a:r>
                        <a:rPr lang="en-US" sz="1100" u="none" strike="noStrike">
                          <a:effectLst/>
                        </a:rPr>
                        <a:t>G.719 32</a:t>
                      </a:r>
                      <a:endParaRPr lang="en-US" sz="1100" b="0" i="0" u="none" strike="noStrike">
                        <a:solidFill>
                          <a:srgbClr val="000000"/>
                        </a:solidFill>
                        <a:effectLst/>
                        <a:latin typeface="Times New Roman"/>
                      </a:endParaRPr>
                    </a:p>
                  </a:txBody>
                  <a:tcPr marL="8818" marR="8818" marT="8818" marB="0" anchor="ctr"/>
                </a:tc>
              </a:tr>
              <a:tr h="174503">
                <a:tc vMerge="1">
                  <a:txBody>
                    <a:bodyPr/>
                    <a:lstStyle/>
                    <a:p>
                      <a:endParaRPr lang="zh-CN" altLang="en-US"/>
                    </a:p>
                  </a:txBody>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Times New Roman"/>
                      </a:endParaRPr>
                    </a:p>
                  </a:txBody>
                  <a:tcPr marL="8818" marR="8818" marT="8818" marB="0" anchor="ctr"/>
                </a:tc>
                <a:tc>
                  <a:txBody>
                    <a:bodyPr/>
                    <a:lstStyle/>
                    <a:p>
                      <a:pPr algn="l" fontAlgn="ctr"/>
                      <a:r>
                        <a:rPr lang="en-US" sz="1100" u="none" strike="noStrike">
                          <a:effectLst/>
                        </a:rPr>
                        <a:t>G.722.1 Annex C 32</a:t>
                      </a:r>
                      <a:endParaRPr lang="en-US" sz="1100" b="0" i="0" u="none" strike="noStrike">
                        <a:solidFill>
                          <a:srgbClr val="000000"/>
                        </a:solidFill>
                        <a:effectLst/>
                        <a:latin typeface="Times New Roman"/>
                      </a:endParaRPr>
                    </a:p>
                  </a:txBody>
                  <a:tcPr marL="8818" marR="8818" marT="8818" marB="0" anchor="ctr"/>
                </a:tc>
              </a:tr>
              <a:tr h="174503">
                <a:tc vMerge="1">
                  <a:txBody>
                    <a:bodyPr/>
                    <a:lstStyle/>
                    <a:p>
                      <a:endParaRPr lang="zh-CN" altLang="en-US"/>
                    </a:p>
                  </a:txBody>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Times New Roman"/>
                      </a:endParaRPr>
                    </a:p>
                  </a:txBody>
                  <a:tcPr marL="8818" marR="8818" marT="8818" marB="0" anchor="ctr"/>
                </a:tc>
                <a:tc>
                  <a:txBody>
                    <a:bodyPr/>
                    <a:lstStyle/>
                    <a:p>
                      <a:pPr algn="l" fontAlgn="ctr"/>
                      <a:r>
                        <a:rPr lang="en-US" sz="1100" u="none" strike="noStrike">
                          <a:effectLst/>
                        </a:rPr>
                        <a:t>Siren14 32</a:t>
                      </a:r>
                      <a:endParaRPr lang="en-US" sz="1100" b="0" i="0" u="none" strike="noStrike">
                        <a:solidFill>
                          <a:srgbClr val="000000"/>
                        </a:solidFill>
                        <a:effectLst/>
                        <a:latin typeface="Times New Roman"/>
                      </a:endParaRPr>
                    </a:p>
                  </a:txBody>
                  <a:tcPr marL="8818" marR="8818" marT="8818" marB="0" anchor="ctr"/>
                </a:tc>
              </a:tr>
              <a:tr h="174503">
                <a:tc vMerge="1">
                  <a:txBody>
                    <a:bodyPr/>
                    <a:lstStyle/>
                    <a:p>
                      <a:endParaRPr lang="zh-CN" altLang="en-US"/>
                    </a:p>
                  </a:txBody>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Times New Roman"/>
                      </a:endParaRPr>
                    </a:p>
                  </a:txBody>
                  <a:tcPr marL="8818" marR="8818" marT="8818" marB="0" anchor="ctr"/>
                </a:tc>
                <a:tc>
                  <a:txBody>
                    <a:bodyPr/>
                    <a:lstStyle/>
                    <a:p>
                      <a:pPr algn="l" fontAlgn="ctr"/>
                      <a:r>
                        <a:rPr lang="en-US" sz="1100" u="none" strike="noStrike">
                          <a:effectLst/>
                        </a:rPr>
                        <a:t>G.722</a:t>
                      </a:r>
                      <a:endParaRPr lang="en-US" sz="1100" b="0" i="0" u="none" strike="noStrike">
                        <a:solidFill>
                          <a:srgbClr val="000000"/>
                        </a:solidFill>
                        <a:effectLst/>
                        <a:latin typeface="Times New Roman"/>
                      </a:endParaRPr>
                    </a:p>
                  </a:txBody>
                  <a:tcPr marL="8818" marR="8818" marT="8818" marB="0" anchor="ctr"/>
                </a:tc>
              </a:tr>
              <a:tr h="174503">
                <a:tc vMerge="1">
                  <a:txBody>
                    <a:bodyPr/>
                    <a:lstStyle/>
                    <a:p>
                      <a:endParaRPr lang="zh-CN" altLang="en-US"/>
                    </a:p>
                  </a:txBody>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Times New Roman"/>
                      </a:endParaRPr>
                    </a:p>
                  </a:txBody>
                  <a:tcPr marL="8818" marR="8818" marT="8818" marB="0" anchor="ctr"/>
                </a:tc>
                <a:tc>
                  <a:txBody>
                    <a:bodyPr/>
                    <a:lstStyle/>
                    <a:p>
                      <a:pPr algn="l" fontAlgn="ctr"/>
                      <a:r>
                        <a:rPr lang="en-US" sz="1100" u="none" strike="noStrike">
                          <a:effectLst/>
                        </a:rPr>
                        <a:t>G.722.1 32</a:t>
                      </a:r>
                      <a:endParaRPr lang="en-US" sz="1100" b="0" i="0" u="none" strike="noStrike">
                        <a:solidFill>
                          <a:srgbClr val="000000"/>
                        </a:solidFill>
                        <a:effectLst/>
                        <a:latin typeface="Times New Roman"/>
                      </a:endParaRPr>
                    </a:p>
                  </a:txBody>
                  <a:tcPr marL="8818" marR="8818" marT="8818" marB="0" anchor="ctr"/>
                </a:tc>
              </a:tr>
              <a:tr h="174503">
                <a:tc vMerge="1">
                  <a:txBody>
                    <a:bodyPr/>
                    <a:lstStyle/>
                    <a:p>
                      <a:endParaRPr lang="zh-CN" altLang="en-US"/>
                    </a:p>
                  </a:txBody>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Times New Roman"/>
                      </a:endParaRPr>
                    </a:p>
                  </a:txBody>
                  <a:tcPr marL="8818" marR="8818" marT="8818" marB="0" anchor="ctr"/>
                </a:tc>
                <a:tc>
                  <a:txBody>
                    <a:bodyPr/>
                    <a:lstStyle/>
                    <a:p>
                      <a:pPr algn="l" fontAlgn="ctr"/>
                      <a:r>
                        <a:rPr lang="en-US" sz="1100" u="none" strike="noStrike">
                          <a:effectLst/>
                        </a:rPr>
                        <a:t>G.722.1 24</a:t>
                      </a:r>
                      <a:endParaRPr lang="en-US" sz="1100" b="0" i="0" u="none" strike="noStrike">
                        <a:solidFill>
                          <a:srgbClr val="000000"/>
                        </a:solidFill>
                        <a:effectLst/>
                        <a:latin typeface="Times New Roman"/>
                      </a:endParaRPr>
                    </a:p>
                  </a:txBody>
                  <a:tcPr marL="8818" marR="8818" marT="8818" marB="0" anchor="ctr"/>
                </a:tc>
              </a:tr>
              <a:tr h="174503">
                <a:tc vMerge="1">
                  <a:txBody>
                    <a:bodyPr/>
                    <a:lstStyle/>
                    <a:p>
                      <a:endParaRPr lang="zh-CN" altLang="en-US"/>
                    </a:p>
                  </a:txBody>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Times New Roman"/>
                      </a:endParaRPr>
                    </a:p>
                  </a:txBody>
                  <a:tcPr marL="8818" marR="8818" marT="8818" marB="0" anchor="ctr"/>
                </a:tc>
                <a:tc>
                  <a:txBody>
                    <a:bodyPr/>
                    <a:lstStyle/>
                    <a:p>
                      <a:pPr algn="l" fontAlgn="ctr"/>
                      <a:r>
                        <a:rPr lang="en-US" sz="1100" u="none" strike="noStrike">
                          <a:effectLst/>
                        </a:rPr>
                        <a:t>G.722.1 16</a:t>
                      </a:r>
                      <a:endParaRPr lang="en-US" sz="1100" b="0" i="0" u="none" strike="noStrike">
                        <a:solidFill>
                          <a:srgbClr val="000000"/>
                        </a:solidFill>
                        <a:effectLst/>
                        <a:latin typeface="Times New Roman"/>
                      </a:endParaRPr>
                    </a:p>
                  </a:txBody>
                  <a:tcPr marL="8818" marR="8818" marT="8818" marB="0" anchor="ctr"/>
                </a:tc>
              </a:tr>
              <a:tr h="174503">
                <a:tc vMerge="1">
                  <a:txBody>
                    <a:bodyPr/>
                    <a:lstStyle/>
                    <a:p>
                      <a:endParaRPr lang="zh-CN" altLang="en-US"/>
                    </a:p>
                  </a:txBody>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Times New Roman"/>
                      </a:endParaRPr>
                    </a:p>
                  </a:txBody>
                  <a:tcPr marL="8818" marR="8818" marT="8818" marB="0" anchor="ctr"/>
                </a:tc>
                <a:tc>
                  <a:txBody>
                    <a:bodyPr/>
                    <a:lstStyle/>
                    <a:p>
                      <a:pPr algn="l" fontAlgn="ctr"/>
                      <a:r>
                        <a:rPr lang="en-US" sz="1100" u="none" strike="noStrike">
                          <a:effectLst/>
                        </a:rPr>
                        <a:t>G.728</a:t>
                      </a:r>
                      <a:endParaRPr lang="en-US" sz="1100" b="0" i="0" u="none" strike="noStrike">
                        <a:solidFill>
                          <a:srgbClr val="000000"/>
                        </a:solidFill>
                        <a:effectLst/>
                        <a:latin typeface="Times New Roman"/>
                      </a:endParaRPr>
                    </a:p>
                  </a:txBody>
                  <a:tcPr marL="8818" marR="8818" marT="8818" marB="0" anchor="ctr"/>
                </a:tc>
              </a:tr>
              <a:tr h="187244">
                <a:tc vMerge="1">
                  <a:txBody>
                    <a:bodyPr/>
                    <a:lstStyle/>
                    <a:p>
                      <a:endParaRPr lang="zh-CN" altLang="en-US"/>
                    </a:p>
                  </a:txBody>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Times New Roman"/>
                      </a:endParaRPr>
                    </a:p>
                  </a:txBody>
                  <a:tcPr marL="8818" marR="8818" marT="8818" marB="0" anchor="ctr"/>
                </a:tc>
                <a:tc>
                  <a:txBody>
                    <a:bodyPr/>
                    <a:lstStyle/>
                    <a:p>
                      <a:pPr algn="l" fontAlgn="ctr"/>
                      <a:r>
                        <a:rPr lang="en-US" sz="1100" u="none" strike="noStrike">
                          <a:effectLst/>
                        </a:rPr>
                        <a:t>G.711µ</a:t>
                      </a:r>
                      <a:endParaRPr lang="en-US" sz="1100" b="0" i="0" u="none" strike="noStrike">
                        <a:solidFill>
                          <a:srgbClr val="000000"/>
                        </a:solidFill>
                        <a:effectLst/>
                        <a:latin typeface="Times New Roman"/>
                      </a:endParaRPr>
                    </a:p>
                  </a:txBody>
                  <a:tcPr marL="8818" marR="8818" marT="8818" marB="0" anchor="ctr"/>
                </a:tc>
              </a:tr>
              <a:tr h="174503">
                <a:tc vMerge="1">
                  <a:txBody>
                    <a:bodyPr/>
                    <a:lstStyle/>
                    <a:p>
                      <a:endParaRPr lang="zh-CN" altLang="en-US"/>
                    </a:p>
                  </a:txBody>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Times New Roman"/>
                      </a:endParaRPr>
                    </a:p>
                  </a:txBody>
                  <a:tcPr marL="8818" marR="8818" marT="8818" marB="0" anchor="ctr"/>
                </a:tc>
                <a:tc>
                  <a:txBody>
                    <a:bodyPr/>
                    <a:lstStyle/>
                    <a:p>
                      <a:pPr algn="l" fontAlgn="ctr"/>
                      <a:r>
                        <a:rPr lang="en-US" sz="1100" u="none" strike="noStrike">
                          <a:effectLst/>
                        </a:rPr>
                        <a:t>G.711A</a:t>
                      </a:r>
                      <a:endParaRPr lang="en-US" sz="1100" b="0" i="0" u="none" strike="noStrike">
                        <a:solidFill>
                          <a:srgbClr val="000000"/>
                        </a:solidFill>
                        <a:effectLst/>
                        <a:latin typeface="Times New Roman"/>
                      </a:endParaRPr>
                    </a:p>
                  </a:txBody>
                  <a:tcPr marL="8818" marR="8818" marT="8818" marB="0" anchor="ctr"/>
                </a:tc>
              </a:tr>
              <a:tr h="182812">
                <a:tc vMerge="1">
                  <a:txBody>
                    <a:bodyPr/>
                    <a:lstStyle/>
                    <a:p>
                      <a:endParaRPr lang="zh-CN" altLang="en-US"/>
                    </a:p>
                  </a:txBody>
                  <a:tcPr/>
                </a:tc>
                <a:tc>
                  <a:txBody>
                    <a:bodyPr/>
                    <a:lstStyle/>
                    <a:p>
                      <a:pPr algn="l" fontAlgn="ctr"/>
                      <a:r>
                        <a:rPr lang="zh-CN" altLang="en-US" sz="1100" u="none" strike="noStrike">
                          <a:effectLst/>
                        </a:rPr>
                        <a:t>　</a:t>
                      </a:r>
                      <a:endParaRPr lang="zh-CN" altLang="en-US" sz="1100" b="0" i="0" u="none" strike="noStrike">
                        <a:solidFill>
                          <a:srgbClr val="000000"/>
                        </a:solidFill>
                        <a:effectLst/>
                        <a:latin typeface="Times New Roman"/>
                      </a:endParaRPr>
                    </a:p>
                  </a:txBody>
                  <a:tcPr marL="8818" marR="8818" marT="8818" marB="0" anchor="ctr"/>
                </a:tc>
                <a:tc>
                  <a:txBody>
                    <a:bodyPr/>
                    <a:lstStyle/>
                    <a:p>
                      <a:pPr algn="l" fontAlgn="ctr"/>
                      <a:r>
                        <a:rPr lang="en-US" sz="1100" u="none" strike="noStrike" dirty="0">
                          <a:effectLst/>
                        </a:rPr>
                        <a:t>G.729A</a:t>
                      </a:r>
                      <a:endParaRPr lang="en-US" sz="1100" b="0" i="0" u="none" strike="noStrike" dirty="0">
                        <a:solidFill>
                          <a:srgbClr val="000000"/>
                        </a:solidFill>
                        <a:effectLst/>
                        <a:latin typeface="Times New Roman"/>
                      </a:endParaRPr>
                    </a:p>
                  </a:txBody>
                  <a:tcPr marL="8818" marR="8818" marT="8818" marB="0" anchor="ctr"/>
                </a:tc>
              </a:tr>
            </a:tbl>
          </a:graphicData>
        </a:graphic>
      </p:graphicFrame>
    </p:spTree>
    <p:extLst>
      <p:ext uri="{BB962C8B-B14F-4D97-AF65-F5344CB8AC3E}">
        <p14:creationId xmlns:p14="http://schemas.microsoft.com/office/powerpoint/2010/main" val="1171890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Audio Codec Priority</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80456728"/>
              </p:ext>
            </p:extLst>
          </p:nvPr>
        </p:nvGraphicFramePr>
        <p:xfrm>
          <a:off x="2216986" y="1173156"/>
          <a:ext cx="4166560" cy="5072376"/>
        </p:xfrm>
        <a:graphic>
          <a:graphicData uri="http://schemas.openxmlformats.org/drawingml/2006/table">
            <a:tbl>
              <a:tblPr>
                <a:tableStyleId>{5C22544A-7EE6-4342-B048-85BDC9FD1C3A}</a:tableStyleId>
              </a:tblPr>
              <a:tblGrid>
                <a:gridCol w="1330094"/>
                <a:gridCol w="1418233"/>
                <a:gridCol w="1418233"/>
              </a:tblGrid>
              <a:tr h="164764">
                <a:tc>
                  <a:txBody>
                    <a:bodyPr/>
                    <a:lstStyle/>
                    <a:p>
                      <a:pPr algn="l" fontAlgn="ctr"/>
                      <a:r>
                        <a:rPr lang="en-US" altLang="zh-CN" sz="800" u="none" strike="noStrike">
                          <a:effectLst/>
                        </a:rPr>
                        <a:t>&gt;= 256</a:t>
                      </a:r>
                      <a:endParaRPr lang="en-US" altLang="zh-CN" sz="800" b="1" i="0" u="none" strike="noStrike">
                        <a:solidFill>
                          <a:srgbClr val="000000"/>
                        </a:solidFill>
                        <a:effectLst/>
                        <a:latin typeface="Times New Roman"/>
                      </a:endParaRPr>
                    </a:p>
                  </a:txBody>
                  <a:tcPr marL="6607" marR="6607" marT="6607" marB="0" anchor="ctr"/>
                </a:tc>
                <a:tc>
                  <a:txBody>
                    <a:bodyPr/>
                    <a:lstStyle/>
                    <a:p>
                      <a:pPr algn="l" fontAlgn="ctr"/>
                      <a:r>
                        <a:rPr lang="zh-CN" altLang="en-US" sz="800" u="none" strike="noStrike">
                          <a:effectLst/>
                        </a:rPr>
                        <a:t>　</a:t>
                      </a:r>
                      <a:endParaRPr lang="zh-CN" altLang="en-US" sz="800" b="1" i="0" u="none" strike="noStrike">
                        <a:solidFill>
                          <a:srgbClr val="000000"/>
                        </a:solidFill>
                        <a:effectLst/>
                        <a:latin typeface="Times New Roman"/>
                      </a:endParaRPr>
                    </a:p>
                  </a:txBody>
                  <a:tcPr marL="6607" marR="6607" marT="6607" marB="0" anchor="ctr"/>
                </a:tc>
                <a:tc>
                  <a:txBody>
                    <a:bodyPr/>
                    <a:lstStyle/>
                    <a:p>
                      <a:pPr algn="l" fontAlgn="ctr"/>
                      <a:r>
                        <a:rPr lang="zh-CN" altLang="en-US" sz="800" u="none" strike="noStrike">
                          <a:effectLst/>
                        </a:rPr>
                        <a:t>　</a:t>
                      </a:r>
                      <a:endParaRPr lang="zh-CN" altLang="en-US" sz="800" b="1" i="0" u="none" strike="noStrike">
                        <a:solidFill>
                          <a:srgbClr val="000000"/>
                        </a:solidFill>
                        <a:effectLst/>
                        <a:latin typeface="Times New Roman"/>
                      </a:endParaRPr>
                    </a:p>
                  </a:txBody>
                  <a:tcPr marL="6607" marR="6607" marT="6607" marB="0" anchor="ctr"/>
                </a:tc>
              </a:tr>
              <a:tr h="157601">
                <a:tc rowSpan="14">
                  <a:txBody>
                    <a:bodyPr/>
                    <a:lstStyle/>
                    <a:p>
                      <a:pPr algn="l" fontAlgn="ctr"/>
                      <a:r>
                        <a:rPr lang="zh-CN" altLang="en-US" sz="800" u="none" strike="noStrike">
                          <a:effectLst/>
                        </a:rPr>
                        <a:t>　</a:t>
                      </a:r>
                      <a:endParaRPr lang="zh-CN" altLang="en-US" sz="800" b="0" i="0" u="none" strike="noStrike">
                        <a:solidFill>
                          <a:srgbClr val="000000"/>
                        </a:solidFill>
                        <a:effectLst/>
                        <a:latin typeface="Times New Roman"/>
                      </a:endParaRPr>
                    </a:p>
                  </a:txBody>
                  <a:tcPr marL="6607" marR="6607" marT="6607" marB="0" anchor="ctr"/>
                </a:tc>
                <a:tc>
                  <a:txBody>
                    <a:bodyPr/>
                    <a:lstStyle/>
                    <a:p>
                      <a:pPr algn="l" fontAlgn="ctr"/>
                      <a:r>
                        <a:rPr lang="en-US" sz="800" u="none" strike="noStrike">
                          <a:effectLst/>
                        </a:rPr>
                        <a:t>None</a:t>
                      </a:r>
                      <a:endParaRPr lang="en-US" sz="800" b="0" i="0" u="none" strike="noStrike">
                        <a:solidFill>
                          <a:srgbClr val="000000"/>
                        </a:solidFill>
                        <a:effectLst/>
                        <a:latin typeface="Times New Roman"/>
                      </a:endParaRPr>
                    </a:p>
                  </a:txBody>
                  <a:tcPr marL="6607" marR="6607" marT="6607" marB="0" anchor="ctr"/>
                </a:tc>
                <a:tc>
                  <a:txBody>
                    <a:bodyPr/>
                    <a:lstStyle/>
                    <a:p>
                      <a:pPr algn="l" fontAlgn="ctr"/>
                      <a:r>
                        <a:rPr lang="en-US" sz="800" u="none" strike="noStrike">
                          <a:effectLst/>
                        </a:rPr>
                        <a:t>SAC-LPR 32</a:t>
                      </a:r>
                      <a:endParaRPr lang="en-US" sz="800" b="0" i="0" u="none" strike="noStrike">
                        <a:solidFill>
                          <a:srgbClr val="000000"/>
                        </a:solidFill>
                        <a:effectLst/>
                        <a:latin typeface="Times New Roman"/>
                      </a:endParaRPr>
                    </a:p>
                  </a:txBody>
                  <a:tcPr marL="6607" marR="6607" marT="6607" marB="0" anchor="ctr"/>
                </a:tc>
              </a:tr>
              <a:tr h="150438">
                <a:tc vMerge="1">
                  <a:txBody>
                    <a:bodyPr/>
                    <a:lstStyle/>
                    <a:p>
                      <a:endParaRPr lang="zh-CN" altLang="en-US"/>
                    </a:p>
                  </a:txBody>
                  <a:tcPr/>
                </a:tc>
                <a:tc>
                  <a:txBody>
                    <a:bodyPr/>
                    <a:lstStyle/>
                    <a:p>
                      <a:pPr algn="l" fontAlgn="ctr"/>
                      <a:r>
                        <a:rPr lang="zh-CN" altLang="en-US" sz="800" u="none" strike="noStrike">
                          <a:effectLst/>
                        </a:rPr>
                        <a:t>　</a:t>
                      </a:r>
                      <a:endParaRPr lang="zh-CN" altLang="en-US" sz="800" b="0" i="0" u="none" strike="noStrike">
                        <a:solidFill>
                          <a:srgbClr val="000000"/>
                        </a:solidFill>
                        <a:effectLst/>
                        <a:latin typeface="Times New Roman"/>
                      </a:endParaRPr>
                    </a:p>
                  </a:txBody>
                  <a:tcPr marL="6607" marR="6607" marT="6607" marB="0" anchor="ctr"/>
                </a:tc>
                <a:tc>
                  <a:txBody>
                    <a:bodyPr/>
                    <a:lstStyle/>
                    <a:p>
                      <a:pPr algn="l" fontAlgn="ctr"/>
                      <a:r>
                        <a:rPr lang="en-US" sz="800" u="none" strike="noStrike">
                          <a:effectLst/>
                        </a:rPr>
                        <a:t>Siren22 32</a:t>
                      </a:r>
                      <a:endParaRPr lang="en-US" sz="800" b="0" i="0" u="none" strike="noStrike">
                        <a:solidFill>
                          <a:srgbClr val="000000"/>
                        </a:solidFill>
                        <a:effectLst/>
                        <a:latin typeface="Times New Roman"/>
                      </a:endParaRPr>
                    </a:p>
                  </a:txBody>
                  <a:tcPr marL="6607" marR="6607" marT="6607" marB="0" anchor="ctr"/>
                </a:tc>
              </a:tr>
              <a:tr h="150438">
                <a:tc vMerge="1">
                  <a:txBody>
                    <a:bodyPr/>
                    <a:lstStyle/>
                    <a:p>
                      <a:endParaRPr lang="zh-CN" altLang="en-US"/>
                    </a:p>
                  </a:txBody>
                  <a:tcPr/>
                </a:tc>
                <a:tc>
                  <a:txBody>
                    <a:bodyPr/>
                    <a:lstStyle/>
                    <a:p>
                      <a:pPr algn="l" fontAlgn="ctr"/>
                      <a:r>
                        <a:rPr lang="zh-CN" altLang="en-US" sz="800" u="none" strike="noStrike">
                          <a:effectLst/>
                        </a:rPr>
                        <a:t>　</a:t>
                      </a:r>
                      <a:endParaRPr lang="zh-CN" altLang="en-US" sz="800" b="0" i="0" u="none" strike="noStrike">
                        <a:solidFill>
                          <a:srgbClr val="000000"/>
                        </a:solidFill>
                        <a:effectLst/>
                        <a:latin typeface="Times New Roman"/>
                      </a:endParaRPr>
                    </a:p>
                  </a:txBody>
                  <a:tcPr marL="6607" marR="6607" marT="6607" marB="0" anchor="ctr"/>
                </a:tc>
                <a:tc>
                  <a:txBody>
                    <a:bodyPr/>
                    <a:lstStyle/>
                    <a:p>
                      <a:pPr algn="l" fontAlgn="ctr"/>
                      <a:r>
                        <a:rPr lang="en-US" sz="800" u="none" strike="noStrike">
                          <a:effectLst/>
                        </a:rPr>
                        <a:t>G.719 32</a:t>
                      </a:r>
                      <a:endParaRPr lang="en-US" sz="800" b="0" i="0" u="none" strike="noStrike">
                        <a:solidFill>
                          <a:srgbClr val="000000"/>
                        </a:solidFill>
                        <a:effectLst/>
                        <a:latin typeface="Times New Roman"/>
                      </a:endParaRPr>
                    </a:p>
                  </a:txBody>
                  <a:tcPr marL="6607" marR="6607" marT="6607" marB="0" anchor="ctr"/>
                </a:tc>
              </a:tr>
              <a:tr h="150438">
                <a:tc vMerge="1">
                  <a:txBody>
                    <a:bodyPr/>
                    <a:lstStyle/>
                    <a:p>
                      <a:endParaRPr lang="zh-CN" altLang="en-US"/>
                    </a:p>
                  </a:txBody>
                  <a:tcPr/>
                </a:tc>
                <a:tc>
                  <a:txBody>
                    <a:bodyPr/>
                    <a:lstStyle/>
                    <a:p>
                      <a:pPr algn="l" fontAlgn="ctr"/>
                      <a:r>
                        <a:rPr lang="zh-CN" altLang="en-US" sz="800" u="none" strike="noStrike">
                          <a:effectLst/>
                        </a:rPr>
                        <a:t>　</a:t>
                      </a:r>
                      <a:endParaRPr lang="zh-CN" altLang="en-US" sz="800" b="0" i="0" u="none" strike="noStrike">
                        <a:solidFill>
                          <a:srgbClr val="000000"/>
                        </a:solidFill>
                        <a:effectLst/>
                        <a:latin typeface="Times New Roman"/>
                      </a:endParaRPr>
                    </a:p>
                  </a:txBody>
                  <a:tcPr marL="6607" marR="6607" marT="6607" marB="0" anchor="ctr"/>
                </a:tc>
                <a:tc>
                  <a:txBody>
                    <a:bodyPr/>
                    <a:lstStyle/>
                    <a:p>
                      <a:pPr algn="l" fontAlgn="ctr"/>
                      <a:r>
                        <a:rPr lang="en-US" sz="800" u="none" strike="noStrike">
                          <a:effectLst/>
                        </a:rPr>
                        <a:t>G.722.1 Annex C 32</a:t>
                      </a:r>
                      <a:endParaRPr lang="en-US" sz="800" b="0" i="0" u="none" strike="noStrike">
                        <a:solidFill>
                          <a:srgbClr val="000000"/>
                        </a:solidFill>
                        <a:effectLst/>
                        <a:latin typeface="Times New Roman"/>
                      </a:endParaRPr>
                    </a:p>
                  </a:txBody>
                  <a:tcPr marL="6607" marR="6607" marT="6607" marB="0" anchor="ctr"/>
                </a:tc>
              </a:tr>
              <a:tr h="150438">
                <a:tc vMerge="1">
                  <a:txBody>
                    <a:bodyPr/>
                    <a:lstStyle/>
                    <a:p>
                      <a:endParaRPr lang="zh-CN" altLang="en-US"/>
                    </a:p>
                  </a:txBody>
                  <a:tcPr/>
                </a:tc>
                <a:tc>
                  <a:txBody>
                    <a:bodyPr/>
                    <a:lstStyle/>
                    <a:p>
                      <a:pPr algn="l" fontAlgn="ctr"/>
                      <a:r>
                        <a:rPr lang="zh-CN" altLang="en-US" sz="800" u="none" strike="noStrike">
                          <a:effectLst/>
                        </a:rPr>
                        <a:t>　</a:t>
                      </a:r>
                      <a:endParaRPr lang="zh-CN" altLang="en-US" sz="800" b="0" i="0" u="none" strike="noStrike">
                        <a:solidFill>
                          <a:srgbClr val="000000"/>
                        </a:solidFill>
                        <a:effectLst/>
                        <a:latin typeface="Times New Roman"/>
                      </a:endParaRPr>
                    </a:p>
                  </a:txBody>
                  <a:tcPr marL="6607" marR="6607" marT="6607" marB="0" anchor="ctr"/>
                </a:tc>
                <a:tc>
                  <a:txBody>
                    <a:bodyPr/>
                    <a:lstStyle/>
                    <a:p>
                      <a:pPr algn="l" fontAlgn="ctr"/>
                      <a:r>
                        <a:rPr lang="en-US" sz="800" u="none" strike="noStrike">
                          <a:effectLst/>
                        </a:rPr>
                        <a:t>Siren14 32</a:t>
                      </a:r>
                      <a:endParaRPr lang="en-US" sz="800" b="0" i="0" u="none" strike="noStrike">
                        <a:solidFill>
                          <a:srgbClr val="000000"/>
                        </a:solidFill>
                        <a:effectLst/>
                        <a:latin typeface="Times New Roman"/>
                      </a:endParaRPr>
                    </a:p>
                  </a:txBody>
                  <a:tcPr marL="6607" marR="6607" marT="6607" marB="0" anchor="ctr"/>
                </a:tc>
              </a:tr>
              <a:tr h="150438">
                <a:tc vMerge="1">
                  <a:txBody>
                    <a:bodyPr/>
                    <a:lstStyle/>
                    <a:p>
                      <a:endParaRPr lang="zh-CN" altLang="en-US"/>
                    </a:p>
                  </a:txBody>
                  <a:tcPr/>
                </a:tc>
                <a:tc>
                  <a:txBody>
                    <a:bodyPr/>
                    <a:lstStyle/>
                    <a:p>
                      <a:pPr algn="l" fontAlgn="ctr"/>
                      <a:r>
                        <a:rPr lang="zh-CN" altLang="en-US" sz="800" u="none" strike="noStrike">
                          <a:effectLst/>
                        </a:rPr>
                        <a:t>　</a:t>
                      </a:r>
                      <a:endParaRPr lang="zh-CN" altLang="en-US" sz="800" b="0" i="0" u="none" strike="noStrike">
                        <a:solidFill>
                          <a:srgbClr val="000000"/>
                        </a:solidFill>
                        <a:effectLst/>
                        <a:latin typeface="Times New Roman"/>
                      </a:endParaRPr>
                    </a:p>
                  </a:txBody>
                  <a:tcPr marL="6607" marR="6607" marT="6607" marB="0" anchor="ctr"/>
                </a:tc>
                <a:tc>
                  <a:txBody>
                    <a:bodyPr/>
                    <a:lstStyle/>
                    <a:p>
                      <a:pPr algn="l" fontAlgn="ctr"/>
                      <a:r>
                        <a:rPr lang="en-US" sz="800" u="none" strike="noStrike">
                          <a:effectLst/>
                        </a:rPr>
                        <a:t>G.722</a:t>
                      </a:r>
                      <a:endParaRPr lang="en-US" sz="800" b="0" i="0" u="none" strike="noStrike">
                        <a:solidFill>
                          <a:srgbClr val="000000"/>
                        </a:solidFill>
                        <a:effectLst/>
                        <a:latin typeface="Times New Roman"/>
                      </a:endParaRPr>
                    </a:p>
                  </a:txBody>
                  <a:tcPr marL="6607" marR="6607" marT="6607" marB="0" anchor="ctr"/>
                </a:tc>
              </a:tr>
              <a:tr h="150438">
                <a:tc vMerge="1">
                  <a:txBody>
                    <a:bodyPr/>
                    <a:lstStyle/>
                    <a:p>
                      <a:endParaRPr lang="zh-CN" altLang="en-US"/>
                    </a:p>
                  </a:txBody>
                  <a:tcPr/>
                </a:tc>
                <a:tc>
                  <a:txBody>
                    <a:bodyPr/>
                    <a:lstStyle/>
                    <a:p>
                      <a:pPr algn="l" fontAlgn="ctr"/>
                      <a:r>
                        <a:rPr lang="zh-CN" altLang="en-US" sz="800" u="none" strike="noStrike">
                          <a:effectLst/>
                        </a:rPr>
                        <a:t>　</a:t>
                      </a:r>
                      <a:endParaRPr lang="zh-CN" altLang="en-US" sz="800" b="0" i="0" u="none" strike="noStrike">
                        <a:solidFill>
                          <a:srgbClr val="000000"/>
                        </a:solidFill>
                        <a:effectLst/>
                        <a:latin typeface="Times New Roman"/>
                      </a:endParaRPr>
                    </a:p>
                  </a:txBody>
                  <a:tcPr marL="6607" marR="6607" marT="6607" marB="0" anchor="ctr"/>
                </a:tc>
                <a:tc>
                  <a:txBody>
                    <a:bodyPr/>
                    <a:lstStyle/>
                    <a:p>
                      <a:pPr algn="l" fontAlgn="ctr"/>
                      <a:r>
                        <a:rPr lang="en-US" sz="800" u="none" strike="noStrike">
                          <a:effectLst/>
                        </a:rPr>
                        <a:t>G.722.1 32</a:t>
                      </a:r>
                      <a:endParaRPr lang="en-US" sz="800" b="0" i="0" u="none" strike="noStrike">
                        <a:solidFill>
                          <a:srgbClr val="000000"/>
                        </a:solidFill>
                        <a:effectLst/>
                        <a:latin typeface="Times New Roman"/>
                      </a:endParaRPr>
                    </a:p>
                  </a:txBody>
                  <a:tcPr marL="6607" marR="6607" marT="6607" marB="0" anchor="ctr"/>
                </a:tc>
              </a:tr>
              <a:tr h="150438">
                <a:tc vMerge="1">
                  <a:txBody>
                    <a:bodyPr/>
                    <a:lstStyle/>
                    <a:p>
                      <a:endParaRPr lang="zh-CN" altLang="en-US"/>
                    </a:p>
                  </a:txBody>
                  <a:tcPr/>
                </a:tc>
                <a:tc>
                  <a:txBody>
                    <a:bodyPr/>
                    <a:lstStyle/>
                    <a:p>
                      <a:pPr algn="l" fontAlgn="ctr"/>
                      <a:r>
                        <a:rPr lang="zh-CN" altLang="en-US" sz="800" u="none" strike="noStrike">
                          <a:effectLst/>
                        </a:rPr>
                        <a:t>　</a:t>
                      </a:r>
                      <a:endParaRPr lang="zh-CN" altLang="en-US" sz="800" b="0" i="0" u="none" strike="noStrike">
                        <a:solidFill>
                          <a:srgbClr val="000000"/>
                        </a:solidFill>
                        <a:effectLst/>
                        <a:latin typeface="Times New Roman"/>
                      </a:endParaRPr>
                    </a:p>
                  </a:txBody>
                  <a:tcPr marL="6607" marR="6607" marT="6607" marB="0" anchor="ctr"/>
                </a:tc>
                <a:tc>
                  <a:txBody>
                    <a:bodyPr/>
                    <a:lstStyle/>
                    <a:p>
                      <a:pPr algn="l" fontAlgn="ctr"/>
                      <a:r>
                        <a:rPr lang="en-US" sz="800" u="none" strike="noStrike">
                          <a:effectLst/>
                        </a:rPr>
                        <a:t>SAC-LPR 24</a:t>
                      </a:r>
                      <a:endParaRPr lang="en-US" sz="800" b="0" i="0" u="none" strike="noStrike">
                        <a:solidFill>
                          <a:srgbClr val="000000"/>
                        </a:solidFill>
                        <a:effectLst/>
                        <a:latin typeface="Times New Roman"/>
                      </a:endParaRPr>
                    </a:p>
                  </a:txBody>
                  <a:tcPr marL="6607" marR="6607" marT="6607" marB="0" anchor="ctr"/>
                </a:tc>
              </a:tr>
              <a:tr h="150438">
                <a:tc vMerge="1">
                  <a:txBody>
                    <a:bodyPr/>
                    <a:lstStyle/>
                    <a:p>
                      <a:endParaRPr lang="zh-CN" altLang="en-US"/>
                    </a:p>
                  </a:txBody>
                  <a:tcPr/>
                </a:tc>
                <a:tc>
                  <a:txBody>
                    <a:bodyPr/>
                    <a:lstStyle/>
                    <a:p>
                      <a:pPr algn="l" fontAlgn="ctr"/>
                      <a:r>
                        <a:rPr lang="zh-CN" altLang="en-US" sz="800" u="none" strike="noStrike">
                          <a:effectLst/>
                        </a:rPr>
                        <a:t>　</a:t>
                      </a:r>
                      <a:endParaRPr lang="zh-CN" altLang="en-US" sz="800" b="0" i="0" u="none" strike="noStrike">
                        <a:solidFill>
                          <a:srgbClr val="000000"/>
                        </a:solidFill>
                        <a:effectLst/>
                        <a:latin typeface="Times New Roman"/>
                      </a:endParaRPr>
                    </a:p>
                  </a:txBody>
                  <a:tcPr marL="6607" marR="6607" marT="6607" marB="0" anchor="ctr"/>
                </a:tc>
                <a:tc>
                  <a:txBody>
                    <a:bodyPr/>
                    <a:lstStyle/>
                    <a:p>
                      <a:pPr algn="l" fontAlgn="ctr"/>
                      <a:r>
                        <a:rPr lang="en-US" sz="800" u="none" strike="noStrike">
                          <a:effectLst/>
                        </a:rPr>
                        <a:t>G.722.1 24</a:t>
                      </a:r>
                      <a:endParaRPr lang="en-US" sz="800" b="0" i="0" u="none" strike="noStrike">
                        <a:solidFill>
                          <a:srgbClr val="000000"/>
                        </a:solidFill>
                        <a:effectLst/>
                        <a:latin typeface="Times New Roman"/>
                      </a:endParaRPr>
                    </a:p>
                  </a:txBody>
                  <a:tcPr marL="6607" marR="6607" marT="6607" marB="0" anchor="ctr"/>
                </a:tc>
              </a:tr>
              <a:tr h="150438">
                <a:tc vMerge="1">
                  <a:txBody>
                    <a:bodyPr/>
                    <a:lstStyle/>
                    <a:p>
                      <a:endParaRPr lang="zh-CN" altLang="en-US"/>
                    </a:p>
                  </a:txBody>
                  <a:tcPr/>
                </a:tc>
                <a:tc>
                  <a:txBody>
                    <a:bodyPr/>
                    <a:lstStyle/>
                    <a:p>
                      <a:pPr algn="l" fontAlgn="ctr"/>
                      <a:r>
                        <a:rPr lang="zh-CN" altLang="en-US" sz="800" u="none" strike="noStrike">
                          <a:effectLst/>
                        </a:rPr>
                        <a:t>　</a:t>
                      </a:r>
                      <a:endParaRPr lang="zh-CN" altLang="en-US" sz="800" b="0" i="0" u="none" strike="noStrike">
                        <a:solidFill>
                          <a:srgbClr val="000000"/>
                        </a:solidFill>
                        <a:effectLst/>
                        <a:latin typeface="Times New Roman"/>
                      </a:endParaRPr>
                    </a:p>
                  </a:txBody>
                  <a:tcPr marL="6607" marR="6607" marT="6607" marB="0" anchor="ctr"/>
                </a:tc>
                <a:tc>
                  <a:txBody>
                    <a:bodyPr/>
                    <a:lstStyle/>
                    <a:p>
                      <a:pPr algn="l" fontAlgn="ctr"/>
                      <a:r>
                        <a:rPr lang="en-US" sz="800" u="none" strike="noStrike">
                          <a:effectLst/>
                        </a:rPr>
                        <a:t>G.722.1 16</a:t>
                      </a:r>
                      <a:endParaRPr lang="en-US" sz="800" b="0" i="0" u="none" strike="noStrike">
                        <a:solidFill>
                          <a:srgbClr val="000000"/>
                        </a:solidFill>
                        <a:effectLst/>
                        <a:latin typeface="Times New Roman"/>
                      </a:endParaRPr>
                    </a:p>
                  </a:txBody>
                  <a:tcPr marL="6607" marR="6607" marT="6607" marB="0" anchor="ctr"/>
                </a:tc>
              </a:tr>
              <a:tr h="150438">
                <a:tc vMerge="1">
                  <a:txBody>
                    <a:bodyPr/>
                    <a:lstStyle/>
                    <a:p>
                      <a:endParaRPr lang="zh-CN" altLang="en-US"/>
                    </a:p>
                  </a:txBody>
                  <a:tcPr/>
                </a:tc>
                <a:tc>
                  <a:txBody>
                    <a:bodyPr/>
                    <a:lstStyle/>
                    <a:p>
                      <a:pPr algn="l" fontAlgn="ctr"/>
                      <a:r>
                        <a:rPr lang="zh-CN" altLang="en-US" sz="800" u="none" strike="noStrike">
                          <a:effectLst/>
                        </a:rPr>
                        <a:t>　</a:t>
                      </a:r>
                      <a:endParaRPr lang="zh-CN" altLang="en-US" sz="800" b="0" i="0" u="none" strike="noStrike">
                        <a:solidFill>
                          <a:srgbClr val="000000"/>
                        </a:solidFill>
                        <a:effectLst/>
                        <a:latin typeface="Times New Roman"/>
                      </a:endParaRPr>
                    </a:p>
                  </a:txBody>
                  <a:tcPr marL="6607" marR="6607" marT="6607" marB="0" anchor="ctr"/>
                </a:tc>
                <a:tc>
                  <a:txBody>
                    <a:bodyPr/>
                    <a:lstStyle/>
                    <a:p>
                      <a:pPr algn="l" fontAlgn="ctr"/>
                      <a:r>
                        <a:rPr lang="en-US" sz="800" u="none" strike="noStrike">
                          <a:effectLst/>
                        </a:rPr>
                        <a:t>G.728</a:t>
                      </a:r>
                      <a:endParaRPr lang="en-US" sz="800" b="0" i="0" u="none" strike="noStrike">
                        <a:solidFill>
                          <a:srgbClr val="000000"/>
                        </a:solidFill>
                        <a:effectLst/>
                        <a:latin typeface="Times New Roman"/>
                      </a:endParaRPr>
                    </a:p>
                  </a:txBody>
                  <a:tcPr marL="6607" marR="6607" marT="6607" marB="0" anchor="ctr"/>
                </a:tc>
              </a:tr>
              <a:tr h="161421">
                <a:tc vMerge="1">
                  <a:txBody>
                    <a:bodyPr/>
                    <a:lstStyle/>
                    <a:p>
                      <a:endParaRPr lang="zh-CN" altLang="en-US"/>
                    </a:p>
                  </a:txBody>
                  <a:tcPr/>
                </a:tc>
                <a:tc>
                  <a:txBody>
                    <a:bodyPr/>
                    <a:lstStyle/>
                    <a:p>
                      <a:pPr algn="l" fontAlgn="ctr"/>
                      <a:r>
                        <a:rPr lang="zh-CN" altLang="en-US" sz="800" u="none" strike="noStrike">
                          <a:effectLst/>
                        </a:rPr>
                        <a:t>　</a:t>
                      </a:r>
                      <a:endParaRPr lang="zh-CN" altLang="en-US" sz="800" b="0" i="0" u="none" strike="noStrike">
                        <a:solidFill>
                          <a:srgbClr val="000000"/>
                        </a:solidFill>
                        <a:effectLst/>
                        <a:latin typeface="Times New Roman"/>
                      </a:endParaRPr>
                    </a:p>
                  </a:txBody>
                  <a:tcPr marL="6607" marR="6607" marT="6607" marB="0" anchor="ctr"/>
                </a:tc>
                <a:tc>
                  <a:txBody>
                    <a:bodyPr/>
                    <a:lstStyle/>
                    <a:p>
                      <a:pPr algn="l" fontAlgn="ctr"/>
                      <a:r>
                        <a:rPr lang="en-US" sz="800" u="none" strike="noStrike">
                          <a:effectLst/>
                        </a:rPr>
                        <a:t>G.711µ</a:t>
                      </a:r>
                      <a:endParaRPr lang="en-US" sz="800" b="0" i="0" u="none" strike="noStrike">
                        <a:solidFill>
                          <a:srgbClr val="000000"/>
                        </a:solidFill>
                        <a:effectLst/>
                        <a:latin typeface="Times New Roman"/>
                      </a:endParaRPr>
                    </a:p>
                  </a:txBody>
                  <a:tcPr marL="6607" marR="6607" marT="6607" marB="0" anchor="ctr"/>
                </a:tc>
              </a:tr>
              <a:tr h="150438">
                <a:tc vMerge="1">
                  <a:txBody>
                    <a:bodyPr/>
                    <a:lstStyle/>
                    <a:p>
                      <a:endParaRPr lang="zh-CN" altLang="en-US"/>
                    </a:p>
                  </a:txBody>
                  <a:tcPr/>
                </a:tc>
                <a:tc>
                  <a:txBody>
                    <a:bodyPr/>
                    <a:lstStyle/>
                    <a:p>
                      <a:pPr algn="l" fontAlgn="ctr"/>
                      <a:r>
                        <a:rPr lang="zh-CN" altLang="en-US" sz="800" u="none" strike="noStrike">
                          <a:effectLst/>
                        </a:rPr>
                        <a:t>　</a:t>
                      </a:r>
                      <a:endParaRPr lang="zh-CN" altLang="en-US" sz="800" b="0" i="0" u="none" strike="noStrike">
                        <a:solidFill>
                          <a:srgbClr val="000000"/>
                        </a:solidFill>
                        <a:effectLst/>
                        <a:latin typeface="Times New Roman"/>
                      </a:endParaRPr>
                    </a:p>
                  </a:txBody>
                  <a:tcPr marL="6607" marR="6607" marT="6607" marB="0" anchor="ctr"/>
                </a:tc>
                <a:tc>
                  <a:txBody>
                    <a:bodyPr/>
                    <a:lstStyle/>
                    <a:p>
                      <a:pPr algn="l" fontAlgn="ctr"/>
                      <a:r>
                        <a:rPr lang="en-US" sz="800" u="none" strike="noStrike">
                          <a:effectLst/>
                        </a:rPr>
                        <a:t>G.711A</a:t>
                      </a:r>
                      <a:endParaRPr lang="en-US" sz="800" b="0" i="0" u="none" strike="noStrike">
                        <a:solidFill>
                          <a:srgbClr val="000000"/>
                        </a:solidFill>
                        <a:effectLst/>
                        <a:latin typeface="Times New Roman"/>
                      </a:endParaRPr>
                    </a:p>
                  </a:txBody>
                  <a:tcPr marL="6607" marR="6607" marT="6607" marB="0" anchor="ctr"/>
                </a:tc>
              </a:tr>
              <a:tr h="157601">
                <a:tc vMerge="1">
                  <a:txBody>
                    <a:bodyPr/>
                    <a:lstStyle/>
                    <a:p>
                      <a:endParaRPr lang="zh-CN" altLang="en-US"/>
                    </a:p>
                  </a:txBody>
                  <a:tcPr/>
                </a:tc>
                <a:tc>
                  <a:txBody>
                    <a:bodyPr/>
                    <a:lstStyle/>
                    <a:p>
                      <a:pPr algn="l" fontAlgn="ctr"/>
                      <a:r>
                        <a:rPr lang="zh-CN" altLang="en-US" sz="800" u="none" strike="noStrike">
                          <a:effectLst/>
                        </a:rPr>
                        <a:t>　</a:t>
                      </a:r>
                      <a:endParaRPr lang="zh-CN" altLang="en-US" sz="800" b="0" i="0" u="none" strike="noStrike">
                        <a:solidFill>
                          <a:srgbClr val="000000"/>
                        </a:solidFill>
                        <a:effectLst/>
                        <a:latin typeface="Times New Roman"/>
                      </a:endParaRPr>
                    </a:p>
                  </a:txBody>
                  <a:tcPr marL="6607" marR="6607" marT="6607" marB="0" anchor="ctr"/>
                </a:tc>
                <a:tc>
                  <a:txBody>
                    <a:bodyPr/>
                    <a:lstStyle/>
                    <a:p>
                      <a:pPr algn="l" fontAlgn="ctr"/>
                      <a:r>
                        <a:rPr lang="en-US" sz="800" u="none" strike="noStrike">
                          <a:effectLst/>
                        </a:rPr>
                        <a:t>G.729A</a:t>
                      </a:r>
                      <a:endParaRPr lang="en-US" sz="800" b="0" i="0" u="none" strike="noStrike">
                        <a:solidFill>
                          <a:srgbClr val="000000"/>
                        </a:solidFill>
                        <a:effectLst/>
                        <a:latin typeface="Times New Roman"/>
                      </a:endParaRPr>
                    </a:p>
                  </a:txBody>
                  <a:tcPr marL="6607" marR="6607" marT="6607" marB="0" anchor="ctr"/>
                </a:tc>
              </a:tr>
              <a:tr h="164764">
                <a:tc>
                  <a:txBody>
                    <a:bodyPr/>
                    <a:lstStyle/>
                    <a:p>
                      <a:pPr algn="l" fontAlgn="ctr"/>
                      <a:r>
                        <a:rPr lang="en-US" altLang="zh-CN" sz="800" u="none" strike="noStrike">
                          <a:effectLst/>
                        </a:rPr>
                        <a:t>&gt; 96</a:t>
                      </a:r>
                      <a:endParaRPr lang="en-US" altLang="zh-CN" sz="800" b="1" i="0" u="none" strike="noStrike">
                        <a:solidFill>
                          <a:srgbClr val="000000"/>
                        </a:solidFill>
                        <a:effectLst/>
                        <a:latin typeface="Times New Roman"/>
                      </a:endParaRPr>
                    </a:p>
                  </a:txBody>
                  <a:tcPr marL="6607" marR="6607" marT="6607" marB="0" anchor="ctr"/>
                </a:tc>
                <a:tc>
                  <a:txBody>
                    <a:bodyPr/>
                    <a:lstStyle/>
                    <a:p>
                      <a:pPr algn="l" fontAlgn="ctr"/>
                      <a:r>
                        <a:rPr lang="zh-CN" altLang="en-US" sz="800" u="none" strike="noStrike">
                          <a:effectLst/>
                        </a:rPr>
                        <a:t>　</a:t>
                      </a:r>
                      <a:endParaRPr lang="zh-CN" altLang="en-US" sz="800" b="1" i="0" u="none" strike="noStrike">
                        <a:solidFill>
                          <a:srgbClr val="000000"/>
                        </a:solidFill>
                        <a:effectLst/>
                        <a:latin typeface="Times New Roman"/>
                      </a:endParaRPr>
                    </a:p>
                  </a:txBody>
                  <a:tcPr marL="6607" marR="6607" marT="6607" marB="0" anchor="ctr"/>
                </a:tc>
                <a:tc>
                  <a:txBody>
                    <a:bodyPr/>
                    <a:lstStyle/>
                    <a:p>
                      <a:pPr algn="l" fontAlgn="ctr"/>
                      <a:r>
                        <a:rPr lang="zh-CN" altLang="en-US" sz="800" u="none" strike="noStrike">
                          <a:effectLst/>
                        </a:rPr>
                        <a:t>　</a:t>
                      </a:r>
                      <a:endParaRPr lang="zh-CN" altLang="en-US" sz="800" b="1" i="0" u="none" strike="noStrike">
                        <a:solidFill>
                          <a:srgbClr val="000000"/>
                        </a:solidFill>
                        <a:effectLst/>
                        <a:latin typeface="Times New Roman"/>
                      </a:endParaRPr>
                    </a:p>
                  </a:txBody>
                  <a:tcPr marL="6607" marR="6607" marT="6607" marB="0" anchor="ctr"/>
                </a:tc>
              </a:tr>
              <a:tr h="157601">
                <a:tc rowSpan="10">
                  <a:txBody>
                    <a:bodyPr/>
                    <a:lstStyle/>
                    <a:p>
                      <a:pPr algn="l" fontAlgn="ctr"/>
                      <a:r>
                        <a:rPr lang="zh-CN" altLang="en-US" sz="800" u="none" strike="noStrike">
                          <a:effectLst/>
                        </a:rPr>
                        <a:t>　</a:t>
                      </a:r>
                      <a:endParaRPr lang="zh-CN" altLang="en-US" sz="800" b="1" i="0" u="none" strike="noStrike">
                        <a:solidFill>
                          <a:srgbClr val="000000"/>
                        </a:solidFill>
                        <a:effectLst/>
                        <a:latin typeface="Times New Roman"/>
                      </a:endParaRPr>
                    </a:p>
                  </a:txBody>
                  <a:tcPr marL="6607" marR="6607" marT="6607" marB="0" anchor="ctr"/>
                </a:tc>
                <a:tc>
                  <a:txBody>
                    <a:bodyPr/>
                    <a:lstStyle/>
                    <a:p>
                      <a:pPr algn="l" fontAlgn="ctr"/>
                      <a:r>
                        <a:rPr lang="en-US" sz="800" u="none" strike="noStrike">
                          <a:effectLst/>
                        </a:rPr>
                        <a:t>None</a:t>
                      </a:r>
                      <a:endParaRPr lang="en-US" sz="800" b="0" i="0" u="none" strike="noStrike">
                        <a:solidFill>
                          <a:srgbClr val="000000"/>
                        </a:solidFill>
                        <a:effectLst/>
                        <a:latin typeface="Times New Roman"/>
                      </a:endParaRPr>
                    </a:p>
                  </a:txBody>
                  <a:tcPr marL="6607" marR="6607" marT="6607" marB="0" anchor="ctr"/>
                </a:tc>
                <a:tc>
                  <a:txBody>
                    <a:bodyPr/>
                    <a:lstStyle/>
                    <a:p>
                      <a:pPr algn="l" fontAlgn="ctr"/>
                      <a:r>
                        <a:rPr lang="en-US" sz="800" u="none" strike="noStrike">
                          <a:effectLst/>
                        </a:rPr>
                        <a:t>SAC-LPR 24</a:t>
                      </a:r>
                      <a:endParaRPr lang="en-US" sz="800" b="0" i="0" u="none" strike="noStrike">
                        <a:solidFill>
                          <a:srgbClr val="000000"/>
                        </a:solidFill>
                        <a:effectLst/>
                        <a:latin typeface="Times New Roman"/>
                      </a:endParaRPr>
                    </a:p>
                  </a:txBody>
                  <a:tcPr marL="6607" marR="6607" marT="6607" marB="0" anchor="ctr"/>
                </a:tc>
              </a:tr>
              <a:tr h="150438">
                <a:tc vMerge="1">
                  <a:txBody>
                    <a:bodyPr/>
                    <a:lstStyle/>
                    <a:p>
                      <a:endParaRPr lang="zh-CN" altLang="en-US"/>
                    </a:p>
                  </a:txBody>
                  <a:tcPr/>
                </a:tc>
                <a:tc>
                  <a:txBody>
                    <a:bodyPr/>
                    <a:lstStyle/>
                    <a:p>
                      <a:pPr algn="l" fontAlgn="ctr"/>
                      <a:r>
                        <a:rPr lang="zh-CN" altLang="en-US" sz="800" u="none" strike="noStrike">
                          <a:effectLst/>
                        </a:rPr>
                        <a:t>　</a:t>
                      </a:r>
                      <a:endParaRPr lang="zh-CN" altLang="en-US" sz="800" b="0" i="0" u="none" strike="noStrike">
                        <a:solidFill>
                          <a:srgbClr val="000000"/>
                        </a:solidFill>
                        <a:effectLst/>
                        <a:latin typeface="Times New Roman"/>
                      </a:endParaRPr>
                    </a:p>
                  </a:txBody>
                  <a:tcPr marL="6607" marR="6607" marT="6607" marB="0" anchor="ctr"/>
                </a:tc>
                <a:tc>
                  <a:txBody>
                    <a:bodyPr/>
                    <a:lstStyle/>
                    <a:p>
                      <a:pPr algn="l" fontAlgn="ctr"/>
                      <a:r>
                        <a:rPr lang="en-US" sz="800" u="none" strike="noStrike">
                          <a:effectLst/>
                        </a:rPr>
                        <a:t>G.722.1 Annex C 24</a:t>
                      </a:r>
                      <a:endParaRPr lang="en-US" sz="800" b="0" i="0" u="none" strike="noStrike">
                        <a:solidFill>
                          <a:srgbClr val="000000"/>
                        </a:solidFill>
                        <a:effectLst/>
                        <a:latin typeface="Times New Roman"/>
                      </a:endParaRPr>
                    </a:p>
                  </a:txBody>
                  <a:tcPr marL="6607" marR="6607" marT="6607" marB="0" anchor="ctr"/>
                </a:tc>
              </a:tr>
              <a:tr h="150438">
                <a:tc vMerge="1">
                  <a:txBody>
                    <a:bodyPr/>
                    <a:lstStyle/>
                    <a:p>
                      <a:endParaRPr lang="zh-CN" altLang="en-US"/>
                    </a:p>
                  </a:txBody>
                  <a:tcPr/>
                </a:tc>
                <a:tc>
                  <a:txBody>
                    <a:bodyPr/>
                    <a:lstStyle/>
                    <a:p>
                      <a:pPr algn="l" fontAlgn="ctr"/>
                      <a:r>
                        <a:rPr lang="zh-CN" altLang="en-US" sz="800" u="none" strike="noStrike">
                          <a:effectLst/>
                        </a:rPr>
                        <a:t>　</a:t>
                      </a:r>
                      <a:endParaRPr lang="zh-CN" altLang="en-US" sz="800" b="0" i="0" u="none" strike="noStrike">
                        <a:solidFill>
                          <a:srgbClr val="000000"/>
                        </a:solidFill>
                        <a:effectLst/>
                        <a:latin typeface="Times New Roman"/>
                      </a:endParaRPr>
                    </a:p>
                  </a:txBody>
                  <a:tcPr marL="6607" marR="6607" marT="6607" marB="0" anchor="ctr"/>
                </a:tc>
                <a:tc>
                  <a:txBody>
                    <a:bodyPr/>
                    <a:lstStyle/>
                    <a:p>
                      <a:pPr algn="l" fontAlgn="ctr"/>
                      <a:r>
                        <a:rPr lang="en-US" sz="800" u="none" strike="noStrike">
                          <a:effectLst/>
                        </a:rPr>
                        <a:t>Siren14 24</a:t>
                      </a:r>
                      <a:endParaRPr lang="en-US" sz="800" b="0" i="0" u="none" strike="noStrike">
                        <a:solidFill>
                          <a:srgbClr val="000000"/>
                        </a:solidFill>
                        <a:effectLst/>
                        <a:latin typeface="Times New Roman"/>
                      </a:endParaRPr>
                    </a:p>
                  </a:txBody>
                  <a:tcPr marL="6607" marR="6607" marT="6607" marB="0" anchor="ctr"/>
                </a:tc>
              </a:tr>
              <a:tr h="150438">
                <a:tc vMerge="1">
                  <a:txBody>
                    <a:bodyPr/>
                    <a:lstStyle/>
                    <a:p>
                      <a:endParaRPr lang="zh-CN" altLang="en-US"/>
                    </a:p>
                  </a:txBody>
                  <a:tcPr/>
                </a:tc>
                <a:tc>
                  <a:txBody>
                    <a:bodyPr/>
                    <a:lstStyle/>
                    <a:p>
                      <a:pPr algn="l" fontAlgn="ctr"/>
                      <a:r>
                        <a:rPr lang="zh-CN" altLang="en-US" sz="800" u="none" strike="noStrike">
                          <a:effectLst/>
                        </a:rPr>
                        <a:t>　</a:t>
                      </a:r>
                      <a:endParaRPr lang="zh-CN" altLang="en-US" sz="800" b="0" i="0" u="none" strike="noStrike">
                        <a:solidFill>
                          <a:srgbClr val="000000"/>
                        </a:solidFill>
                        <a:effectLst/>
                        <a:latin typeface="Times New Roman"/>
                      </a:endParaRPr>
                    </a:p>
                  </a:txBody>
                  <a:tcPr marL="6607" marR="6607" marT="6607" marB="0" anchor="ctr"/>
                </a:tc>
                <a:tc>
                  <a:txBody>
                    <a:bodyPr/>
                    <a:lstStyle/>
                    <a:p>
                      <a:pPr algn="l" fontAlgn="ctr"/>
                      <a:r>
                        <a:rPr lang="en-US" sz="800" u="none" strike="noStrike">
                          <a:effectLst/>
                        </a:rPr>
                        <a:t>G.722.1 24</a:t>
                      </a:r>
                      <a:endParaRPr lang="en-US" sz="800" b="0" i="0" u="none" strike="noStrike">
                        <a:solidFill>
                          <a:srgbClr val="000000"/>
                        </a:solidFill>
                        <a:effectLst/>
                        <a:latin typeface="Times New Roman"/>
                      </a:endParaRPr>
                    </a:p>
                  </a:txBody>
                  <a:tcPr marL="6607" marR="6607" marT="6607" marB="0" anchor="ctr"/>
                </a:tc>
              </a:tr>
              <a:tr h="150438">
                <a:tc vMerge="1">
                  <a:txBody>
                    <a:bodyPr/>
                    <a:lstStyle/>
                    <a:p>
                      <a:endParaRPr lang="zh-CN" altLang="en-US"/>
                    </a:p>
                  </a:txBody>
                  <a:tcPr/>
                </a:tc>
                <a:tc>
                  <a:txBody>
                    <a:bodyPr/>
                    <a:lstStyle/>
                    <a:p>
                      <a:pPr algn="l" fontAlgn="ctr"/>
                      <a:r>
                        <a:rPr lang="zh-CN" altLang="en-US" sz="800" u="none" strike="noStrike">
                          <a:effectLst/>
                        </a:rPr>
                        <a:t>　</a:t>
                      </a:r>
                      <a:endParaRPr lang="zh-CN" altLang="en-US" sz="800" b="0" i="0" u="none" strike="noStrike">
                        <a:solidFill>
                          <a:srgbClr val="000000"/>
                        </a:solidFill>
                        <a:effectLst/>
                        <a:latin typeface="Times New Roman"/>
                      </a:endParaRPr>
                    </a:p>
                  </a:txBody>
                  <a:tcPr marL="6607" marR="6607" marT="6607" marB="0" anchor="ctr"/>
                </a:tc>
                <a:tc>
                  <a:txBody>
                    <a:bodyPr/>
                    <a:lstStyle/>
                    <a:p>
                      <a:pPr algn="l" fontAlgn="ctr"/>
                      <a:r>
                        <a:rPr lang="en-US" sz="800" u="none" strike="noStrike">
                          <a:effectLst/>
                        </a:rPr>
                        <a:t>G.722.1 16</a:t>
                      </a:r>
                      <a:endParaRPr lang="en-US" sz="800" b="0" i="0" u="none" strike="noStrike">
                        <a:solidFill>
                          <a:srgbClr val="000000"/>
                        </a:solidFill>
                        <a:effectLst/>
                        <a:latin typeface="Times New Roman"/>
                      </a:endParaRPr>
                    </a:p>
                  </a:txBody>
                  <a:tcPr marL="6607" marR="6607" marT="6607" marB="0" anchor="ctr"/>
                </a:tc>
              </a:tr>
              <a:tr h="150438">
                <a:tc vMerge="1">
                  <a:txBody>
                    <a:bodyPr/>
                    <a:lstStyle/>
                    <a:p>
                      <a:endParaRPr lang="zh-CN" altLang="en-US"/>
                    </a:p>
                  </a:txBody>
                  <a:tcPr/>
                </a:tc>
                <a:tc>
                  <a:txBody>
                    <a:bodyPr/>
                    <a:lstStyle/>
                    <a:p>
                      <a:pPr algn="l" fontAlgn="ctr"/>
                      <a:r>
                        <a:rPr lang="zh-CN" altLang="en-US" sz="800" u="none" strike="noStrike">
                          <a:effectLst/>
                        </a:rPr>
                        <a:t>　</a:t>
                      </a:r>
                      <a:endParaRPr lang="zh-CN" altLang="en-US" sz="800" b="0" i="0" u="none" strike="noStrike">
                        <a:solidFill>
                          <a:srgbClr val="000000"/>
                        </a:solidFill>
                        <a:effectLst/>
                        <a:latin typeface="Times New Roman"/>
                      </a:endParaRPr>
                    </a:p>
                  </a:txBody>
                  <a:tcPr marL="6607" marR="6607" marT="6607" marB="0" anchor="ctr"/>
                </a:tc>
                <a:tc>
                  <a:txBody>
                    <a:bodyPr/>
                    <a:lstStyle/>
                    <a:p>
                      <a:pPr algn="l" fontAlgn="ctr"/>
                      <a:r>
                        <a:rPr lang="en-US" sz="800" u="none" strike="noStrike">
                          <a:effectLst/>
                        </a:rPr>
                        <a:t>G.728</a:t>
                      </a:r>
                      <a:endParaRPr lang="en-US" sz="800" b="0" i="0" u="none" strike="noStrike">
                        <a:solidFill>
                          <a:srgbClr val="000000"/>
                        </a:solidFill>
                        <a:effectLst/>
                        <a:latin typeface="Times New Roman"/>
                      </a:endParaRPr>
                    </a:p>
                  </a:txBody>
                  <a:tcPr marL="6607" marR="6607" marT="6607" marB="0" anchor="ctr"/>
                </a:tc>
              </a:tr>
              <a:tr h="150438">
                <a:tc vMerge="1">
                  <a:txBody>
                    <a:bodyPr/>
                    <a:lstStyle/>
                    <a:p>
                      <a:endParaRPr lang="zh-CN" altLang="en-US"/>
                    </a:p>
                  </a:txBody>
                  <a:tcPr/>
                </a:tc>
                <a:tc>
                  <a:txBody>
                    <a:bodyPr/>
                    <a:lstStyle/>
                    <a:p>
                      <a:pPr algn="l" fontAlgn="ctr"/>
                      <a:r>
                        <a:rPr lang="zh-CN" altLang="en-US" sz="800" u="none" strike="noStrike">
                          <a:effectLst/>
                        </a:rPr>
                        <a:t>　</a:t>
                      </a:r>
                      <a:endParaRPr lang="zh-CN" altLang="en-US" sz="800" b="0" i="0" u="none" strike="noStrike">
                        <a:solidFill>
                          <a:srgbClr val="000000"/>
                        </a:solidFill>
                        <a:effectLst/>
                        <a:latin typeface="Times New Roman"/>
                      </a:endParaRPr>
                    </a:p>
                  </a:txBody>
                  <a:tcPr marL="6607" marR="6607" marT="6607" marB="0" anchor="ctr"/>
                </a:tc>
                <a:tc>
                  <a:txBody>
                    <a:bodyPr/>
                    <a:lstStyle/>
                    <a:p>
                      <a:pPr algn="l" fontAlgn="ctr"/>
                      <a:r>
                        <a:rPr lang="en-US" sz="800" u="none" strike="noStrike">
                          <a:effectLst/>
                        </a:rPr>
                        <a:t>G.729A</a:t>
                      </a:r>
                      <a:endParaRPr lang="en-US" sz="800" b="0" i="0" u="none" strike="noStrike">
                        <a:solidFill>
                          <a:srgbClr val="000000"/>
                        </a:solidFill>
                        <a:effectLst/>
                        <a:latin typeface="Times New Roman"/>
                      </a:endParaRPr>
                    </a:p>
                  </a:txBody>
                  <a:tcPr marL="6607" marR="6607" marT="6607" marB="0" anchor="ctr"/>
                </a:tc>
              </a:tr>
              <a:tr h="161421">
                <a:tc vMerge="1">
                  <a:txBody>
                    <a:bodyPr/>
                    <a:lstStyle/>
                    <a:p>
                      <a:endParaRPr lang="zh-CN" altLang="en-US"/>
                    </a:p>
                  </a:txBody>
                  <a:tcPr/>
                </a:tc>
                <a:tc>
                  <a:txBody>
                    <a:bodyPr/>
                    <a:lstStyle/>
                    <a:p>
                      <a:pPr algn="l" fontAlgn="ctr"/>
                      <a:r>
                        <a:rPr lang="zh-CN" altLang="en-US" sz="800" u="none" strike="noStrike">
                          <a:effectLst/>
                        </a:rPr>
                        <a:t>　</a:t>
                      </a:r>
                      <a:endParaRPr lang="zh-CN" altLang="en-US" sz="800" b="0" i="0" u="none" strike="noStrike">
                        <a:solidFill>
                          <a:srgbClr val="000000"/>
                        </a:solidFill>
                        <a:effectLst/>
                        <a:latin typeface="Times New Roman"/>
                      </a:endParaRPr>
                    </a:p>
                  </a:txBody>
                  <a:tcPr marL="6607" marR="6607" marT="6607" marB="0" anchor="ctr"/>
                </a:tc>
                <a:tc>
                  <a:txBody>
                    <a:bodyPr/>
                    <a:lstStyle/>
                    <a:p>
                      <a:pPr algn="l" fontAlgn="ctr"/>
                      <a:r>
                        <a:rPr lang="en-US" sz="800" u="none" strike="noStrike">
                          <a:effectLst/>
                        </a:rPr>
                        <a:t>G.722</a:t>
                      </a:r>
                      <a:endParaRPr lang="en-US" sz="800" b="0" i="0" u="none" strike="noStrike">
                        <a:solidFill>
                          <a:srgbClr val="000000"/>
                        </a:solidFill>
                        <a:effectLst/>
                        <a:latin typeface="Times New Roman"/>
                      </a:endParaRPr>
                    </a:p>
                  </a:txBody>
                  <a:tcPr marL="6607" marR="6607" marT="6607" marB="0" anchor="ctr"/>
                </a:tc>
              </a:tr>
              <a:tr h="150438">
                <a:tc vMerge="1">
                  <a:txBody>
                    <a:bodyPr/>
                    <a:lstStyle/>
                    <a:p>
                      <a:endParaRPr lang="zh-CN" altLang="en-US"/>
                    </a:p>
                  </a:txBody>
                  <a:tcPr/>
                </a:tc>
                <a:tc>
                  <a:txBody>
                    <a:bodyPr/>
                    <a:lstStyle/>
                    <a:p>
                      <a:pPr algn="l" fontAlgn="ctr"/>
                      <a:r>
                        <a:rPr lang="zh-CN" altLang="en-US" sz="800" u="none" strike="noStrike">
                          <a:effectLst/>
                        </a:rPr>
                        <a:t>　</a:t>
                      </a:r>
                      <a:endParaRPr lang="zh-CN" altLang="en-US" sz="800" b="0" i="0" u="none" strike="noStrike">
                        <a:solidFill>
                          <a:srgbClr val="000000"/>
                        </a:solidFill>
                        <a:effectLst/>
                        <a:latin typeface="Times New Roman"/>
                      </a:endParaRPr>
                    </a:p>
                  </a:txBody>
                  <a:tcPr marL="6607" marR="6607" marT="6607" marB="0" anchor="ctr"/>
                </a:tc>
                <a:tc>
                  <a:txBody>
                    <a:bodyPr/>
                    <a:lstStyle/>
                    <a:p>
                      <a:pPr algn="l" fontAlgn="ctr"/>
                      <a:r>
                        <a:rPr lang="en-US" sz="800" u="none" strike="noStrike">
                          <a:effectLst/>
                        </a:rPr>
                        <a:t>G.711µ</a:t>
                      </a:r>
                      <a:endParaRPr lang="en-US" sz="800" b="0" i="0" u="none" strike="noStrike">
                        <a:solidFill>
                          <a:srgbClr val="000000"/>
                        </a:solidFill>
                        <a:effectLst/>
                        <a:latin typeface="Times New Roman"/>
                      </a:endParaRPr>
                    </a:p>
                  </a:txBody>
                  <a:tcPr marL="6607" marR="6607" marT="6607" marB="0" anchor="ctr"/>
                </a:tc>
              </a:tr>
              <a:tr h="157601">
                <a:tc vMerge="1">
                  <a:txBody>
                    <a:bodyPr/>
                    <a:lstStyle/>
                    <a:p>
                      <a:endParaRPr lang="zh-CN" altLang="en-US"/>
                    </a:p>
                  </a:txBody>
                  <a:tcPr/>
                </a:tc>
                <a:tc>
                  <a:txBody>
                    <a:bodyPr/>
                    <a:lstStyle/>
                    <a:p>
                      <a:pPr algn="l" fontAlgn="ctr"/>
                      <a:r>
                        <a:rPr lang="zh-CN" altLang="en-US" sz="800" u="none" strike="noStrike">
                          <a:effectLst/>
                        </a:rPr>
                        <a:t>　</a:t>
                      </a:r>
                      <a:endParaRPr lang="zh-CN" altLang="en-US" sz="800" b="0" i="0" u="none" strike="noStrike">
                        <a:solidFill>
                          <a:srgbClr val="000000"/>
                        </a:solidFill>
                        <a:effectLst/>
                        <a:latin typeface="Times New Roman"/>
                      </a:endParaRPr>
                    </a:p>
                  </a:txBody>
                  <a:tcPr marL="6607" marR="6607" marT="6607" marB="0" anchor="ctr"/>
                </a:tc>
                <a:tc>
                  <a:txBody>
                    <a:bodyPr/>
                    <a:lstStyle/>
                    <a:p>
                      <a:pPr algn="l" fontAlgn="ctr"/>
                      <a:r>
                        <a:rPr lang="en-US" sz="800" u="none" strike="noStrike">
                          <a:effectLst/>
                        </a:rPr>
                        <a:t>G.711A</a:t>
                      </a:r>
                      <a:endParaRPr lang="en-US" sz="800" b="0" i="0" u="none" strike="noStrike">
                        <a:solidFill>
                          <a:srgbClr val="000000"/>
                        </a:solidFill>
                        <a:effectLst/>
                        <a:latin typeface="Times New Roman"/>
                      </a:endParaRPr>
                    </a:p>
                  </a:txBody>
                  <a:tcPr marL="6607" marR="6607" marT="6607" marB="0" anchor="ctr"/>
                </a:tc>
              </a:tr>
              <a:tr h="164764">
                <a:tc>
                  <a:txBody>
                    <a:bodyPr/>
                    <a:lstStyle/>
                    <a:p>
                      <a:pPr algn="l" fontAlgn="ctr"/>
                      <a:r>
                        <a:rPr lang="en-US" altLang="zh-CN" sz="800" u="none" strike="noStrike">
                          <a:effectLst/>
                        </a:rPr>
                        <a:t>&lt;= 96</a:t>
                      </a:r>
                      <a:endParaRPr lang="en-US" altLang="zh-CN" sz="800" b="1" i="0" u="none" strike="noStrike">
                        <a:solidFill>
                          <a:srgbClr val="000000"/>
                        </a:solidFill>
                        <a:effectLst/>
                        <a:latin typeface="Times New Roman"/>
                      </a:endParaRPr>
                    </a:p>
                  </a:txBody>
                  <a:tcPr marL="6607" marR="6607" marT="6607" marB="0" anchor="ctr"/>
                </a:tc>
                <a:tc>
                  <a:txBody>
                    <a:bodyPr/>
                    <a:lstStyle/>
                    <a:p>
                      <a:pPr algn="l" fontAlgn="ctr"/>
                      <a:r>
                        <a:rPr lang="zh-CN" altLang="en-US" sz="800" u="none" strike="noStrike">
                          <a:effectLst/>
                        </a:rPr>
                        <a:t>　</a:t>
                      </a:r>
                      <a:endParaRPr lang="zh-CN" altLang="en-US" sz="800" b="1" i="0" u="none" strike="noStrike">
                        <a:solidFill>
                          <a:srgbClr val="000000"/>
                        </a:solidFill>
                        <a:effectLst/>
                        <a:latin typeface="Times New Roman"/>
                      </a:endParaRPr>
                    </a:p>
                  </a:txBody>
                  <a:tcPr marL="6607" marR="6607" marT="6607" marB="0" anchor="ctr"/>
                </a:tc>
                <a:tc>
                  <a:txBody>
                    <a:bodyPr/>
                    <a:lstStyle/>
                    <a:p>
                      <a:pPr algn="l" fontAlgn="ctr"/>
                      <a:r>
                        <a:rPr lang="zh-CN" altLang="en-US" sz="800" u="none" strike="noStrike">
                          <a:effectLst/>
                        </a:rPr>
                        <a:t>　</a:t>
                      </a:r>
                      <a:endParaRPr lang="zh-CN" altLang="en-US" sz="800" b="1" i="0" u="none" strike="noStrike">
                        <a:solidFill>
                          <a:srgbClr val="000000"/>
                        </a:solidFill>
                        <a:effectLst/>
                        <a:latin typeface="Times New Roman"/>
                      </a:endParaRPr>
                    </a:p>
                  </a:txBody>
                  <a:tcPr marL="6607" marR="6607" marT="6607" marB="0" anchor="ctr"/>
                </a:tc>
              </a:tr>
              <a:tr h="157601">
                <a:tc rowSpan="6">
                  <a:txBody>
                    <a:bodyPr/>
                    <a:lstStyle/>
                    <a:p>
                      <a:pPr algn="l" fontAlgn="ctr"/>
                      <a:r>
                        <a:rPr lang="zh-CN" altLang="en-US" sz="800" u="none" strike="noStrike">
                          <a:effectLst/>
                        </a:rPr>
                        <a:t>　</a:t>
                      </a:r>
                      <a:endParaRPr lang="zh-CN" altLang="en-US" sz="800" b="1" i="0" u="none" strike="noStrike">
                        <a:solidFill>
                          <a:srgbClr val="000000"/>
                        </a:solidFill>
                        <a:effectLst/>
                        <a:latin typeface="Times New Roman"/>
                      </a:endParaRPr>
                    </a:p>
                  </a:txBody>
                  <a:tcPr marL="6607" marR="6607" marT="6607" marB="0" anchor="ctr"/>
                </a:tc>
                <a:tc>
                  <a:txBody>
                    <a:bodyPr/>
                    <a:lstStyle/>
                    <a:p>
                      <a:pPr algn="l" fontAlgn="ctr"/>
                      <a:r>
                        <a:rPr lang="en-US" sz="800" u="none" strike="noStrike">
                          <a:effectLst/>
                        </a:rPr>
                        <a:t>None</a:t>
                      </a:r>
                      <a:endParaRPr lang="en-US" sz="800" b="0" i="0" u="none" strike="noStrike">
                        <a:solidFill>
                          <a:srgbClr val="000000"/>
                        </a:solidFill>
                        <a:effectLst/>
                        <a:latin typeface="Times New Roman"/>
                      </a:endParaRPr>
                    </a:p>
                  </a:txBody>
                  <a:tcPr marL="6607" marR="6607" marT="6607" marB="0" anchor="ctr"/>
                </a:tc>
                <a:tc>
                  <a:txBody>
                    <a:bodyPr/>
                    <a:lstStyle/>
                    <a:p>
                      <a:pPr algn="l" fontAlgn="ctr"/>
                      <a:r>
                        <a:rPr lang="en-US" sz="800" u="none" strike="noStrike">
                          <a:effectLst/>
                        </a:rPr>
                        <a:t>G.722.1 16</a:t>
                      </a:r>
                      <a:endParaRPr lang="en-US" sz="800" b="0" i="0" u="none" strike="noStrike">
                        <a:solidFill>
                          <a:srgbClr val="000000"/>
                        </a:solidFill>
                        <a:effectLst/>
                        <a:latin typeface="Times New Roman"/>
                      </a:endParaRPr>
                    </a:p>
                  </a:txBody>
                  <a:tcPr marL="6607" marR="6607" marT="6607" marB="0" anchor="ctr"/>
                </a:tc>
              </a:tr>
              <a:tr h="150438">
                <a:tc vMerge="1">
                  <a:txBody>
                    <a:bodyPr/>
                    <a:lstStyle/>
                    <a:p>
                      <a:endParaRPr lang="zh-CN" altLang="en-US"/>
                    </a:p>
                  </a:txBody>
                  <a:tcPr/>
                </a:tc>
                <a:tc>
                  <a:txBody>
                    <a:bodyPr/>
                    <a:lstStyle/>
                    <a:p>
                      <a:pPr algn="l" fontAlgn="ctr"/>
                      <a:r>
                        <a:rPr lang="zh-CN" altLang="en-US" sz="800" u="none" strike="noStrike">
                          <a:effectLst/>
                        </a:rPr>
                        <a:t>　</a:t>
                      </a:r>
                      <a:endParaRPr lang="zh-CN" altLang="en-US" sz="800" b="0" i="0" u="none" strike="noStrike">
                        <a:solidFill>
                          <a:srgbClr val="000000"/>
                        </a:solidFill>
                        <a:effectLst/>
                        <a:latin typeface="Times New Roman"/>
                      </a:endParaRPr>
                    </a:p>
                  </a:txBody>
                  <a:tcPr marL="6607" marR="6607" marT="6607" marB="0" anchor="ctr"/>
                </a:tc>
                <a:tc>
                  <a:txBody>
                    <a:bodyPr/>
                    <a:lstStyle/>
                    <a:p>
                      <a:pPr algn="l" fontAlgn="ctr"/>
                      <a:r>
                        <a:rPr lang="en-US" sz="800" u="none" strike="noStrike">
                          <a:effectLst/>
                        </a:rPr>
                        <a:t>G.729A</a:t>
                      </a:r>
                      <a:endParaRPr lang="en-US" sz="800" b="0" i="0" u="none" strike="noStrike">
                        <a:solidFill>
                          <a:srgbClr val="000000"/>
                        </a:solidFill>
                        <a:effectLst/>
                        <a:latin typeface="Times New Roman"/>
                      </a:endParaRPr>
                    </a:p>
                  </a:txBody>
                  <a:tcPr marL="6607" marR="6607" marT="6607" marB="0" anchor="ctr"/>
                </a:tc>
              </a:tr>
              <a:tr h="150438">
                <a:tc vMerge="1">
                  <a:txBody>
                    <a:bodyPr/>
                    <a:lstStyle/>
                    <a:p>
                      <a:endParaRPr lang="zh-CN" altLang="en-US"/>
                    </a:p>
                  </a:txBody>
                  <a:tcPr/>
                </a:tc>
                <a:tc>
                  <a:txBody>
                    <a:bodyPr/>
                    <a:lstStyle/>
                    <a:p>
                      <a:pPr algn="l" fontAlgn="ctr"/>
                      <a:r>
                        <a:rPr lang="zh-CN" altLang="en-US" sz="800" u="none" strike="noStrike">
                          <a:effectLst/>
                        </a:rPr>
                        <a:t>　</a:t>
                      </a:r>
                      <a:endParaRPr lang="zh-CN" altLang="en-US" sz="800" b="0" i="0" u="none" strike="noStrike">
                        <a:solidFill>
                          <a:srgbClr val="000000"/>
                        </a:solidFill>
                        <a:effectLst/>
                        <a:latin typeface="Times New Roman"/>
                      </a:endParaRPr>
                    </a:p>
                  </a:txBody>
                  <a:tcPr marL="6607" marR="6607" marT="6607" marB="0" anchor="ctr"/>
                </a:tc>
                <a:tc>
                  <a:txBody>
                    <a:bodyPr/>
                    <a:lstStyle/>
                    <a:p>
                      <a:pPr algn="l" fontAlgn="ctr"/>
                      <a:r>
                        <a:rPr lang="en-US" sz="800" u="none" strike="noStrike">
                          <a:effectLst/>
                        </a:rPr>
                        <a:t>G.728</a:t>
                      </a:r>
                      <a:endParaRPr lang="en-US" sz="800" b="0" i="0" u="none" strike="noStrike">
                        <a:solidFill>
                          <a:srgbClr val="000000"/>
                        </a:solidFill>
                        <a:effectLst/>
                        <a:latin typeface="Times New Roman"/>
                      </a:endParaRPr>
                    </a:p>
                  </a:txBody>
                  <a:tcPr marL="6607" marR="6607" marT="6607" marB="0" anchor="ctr"/>
                </a:tc>
              </a:tr>
              <a:tr h="150438">
                <a:tc vMerge="1">
                  <a:txBody>
                    <a:bodyPr/>
                    <a:lstStyle/>
                    <a:p>
                      <a:endParaRPr lang="zh-CN" altLang="en-US"/>
                    </a:p>
                  </a:txBody>
                  <a:tcPr/>
                </a:tc>
                <a:tc>
                  <a:txBody>
                    <a:bodyPr/>
                    <a:lstStyle/>
                    <a:p>
                      <a:pPr algn="l" fontAlgn="ctr"/>
                      <a:r>
                        <a:rPr lang="zh-CN" altLang="en-US" sz="800" u="none" strike="noStrike">
                          <a:effectLst/>
                        </a:rPr>
                        <a:t>　</a:t>
                      </a:r>
                      <a:endParaRPr lang="zh-CN" altLang="en-US" sz="800" b="0" i="0" u="none" strike="noStrike">
                        <a:solidFill>
                          <a:srgbClr val="000000"/>
                        </a:solidFill>
                        <a:effectLst/>
                        <a:latin typeface="Times New Roman"/>
                      </a:endParaRPr>
                    </a:p>
                  </a:txBody>
                  <a:tcPr marL="6607" marR="6607" marT="6607" marB="0" anchor="ctr"/>
                </a:tc>
                <a:tc>
                  <a:txBody>
                    <a:bodyPr/>
                    <a:lstStyle/>
                    <a:p>
                      <a:pPr algn="l" fontAlgn="ctr"/>
                      <a:r>
                        <a:rPr lang="en-US" sz="800" u="none" strike="noStrike">
                          <a:effectLst/>
                        </a:rPr>
                        <a:t>G.722</a:t>
                      </a:r>
                      <a:endParaRPr lang="en-US" sz="800" b="0" i="0" u="none" strike="noStrike">
                        <a:solidFill>
                          <a:srgbClr val="000000"/>
                        </a:solidFill>
                        <a:effectLst/>
                        <a:latin typeface="Times New Roman"/>
                      </a:endParaRPr>
                    </a:p>
                  </a:txBody>
                  <a:tcPr marL="6607" marR="6607" marT="6607" marB="0" anchor="ctr"/>
                </a:tc>
              </a:tr>
              <a:tr h="150438">
                <a:tc vMerge="1">
                  <a:txBody>
                    <a:bodyPr/>
                    <a:lstStyle/>
                    <a:p>
                      <a:endParaRPr lang="zh-CN" altLang="en-US"/>
                    </a:p>
                  </a:txBody>
                  <a:tcPr/>
                </a:tc>
                <a:tc>
                  <a:txBody>
                    <a:bodyPr/>
                    <a:lstStyle/>
                    <a:p>
                      <a:pPr algn="l" fontAlgn="ctr"/>
                      <a:r>
                        <a:rPr lang="zh-CN" altLang="en-US" sz="800" u="none" strike="noStrike">
                          <a:effectLst/>
                        </a:rPr>
                        <a:t>　</a:t>
                      </a:r>
                      <a:endParaRPr lang="zh-CN" altLang="en-US" sz="800" b="0" i="0" u="none" strike="noStrike">
                        <a:solidFill>
                          <a:srgbClr val="000000"/>
                        </a:solidFill>
                        <a:effectLst/>
                        <a:latin typeface="Times New Roman"/>
                      </a:endParaRPr>
                    </a:p>
                  </a:txBody>
                  <a:tcPr marL="6607" marR="6607" marT="6607" marB="0" anchor="ctr"/>
                </a:tc>
                <a:tc>
                  <a:txBody>
                    <a:bodyPr/>
                    <a:lstStyle/>
                    <a:p>
                      <a:pPr algn="l" fontAlgn="ctr"/>
                      <a:r>
                        <a:rPr lang="en-US" sz="800" u="none" strike="noStrike">
                          <a:effectLst/>
                        </a:rPr>
                        <a:t>G.711µ</a:t>
                      </a:r>
                      <a:endParaRPr lang="en-US" sz="800" b="0" i="0" u="none" strike="noStrike">
                        <a:solidFill>
                          <a:srgbClr val="000000"/>
                        </a:solidFill>
                        <a:effectLst/>
                        <a:latin typeface="Times New Roman"/>
                      </a:endParaRPr>
                    </a:p>
                  </a:txBody>
                  <a:tcPr marL="6607" marR="6607" marT="6607" marB="0" anchor="ctr"/>
                </a:tc>
              </a:tr>
              <a:tr h="157601">
                <a:tc vMerge="1">
                  <a:txBody>
                    <a:bodyPr/>
                    <a:lstStyle/>
                    <a:p>
                      <a:endParaRPr lang="zh-CN" altLang="en-US"/>
                    </a:p>
                  </a:txBody>
                  <a:tcPr/>
                </a:tc>
                <a:tc>
                  <a:txBody>
                    <a:bodyPr/>
                    <a:lstStyle/>
                    <a:p>
                      <a:pPr algn="l" fontAlgn="ctr"/>
                      <a:r>
                        <a:rPr lang="zh-CN" altLang="en-US" sz="800" u="none" strike="noStrike">
                          <a:effectLst/>
                        </a:rPr>
                        <a:t>　</a:t>
                      </a:r>
                      <a:endParaRPr lang="zh-CN" altLang="en-US" sz="800" b="0" i="0" u="none" strike="noStrike">
                        <a:solidFill>
                          <a:srgbClr val="000000"/>
                        </a:solidFill>
                        <a:effectLst/>
                        <a:latin typeface="Times New Roman"/>
                      </a:endParaRPr>
                    </a:p>
                  </a:txBody>
                  <a:tcPr marL="6607" marR="6607" marT="6607" marB="0" anchor="ctr"/>
                </a:tc>
                <a:tc>
                  <a:txBody>
                    <a:bodyPr/>
                    <a:lstStyle/>
                    <a:p>
                      <a:pPr algn="l" fontAlgn="ctr"/>
                      <a:r>
                        <a:rPr lang="en-US" sz="800" u="none" strike="noStrike" dirty="0">
                          <a:effectLst/>
                        </a:rPr>
                        <a:t>G.711A</a:t>
                      </a:r>
                      <a:endParaRPr lang="en-US" sz="800" b="0" i="0" u="none" strike="noStrike" dirty="0">
                        <a:solidFill>
                          <a:srgbClr val="000000"/>
                        </a:solidFill>
                        <a:effectLst/>
                        <a:latin typeface="Times New Roman"/>
                      </a:endParaRPr>
                    </a:p>
                  </a:txBody>
                  <a:tcPr marL="6607" marR="6607" marT="6607" marB="0" anchor="ctr"/>
                </a:tc>
              </a:tr>
            </a:tbl>
          </a:graphicData>
        </a:graphic>
      </p:graphicFrame>
    </p:spTree>
    <p:extLst>
      <p:ext uri="{BB962C8B-B14F-4D97-AF65-F5344CB8AC3E}">
        <p14:creationId xmlns:p14="http://schemas.microsoft.com/office/powerpoint/2010/main" val="1879891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533400"/>
            <a:ext cx="8229600" cy="639762"/>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Arial" pitchFamily="34" charset="0"/>
                <a:ea typeface="+mj-ea"/>
                <a:cs typeface="Arial" pitchFamily="34" charset="0"/>
              </a:defRPr>
            </a:lvl1pPr>
          </a:lstStyle>
          <a:p>
            <a:pPr fontAlgn="auto">
              <a:spcAft>
                <a:spcPts val="0"/>
              </a:spcAft>
            </a:pPr>
            <a:r>
              <a:rPr lang="en-US" dirty="0" smtClean="0"/>
              <a:t>SILK ILBC </a:t>
            </a:r>
            <a:r>
              <a:rPr lang="en-US" dirty="0" err="1" smtClean="0"/>
              <a:t>Speex</a:t>
            </a:r>
            <a:r>
              <a:rPr lang="en-US" dirty="0" smtClean="0"/>
              <a:t> compare</a:t>
            </a:r>
            <a:endParaRPr lang="en-US" dirty="0"/>
          </a:p>
        </p:txBody>
      </p:sp>
      <p:pic>
        <p:nvPicPr>
          <p:cNvPr id="8194" name="Picture 2" descr="http://hi.csdn.net/attachment/201004/28/0_12724708406VXX.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85" y="2258683"/>
            <a:ext cx="8401050"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544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533400"/>
            <a:ext cx="8229600" cy="639762"/>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Arial" pitchFamily="34" charset="0"/>
                <a:ea typeface="+mj-ea"/>
                <a:cs typeface="Arial" pitchFamily="34" charset="0"/>
              </a:defRPr>
            </a:lvl1pPr>
          </a:lstStyle>
          <a:p>
            <a:r>
              <a:rPr lang="en-US" dirty="0" smtClean="0"/>
              <a:t>Opus </a:t>
            </a:r>
            <a:r>
              <a:rPr lang="en-US" dirty="0"/>
              <a:t>Characteristics:</a:t>
            </a:r>
            <a:endParaRPr lang="en-US" altLang="zh-CN" dirty="0"/>
          </a:p>
        </p:txBody>
      </p:sp>
      <p:sp>
        <p:nvSpPr>
          <p:cNvPr id="4" name="Rectangle 3"/>
          <p:cNvSpPr/>
          <p:nvPr/>
        </p:nvSpPr>
        <p:spPr>
          <a:xfrm>
            <a:off x="528507" y="1375788"/>
            <a:ext cx="8237989" cy="3730252"/>
          </a:xfrm>
          <a:prstGeom prst="rect">
            <a:avLst/>
          </a:prstGeom>
        </p:spPr>
        <p:txBody>
          <a:bodyPr wrap="square">
            <a:spAutoFit/>
          </a:bodyPr>
          <a:lstStyle/>
          <a:p>
            <a:pPr marL="228600" indent="-228600">
              <a:lnSpc>
                <a:spcPct val="90000"/>
              </a:lnSpc>
              <a:spcBef>
                <a:spcPts val="1200"/>
              </a:spcBef>
              <a:buClr>
                <a:schemeClr val="tx2"/>
              </a:buClr>
              <a:buFont typeface="Wingdings" panose="05000000000000000000" pitchFamily="2" charset="2"/>
              <a:buChar char="§"/>
            </a:pPr>
            <a:r>
              <a:rPr lang="en-US" altLang="zh-CN" sz="2800" dirty="0">
                <a:solidFill>
                  <a:schemeClr val="bg1"/>
                </a:solidFill>
                <a:latin typeface="Arial" pitchFamily="34" charset="0"/>
                <a:cs typeface="Arial" pitchFamily="34" charset="0"/>
              </a:rPr>
              <a:t>Sampling rate: 8 – 48 kHz (narrowband-</a:t>
            </a:r>
            <a:r>
              <a:rPr lang="en-US" altLang="zh-CN" sz="2800" dirty="0" err="1">
                <a:solidFill>
                  <a:schemeClr val="bg1"/>
                </a:solidFill>
                <a:latin typeface="Arial" pitchFamily="34" charset="0"/>
                <a:cs typeface="Arial" pitchFamily="34" charset="0"/>
              </a:rPr>
              <a:t>fullband</a:t>
            </a:r>
            <a:r>
              <a:rPr lang="en-US" altLang="zh-CN" sz="2800" dirty="0">
                <a:solidFill>
                  <a:schemeClr val="bg1"/>
                </a:solidFill>
                <a:latin typeface="Arial" pitchFamily="34" charset="0"/>
                <a:cs typeface="Arial" pitchFamily="34" charset="0"/>
              </a:rPr>
              <a:t>)</a:t>
            </a:r>
          </a:p>
          <a:p>
            <a:pPr marL="228600" indent="-228600">
              <a:lnSpc>
                <a:spcPct val="90000"/>
              </a:lnSpc>
              <a:spcBef>
                <a:spcPts val="1200"/>
              </a:spcBef>
              <a:buClr>
                <a:schemeClr val="tx2"/>
              </a:buClr>
              <a:buFont typeface="Wingdings" panose="05000000000000000000" pitchFamily="2" charset="2"/>
              <a:buChar char="§"/>
            </a:pPr>
            <a:r>
              <a:rPr lang="en-US" altLang="zh-CN" sz="2800" dirty="0">
                <a:solidFill>
                  <a:schemeClr val="bg1"/>
                </a:solidFill>
                <a:latin typeface="Arial" pitchFamily="34" charset="0"/>
                <a:cs typeface="Arial" pitchFamily="34" charset="0"/>
              </a:rPr>
              <a:t>Bitrates: 6 – 510 kb/s</a:t>
            </a:r>
          </a:p>
          <a:p>
            <a:pPr marL="228600" indent="-228600">
              <a:lnSpc>
                <a:spcPct val="90000"/>
              </a:lnSpc>
              <a:spcBef>
                <a:spcPts val="1200"/>
              </a:spcBef>
              <a:buClr>
                <a:schemeClr val="tx2"/>
              </a:buClr>
              <a:buFont typeface="Wingdings" panose="05000000000000000000" pitchFamily="2" charset="2"/>
              <a:buChar char="§"/>
            </a:pPr>
            <a:r>
              <a:rPr lang="en-US" altLang="zh-CN" sz="2800" dirty="0">
                <a:solidFill>
                  <a:schemeClr val="bg1"/>
                </a:solidFill>
                <a:latin typeface="Arial" pitchFamily="34" charset="0"/>
                <a:cs typeface="Arial" pitchFamily="34" charset="0"/>
              </a:rPr>
              <a:t>Frame sizes: 2.5 – 60 </a:t>
            </a:r>
            <a:r>
              <a:rPr lang="en-US" altLang="zh-CN" sz="2800" dirty="0" err="1">
                <a:solidFill>
                  <a:schemeClr val="bg1"/>
                </a:solidFill>
                <a:latin typeface="Arial" pitchFamily="34" charset="0"/>
                <a:cs typeface="Arial" pitchFamily="34" charset="0"/>
              </a:rPr>
              <a:t>ms</a:t>
            </a:r>
            <a:endParaRPr lang="en-US" altLang="zh-CN" sz="2800" dirty="0">
              <a:solidFill>
                <a:schemeClr val="bg1"/>
              </a:solidFill>
              <a:latin typeface="Arial" pitchFamily="34" charset="0"/>
              <a:cs typeface="Arial" pitchFamily="34" charset="0"/>
            </a:endParaRPr>
          </a:p>
          <a:p>
            <a:pPr marL="228600" indent="-228600">
              <a:lnSpc>
                <a:spcPct val="90000"/>
              </a:lnSpc>
              <a:spcBef>
                <a:spcPts val="1200"/>
              </a:spcBef>
              <a:buClr>
                <a:schemeClr val="tx2"/>
              </a:buClr>
              <a:buFont typeface="Wingdings" panose="05000000000000000000" pitchFamily="2" charset="2"/>
              <a:buChar char="§"/>
            </a:pPr>
            <a:r>
              <a:rPr lang="en-US" altLang="zh-CN" sz="2800" dirty="0">
                <a:solidFill>
                  <a:schemeClr val="bg1"/>
                </a:solidFill>
                <a:latin typeface="Arial" pitchFamily="34" charset="0"/>
                <a:cs typeface="Arial" pitchFamily="34" charset="0"/>
              </a:rPr>
              <a:t>Mono and stereo support</a:t>
            </a:r>
          </a:p>
          <a:p>
            <a:pPr marL="228600" indent="-228600">
              <a:lnSpc>
                <a:spcPct val="90000"/>
              </a:lnSpc>
              <a:spcBef>
                <a:spcPts val="1200"/>
              </a:spcBef>
              <a:buClr>
                <a:schemeClr val="tx2"/>
              </a:buClr>
              <a:buFont typeface="Wingdings" panose="05000000000000000000" pitchFamily="2" charset="2"/>
              <a:buChar char="§"/>
            </a:pPr>
            <a:r>
              <a:rPr lang="en-US" altLang="zh-CN" sz="2800" dirty="0">
                <a:solidFill>
                  <a:schemeClr val="bg1"/>
                </a:solidFill>
                <a:latin typeface="Arial" pitchFamily="34" charset="0"/>
                <a:cs typeface="Arial" pitchFamily="34" charset="0"/>
              </a:rPr>
              <a:t>Speech and music support</a:t>
            </a:r>
          </a:p>
          <a:p>
            <a:pPr marL="228600" indent="-228600">
              <a:lnSpc>
                <a:spcPct val="90000"/>
              </a:lnSpc>
              <a:spcBef>
                <a:spcPts val="1200"/>
              </a:spcBef>
              <a:buClr>
                <a:schemeClr val="tx2"/>
              </a:buClr>
              <a:buFont typeface="Wingdings" panose="05000000000000000000" pitchFamily="2" charset="2"/>
              <a:buChar char="§"/>
            </a:pPr>
            <a:r>
              <a:rPr lang="en-US" altLang="zh-CN" sz="2800" dirty="0">
                <a:solidFill>
                  <a:schemeClr val="bg1"/>
                </a:solidFill>
                <a:latin typeface="Arial" pitchFamily="34" charset="0"/>
                <a:cs typeface="Arial" pitchFamily="34" charset="0"/>
              </a:rPr>
              <a:t>Flexible rate control</a:t>
            </a:r>
          </a:p>
          <a:p>
            <a:pPr marL="228600" indent="-228600">
              <a:lnSpc>
                <a:spcPct val="90000"/>
              </a:lnSpc>
              <a:spcBef>
                <a:spcPts val="1200"/>
              </a:spcBef>
              <a:buClr>
                <a:schemeClr val="tx2"/>
              </a:buClr>
              <a:buFont typeface="Wingdings" panose="05000000000000000000" pitchFamily="2" charset="2"/>
              <a:buChar char="§"/>
            </a:pPr>
            <a:r>
              <a:rPr lang="en-US" altLang="zh-CN" sz="2800" dirty="0">
                <a:solidFill>
                  <a:schemeClr val="bg1"/>
                </a:solidFill>
                <a:latin typeface="Arial" pitchFamily="34" charset="0"/>
                <a:cs typeface="Arial" pitchFamily="34" charset="0"/>
              </a:rPr>
              <a:t>Variable complexity</a:t>
            </a:r>
          </a:p>
        </p:txBody>
      </p:sp>
    </p:spTree>
    <p:extLst>
      <p:ext uri="{BB962C8B-B14F-4D97-AF65-F5344CB8AC3E}">
        <p14:creationId xmlns:p14="http://schemas.microsoft.com/office/powerpoint/2010/main" val="377755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Audio basic knowledge </a:t>
            </a:r>
            <a:r>
              <a:rPr lang="en-US" dirty="0" smtClean="0"/>
              <a:t>sharing</a:t>
            </a:r>
          </a:p>
          <a:p>
            <a:pPr>
              <a:buFont typeface="Wingdings" panose="05000000000000000000" pitchFamily="2" charset="2"/>
              <a:buChar char="§"/>
            </a:pPr>
            <a:r>
              <a:rPr lang="en-US" dirty="0"/>
              <a:t>Audio c</a:t>
            </a:r>
            <a:r>
              <a:rPr lang="en-US" dirty="0" smtClean="0"/>
              <a:t>odecs</a:t>
            </a:r>
          </a:p>
          <a:p>
            <a:pPr>
              <a:buFont typeface="Wingdings" panose="05000000000000000000" pitchFamily="2" charset="2"/>
              <a:buChar char="§"/>
            </a:pPr>
            <a:r>
              <a:rPr lang="en-US" altLang="zh-CN" dirty="0">
                <a:solidFill>
                  <a:srgbClr val="FF0000"/>
                </a:solidFill>
              </a:rPr>
              <a:t>Room </a:t>
            </a:r>
            <a:r>
              <a:rPr lang="en-US" altLang="zh-CN" dirty="0" smtClean="0">
                <a:solidFill>
                  <a:srgbClr val="FF0000"/>
                </a:solidFill>
              </a:rPr>
              <a:t>processing</a:t>
            </a:r>
          </a:p>
          <a:p>
            <a:pPr>
              <a:buFont typeface="Wingdings" panose="05000000000000000000" pitchFamily="2" charset="2"/>
              <a:buChar char="§"/>
            </a:pPr>
            <a:r>
              <a:rPr lang="en-US" altLang="zh-CN" dirty="0"/>
              <a:t>RPD/RPM </a:t>
            </a:r>
            <a:r>
              <a:rPr lang="en-US" altLang="zh-CN" dirty="0" smtClean="0"/>
              <a:t>audio</a:t>
            </a:r>
            <a:endParaRPr lang="en-US" altLang="zh-CN" dirty="0">
              <a:solidFill>
                <a:srgbClr val="FF0000"/>
              </a:solidFill>
            </a:endParaRPr>
          </a:p>
          <a:p>
            <a:pPr>
              <a:buFont typeface="Wingdings" panose="05000000000000000000" pitchFamily="2" charset="2"/>
              <a:buChar char="§"/>
            </a:pPr>
            <a:r>
              <a:rPr lang="en-US" dirty="0" smtClean="0"/>
              <a:t>Introduce </a:t>
            </a:r>
            <a:r>
              <a:rPr lang="en-US" dirty="0" smtClean="0"/>
              <a:t>our internal </a:t>
            </a:r>
            <a:r>
              <a:rPr lang="en-US" dirty="0"/>
              <a:t>audio </a:t>
            </a:r>
            <a:r>
              <a:rPr lang="en-US" dirty="0" smtClean="0"/>
              <a:t>debug tool</a:t>
            </a:r>
          </a:p>
          <a:p>
            <a:pPr marL="0" indent="0">
              <a:buNone/>
            </a:pPr>
            <a:endParaRPr lang="en-US" dirty="0"/>
          </a:p>
        </p:txBody>
      </p:sp>
    </p:spTree>
    <p:extLst>
      <p:ext uri="{BB962C8B-B14F-4D97-AF65-F5344CB8AC3E}">
        <p14:creationId xmlns:p14="http://schemas.microsoft.com/office/powerpoint/2010/main" val="3501321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Audio basic knowledge </a:t>
            </a:r>
            <a:r>
              <a:rPr lang="en-US" dirty="0" smtClean="0"/>
              <a:t>sharing</a:t>
            </a:r>
          </a:p>
          <a:p>
            <a:pPr>
              <a:buFont typeface="Wingdings" panose="05000000000000000000" pitchFamily="2" charset="2"/>
              <a:buChar char="§"/>
            </a:pPr>
            <a:r>
              <a:rPr lang="en-US" dirty="0"/>
              <a:t>Audio c</a:t>
            </a:r>
            <a:r>
              <a:rPr lang="en-US" dirty="0" smtClean="0"/>
              <a:t>odecs</a:t>
            </a:r>
          </a:p>
          <a:p>
            <a:pPr>
              <a:buFont typeface="Wingdings" panose="05000000000000000000" pitchFamily="2" charset="2"/>
              <a:buChar char="§"/>
            </a:pPr>
            <a:r>
              <a:rPr lang="en-US" altLang="zh-CN" dirty="0"/>
              <a:t>Room </a:t>
            </a:r>
            <a:r>
              <a:rPr lang="en-US" altLang="zh-CN" dirty="0" smtClean="0"/>
              <a:t>processing</a:t>
            </a:r>
          </a:p>
          <a:p>
            <a:pPr>
              <a:buFont typeface="Wingdings" panose="05000000000000000000" pitchFamily="2" charset="2"/>
              <a:buChar char="§"/>
            </a:pPr>
            <a:r>
              <a:rPr lang="en-US" altLang="zh-CN" dirty="0" smtClean="0"/>
              <a:t>RPD/RPM audio</a:t>
            </a:r>
            <a:endParaRPr lang="en-US" altLang="zh-CN" dirty="0"/>
          </a:p>
          <a:p>
            <a:pPr>
              <a:buFont typeface="Wingdings" panose="05000000000000000000" pitchFamily="2" charset="2"/>
              <a:buChar char="§"/>
            </a:pPr>
            <a:r>
              <a:rPr lang="en-US" dirty="0" smtClean="0"/>
              <a:t>Introduce </a:t>
            </a:r>
            <a:r>
              <a:rPr lang="en-US" dirty="0" smtClean="0"/>
              <a:t>our internal </a:t>
            </a:r>
            <a:r>
              <a:rPr lang="en-US" dirty="0"/>
              <a:t>audio </a:t>
            </a:r>
            <a:r>
              <a:rPr lang="en-US" dirty="0" smtClean="0"/>
              <a:t>debug tool</a:t>
            </a:r>
          </a:p>
          <a:p>
            <a:pPr marL="0" indent="0">
              <a:buNone/>
            </a:pPr>
            <a:endParaRPr lang="en-US" dirty="0"/>
          </a:p>
        </p:txBody>
      </p:sp>
    </p:spTree>
    <p:extLst>
      <p:ext uri="{BB962C8B-B14F-4D97-AF65-F5344CB8AC3E}">
        <p14:creationId xmlns:p14="http://schemas.microsoft.com/office/powerpoint/2010/main" val="1214792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Room Processing</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solidFill>
                  <a:schemeClr val="tx2"/>
                </a:solidFill>
              </a:rPr>
              <a:t>Acoustic echo cancellation(AEC)</a:t>
            </a:r>
          </a:p>
          <a:p>
            <a:pPr>
              <a:buFont typeface="Wingdings" panose="05000000000000000000" pitchFamily="2" charset="2"/>
              <a:buChar char="§"/>
            </a:pPr>
            <a:r>
              <a:rPr lang="en-US" dirty="0" smtClean="0">
                <a:solidFill>
                  <a:schemeClr val="tx2"/>
                </a:solidFill>
              </a:rPr>
              <a:t>Automatic gain control(AGC)</a:t>
            </a:r>
          </a:p>
          <a:p>
            <a:pPr>
              <a:buFont typeface="Wingdings" panose="05000000000000000000" pitchFamily="2" charset="2"/>
              <a:buChar char="§"/>
            </a:pPr>
            <a:r>
              <a:rPr lang="en-US" dirty="0" smtClean="0">
                <a:solidFill>
                  <a:schemeClr val="tx2"/>
                </a:solidFill>
              </a:rPr>
              <a:t>Noise suppression</a:t>
            </a:r>
          </a:p>
          <a:p>
            <a:pPr>
              <a:buFont typeface="Wingdings" panose="05000000000000000000" pitchFamily="2" charset="2"/>
              <a:buChar char="§"/>
            </a:pPr>
            <a:r>
              <a:rPr lang="en-US" dirty="0" smtClean="0">
                <a:solidFill>
                  <a:schemeClr val="tx2"/>
                </a:solidFill>
              </a:rPr>
              <a:t>Noise Block</a:t>
            </a:r>
          </a:p>
          <a:p>
            <a:pPr>
              <a:buFont typeface="Wingdings" panose="05000000000000000000" pitchFamily="2" charset="2"/>
              <a:buChar char="§"/>
            </a:pPr>
            <a:r>
              <a:rPr lang="en-US" dirty="0" smtClean="0">
                <a:solidFill>
                  <a:schemeClr val="tx2"/>
                </a:solidFill>
              </a:rPr>
              <a:t>Keyboard Noise suppression</a:t>
            </a:r>
          </a:p>
          <a:p>
            <a:pPr>
              <a:buFont typeface="Wingdings" panose="05000000000000000000" pitchFamily="2" charset="2"/>
              <a:buChar char="§"/>
            </a:pPr>
            <a:r>
              <a:rPr lang="en-US" altLang="zh-CN" dirty="0">
                <a:solidFill>
                  <a:schemeClr val="tx2"/>
                </a:solidFill>
              </a:rPr>
              <a:t>Headset Acoustic Bubble</a:t>
            </a:r>
          </a:p>
          <a:p>
            <a:pPr>
              <a:buFont typeface="Wingdings" panose="05000000000000000000" pitchFamily="2" charset="2"/>
              <a:buChar char="§"/>
            </a:pPr>
            <a:r>
              <a:rPr lang="en-US" dirty="0" smtClean="0">
                <a:solidFill>
                  <a:schemeClr val="tx2"/>
                </a:solidFill>
              </a:rPr>
              <a:t>Acoustic Beam/Fence</a:t>
            </a:r>
          </a:p>
          <a:p>
            <a:pPr>
              <a:buFont typeface="Wingdings" panose="05000000000000000000" pitchFamily="2" charset="2"/>
              <a:buChar char="§"/>
            </a:pPr>
            <a:r>
              <a:rPr lang="en-US" altLang="zh-CN" dirty="0">
                <a:solidFill>
                  <a:schemeClr val="tx2"/>
                </a:solidFill>
              </a:rPr>
              <a:t>Music mode</a:t>
            </a:r>
          </a:p>
          <a:p>
            <a:pPr marL="0" indent="0">
              <a:buNone/>
            </a:pPr>
            <a:endParaRPr lang="en-US" dirty="0" smtClean="0">
              <a:solidFill>
                <a:srgbClr val="FF0000"/>
              </a:solidFill>
            </a:endParaRPr>
          </a:p>
          <a:p>
            <a:pPr marL="0" indent="0">
              <a:buNone/>
            </a:pPr>
            <a:endParaRPr lang="en-US" dirty="0"/>
          </a:p>
        </p:txBody>
      </p:sp>
    </p:spTree>
    <p:extLst>
      <p:ext uri="{BB962C8B-B14F-4D97-AF65-F5344CB8AC3E}">
        <p14:creationId xmlns:p14="http://schemas.microsoft.com/office/powerpoint/2010/main" val="41680177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AEC</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solidFill>
                <a:srgbClr val="FF0000"/>
              </a:solidFill>
            </a:endParaRPr>
          </a:p>
          <a:p>
            <a:pPr marL="0" indent="0">
              <a:buNone/>
            </a:pPr>
            <a:endParaRPr lang="en-US" dirty="0"/>
          </a:p>
        </p:txBody>
      </p:sp>
      <p:pic>
        <p:nvPicPr>
          <p:cNvPr id="4" name="Picture 4" descr="http://www.licreativetech.com/demos/demos_echo_cancellation.jpg"/>
          <p:cNvPicPr>
            <a:picLocks noChangeAspect="1" noChangeArrowheads="1"/>
          </p:cNvPicPr>
          <p:nvPr/>
        </p:nvPicPr>
        <p:blipFill>
          <a:blip r:embed="rId2" cstate="print"/>
          <a:srcRect/>
          <a:stretch>
            <a:fillRect/>
          </a:stretch>
        </p:blipFill>
        <p:spPr bwMode="auto">
          <a:xfrm>
            <a:off x="1399381" y="2038350"/>
            <a:ext cx="6083300" cy="3416300"/>
          </a:xfrm>
          <a:prstGeom prst="rect">
            <a:avLst/>
          </a:prstGeom>
          <a:noFill/>
        </p:spPr>
      </p:pic>
    </p:spTree>
    <p:extLst>
      <p:ext uri="{BB962C8B-B14F-4D97-AF65-F5344CB8AC3E}">
        <p14:creationId xmlns:p14="http://schemas.microsoft.com/office/powerpoint/2010/main" val="22774273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a:t>
            </a:r>
            <a:r>
              <a:rPr lang="en-US" dirty="0" err="1" smtClean="0"/>
              <a:t>Polyphase</a:t>
            </a:r>
            <a:r>
              <a:rPr lang="en-US" dirty="0" smtClean="0"/>
              <a:t> Filter Bank analysis</a:t>
            </a:r>
          </a:p>
          <a:p>
            <a:r>
              <a:rPr lang="en-US" dirty="0" smtClean="0"/>
              <a:t>- Adaptive Filter for AEC</a:t>
            </a:r>
          </a:p>
          <a:p>
            <a:r>
              <a:rPr lang="en-US" dirty="0" smtClean="0"/>
              <a:t>- Background noise estimation, activity detection and AEC control</a:t>
            </a:r>
          </a:p>
          <a:p>
            <a:r>
              <a:rPr lang="en-US" dirty="0" smtClean="0"/>
              <a:t>- </a:t>
            </a:r>
            <a:r>
              <a:rPr lang="en-US" dirty="0" err="1" smtClean="0"/>
              <a:t>PostFiltering</a:t>
            </a:r>
            <a:r>
              <a:rPr lang="en-US" dirty="0" smtClean="0"/>
              <a:t> on the selected </a:t>
            </a:r>
            <a:r>
              <a:rPr lang="en-US" dirty="0" err="1" smtClean="0"/>
              <a:t>mic</a:t>
            </a:r>
            <a:r>
              <a:rPr lang="en-US" dirty="0" smtClean="0"/>
              <a:t> only</a:t>
            </a:r>
          </a:p>
          <a:p>
            <a:r>
              <a:rPr lang="en-US" dirty="0" smtClean="0"/>
              <a:t>- AGC on the selected </a:t>
            </a:r>
            <a:r>
              <a:rPr lang="en-US" dirty="0" err="1" smtClean="0"/>
              <a:t>mic</a:t>
            </a:r>
            <a:r>
              <a:rPr lang="en-US" dirty="0" smtClean="0"/>
              <a:t> only</a:t>
            </a:r>
          </a:p>
          <a:p>
            <a:r>
              <a:rPr lang="en-US" dirty="0" smtClean="0"/>
              <a:t>- </a:t>
            </a:r>
            <a:r>
              <a:rPr lang="en-US" dirty="0" err="1" smtClean="0"/>
              <a:t>Polyphase</a:t>
            </a:r>
            <a:r>
              <a:rPr lang="en-US" dirty="0" smtClean="0"/>
              <a:t> Filter Bank synthesis</a:t>
            </a:r>
            <a:endParaRPr lang="en-US" dirty="0"/>
          </a:p>
        </p:txBody>
      </p:sp>
      <p:sp>
        <p:nvSpPr>
          <p:cNvPr id="3" name="Title 2"/>
          <p:cNvSpPr>
            <a:spLocks noGrp="1"/>
          </p:cNvSpPr>
          <p:nvPr>
            <p:ph type="title"/>
          </p:nvPr>
        </p:nvSpPr>
        <p:spPr/>
        <p:txBody>
          <a:bodyPr/>
          <a:lstStyle/>
          <a:p>
            <a:r>
              <a:rPr lang="en-US" dirty="0" err="1" smtClean="0"/>
              <a:t>Polycom</a:t>
            </a:r>
            <a:r>
              <a:rPr lang="en-US" dirty="0" smtClean="0"/>
              <a:t> AEC</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755042"/>
            <a:ext cx="8534400"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8723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0025" y="1074779"/>
            <a:ext cx="8729663" cy="4986337"/>
          </a:xfrm>
        </p:spPr>
        <p:txBody>
          <a:bodyPr/>
          <a:lstStyle/>
          <a:p>
            <a:r>
              <a:rPr lang="en-US" sz="2000" dirty="0" smtClean="0"/>
              <a:t>Virtual Bubble Surrounds Microphone </a:t>
            </a:r>
          </a:p>
          <a:p>
            <a:pPr lvl="1"/>
            <a:r>
              <a:rPr lang="en-US" sz="1600" dirty="0" smtClean="0"/>
              <a:t>Sound </a:t>
            </a:r>
            <a:r>
              <a:rPr lang="en-US" sz="1600" b="1" dirty="0" smtClean="0"/>
              <a:t>outside</a:t>
            </a:r>
            <a:r>
              <a:rPr lang="en-US" sz="1600" dirty="0" smtClean="0"/>
              <a:t> bubble not picked up</a:t>
            </a:r>
          </a:p>
          <a:p>
            <a:pPr lvl="1"/>
            <a:r>
              <a:rPr lang="en-US" sz="1600" dirty="0" smtClean="0"/>
              <a:t>Sound </a:t>
            </a:r>
            <a:r>
              <a:rPr lang="en-US" sz="1600" b="1" dirty="0" smtClean="0"/>
              <a:t>inside</a:t>
            </a:r>
            <a:r>
              <a:rPr lang="en-US" sz="1600" dirty="0" smtClean="0"/>
              <a:t> bubble is picked up</a:t>
            </a:r>
          </a:p>
          <a:p>
            <a:pPr lvl="1">
              <a:buNone/>
            </a:pPr>
            <a:endParaRPr lang="en-US" sz="1600" dirty="0" smtClean="0"/>
          </a:p>
          <a:p>
            <a:r>
              <a:rPr lang="en-US" sz="2000" dirty="0" smtClean="0"/>
              <a:t>Works by comparing audio of headset</a:t>
            </a:r>
          </a:p>
          <a:p>
            <a:pPr>
              <a:buNone/>
            </a:pPr>
            <a:r>
              <a:rPr lang="en-US" sz="2000" dirty="0" smtClean="0"/>
              <a:t>     microphone with microphone of laptop. </a:t>
            </a:r>
          </a:p>
          <a:p>
            <a:pPr>
              <a:buNone/>
            </a:pPr>
            <a:endParaRPr lang="en-US" sz="2000" dirty="0" smtClean="0"/>
          </a:p>
          <a:p>
            <a:r>
              <a:rPr lang="en-US" sz="2000" dirty="0" smtClean="0"/>
              <a:t>Major modifications to Real Presence Desktop Windows audio drivers to allow low latency access to both microphones. </a:t>
            </a:r>
          </a:p>
          <a:p>
            <a:endParaRPr lang="en-US" sz="2000" dirty="0"/>
          </a:p>
        </p:txBody>
      </p:sp>
      <p:sp>
        <p:nvSpPr>
          <p:cNvPr id="3" name="Title 2"/>
          <p:cNvSpPr>
            <a:spLocks noGrp="1"/>
          </p:cNvSpPr>
          <p:nvPr>
            <p:ph type="title"/>
          </p:nvPr>
        </p:nvSpPr>
        <p:spPr>
          <a:xfrm>
            <a:off x="563953" y="355641"/>
            <a:ext cx="8149836" cy="479425"/>
          </a:xfrm>
        </p:spPr>
        <p:txBody>
          <a:bodyPr>
            <a:normAutofit fontScale="90000"/>
          </a:bodyPr>
          <a:lstStyle/>
          <a:p>
            <a:r>
              <a:rPr lang="en-US" dirty="0" smtClean="0"/>
              <a:t>Headset Acoustic Bubble</a:t>
            </a:r>
            <a:endParaRPr lang="en-US" dirty="0"/>
          </a:p>
        </p:txBody>
      </p:sp>
      <p:pic>
        <p:nvPicPr>
          <p:cNvPr id="6" name="Picture 5" descr="HeadsetBubble.jpg"/>
          <p:cNvPicPr>
            <a:picLocks noChangeAspect="1"/>
          </p:cNvPicPr>
          <p:nvPr/>
        </p:nvPicPr>
        <p:blipFill>
          <a:blip r:embed="rId3" cstate="print"/>
          <a:stretch>
            <a:fillRect/>
          </a:stretch>
        </p:blipFill>
        <p:spPr>
          <a:xfrm>
            <a:off x="4918494" y="692191"/>
            <a:ext cx="3623845" cy="2781300"/>
          </a:xfrm>
          <a:prstGeom prst="rect">
            <a:avLst/>
          </a:prstGeom>
        </p:spPr>
      </p:pic>
    </p:spTree>
    <p:extLst>
      <p:ext uri="{BB962C8B-B14F-4D97-AF65-F5344CB8AC3E}">
        <p14:creationId xmlns:p14="http://schemas.microsoft.com/office/powerpoint/2010/main" val="20952202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63953" y="355641"/>
            <a:ext cx="8149836" cy="479425"/>
          </a:xfrm>
        </p:spPr>
        <p:txBody>
          <a:bodyPr>
            <a:normAutofit fontScale="90000"/>
          </a:bodyPr>
          <a:lstStyle/>
          <a:p>
            <a:r>
              <a:rPr lang="en-US" dirty="0" smtClean="0"/>
              <a:t>Acoustic Fence/Beam</a:t>
            </a:r>
            <a:endParaRPr lang="en-US" dirty="0"/>
          </a:p>
        </p:txBody>
      </p:sp>
      <p:pic>
        <p:nvPicPr>
          <p:cNvPr id="1331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32623" y="1428750"/>
            <a:ext cx="7678753" cy="4678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21587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Audio basic knowledge </a:t>
            </a:r>
            <a:r>
              <a:rPr lang="en-US" dirty="0" smtClean="0"/>
              <a:t>sharing</a:t>
            </a:r>
          </a:p>
          <a:p>
            <a:pPr>
              <a:buFont typeface="Wingdings" panose="05000000000000000000" pitchFamily="2" charset="2"/>
              <a:buChar char="§"/>
            </a:pPr>
            <a:r>
              <a:rPr lang="en-US" dirty="0"/>
              <a:t>Audio c</a:t>
            </a:r>
            <a:r>
              <a:rPr lang="en-US" dirty="0" smtClean="0"/>
              <a:t>odecs</a:t>
            </a:r>
          </a:p>
          <a:p>
            <a:pPr>
              <a:buFont typeface="Wingdings" panose="05000000000000000000" pitchFamily="2" charset="2"/>
              <a:buChar char="§"/>
            </a:pPr>
            <a:r>
              <a:rPr lang="en-US" dirty="0" smtClean="0"/>
              <a:t>Room processing</a:t>
            </a:r>
          </a:p>
          <a:p>
            <a:pPr>
              <a:buFont typeface="Wingdings" panose="05000000000000000000" pitchFamily="2" charset="2"/>
              <a:buChar char="§"/>
            </a:pPr>
            <a:r>
              <a:rPr lang="en-US" altLang="zh-CN" dirty="0">
                <a:solidFill>
                  <a:srgbClr val="FF0000"/>
                </a:solidFill>
              </a:rPr>
              <a:t>RPD/RPM </a:t>
            </a:r>
            <a:r>
              <a:rPr lang="en-US" altLang="zh-CN" dirty="0" smtClean="0">
                <a:solidFill>
                  <a:srgbClr val="FF0000"/>
                </a:solidFill>
              </a:rPr>
              <a:t>audio</a:t>
            </a:r>
            <a:endParaRPr lang="en-US" dirty="0" smtClean="0">
              <a:solidFill>
                <a:srgbClr val="FF0000"/>
              </a:solidFill>
            </a:endParaRPr>
          </a:p>
          <a:p>
            <a:pPr>
              <a:buFont typeface="Wingdings" panose="05000000000000000000" pitchFamily="2" charset="2"/>
              <a:buChar char="§"/>
            </a:pPr>
            <a:r>
              <a:rPr lang="en-US" dirty="0" smtClean="0"/>
              <a:t>Introduce our internal </a:t>
            </a:r>
            <a:r>
              <a:rPr lang="en-US" dirty="0"/>
              <a:t>audio </a:t>
            </a:r>
            <a:r>
              <a:rPr lang="en-US" dirty="0" smtClean="0"/>
              <a:t>debug tool</a:t>
            </a:r>
          </a:p>
          <a:p>
            <a:pPr marL="0" indent="0">
              <a:buNone/>
            </a:pPr>
            <a:endParaRPr lang="en-US" dirty="0"/>
          </a:p>
        </p:txBody>
      </p:sp>
    </p:spTree>
    <p:extLst>
      <p:ext uri="{BB962C8B-B14F-4D97-AF65-F5344CB8AC3E}">
        <p14:creationId xmlns:p14="http://schemas.microsoft.com/office/powerpoint/2010/main" val="20653736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Audio Pipeline</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3684" y="1914840"/>
            <a:ext cx="8229600" cy="2981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Elbow Connector 5"/>
          <p:cNvCxnSpPr/>
          <p:nvPr/>
        </p:nvCxnSpPr>
        <p:spPr>
          <a:xfrm rot="10800000" flipV="1">
            <a:off x="4364966" y="3683478"/>
            <a:ext cx="1630392" cy="232913"/>
          </a:xfrm>
          <a:prstGeom prst="bentConnector3">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794958" y="3588589"/>
            <a:ext cx="508959" cy="448573"/>
          </a:xfrm>
          <a:prstGeom prst="rect">
            <a:avLst/>
          </a:prstGeom>
          <a:solidFill>
            <a:srgbClr val="F8F8F8"/>
          </a:solidFill>
          <a:ln>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err="1" smtClean="0">
              <a:solidFill>
                <a:schemeClr val="accent3"/>
              </a:solidFill>
            </a:endParaRPr>
          </a:p>
        </p:txBody>
      </p:sp>
    </p:spTree>
    <p:extLst>
      <p:ext uri="{BB962C8B-B14F-4D97-AF65-F5344CB8AC3E}">
        <p14:creationId xmlns:p14="http://schemas.microsoft.com/office/powerpoint/2010/main" val="20653736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RPD/RPM audio</a:t>
            </a:r>
            <a:endParaRPr lang="en-US" dirty="0"/>
          </a:p>
        </p:txBody>
      </p:sp>
      <p:sp>
        <p:nvSpPr>
          <p:cNvPr id="3" name="Content Placeholder 2"/>
          <p:cNvSpPr>
            <a:spLocks noGrp="1"/>
          </p:cNvSpPr>
          <p:nvPr>
            <p:ph idx="1"/>
          </p:nvPr>
        </p:nvSpPr>
        <p:spPr/>
        <p:txBody>
          <a:bodyPr/>
          <a:lstStyle/>
          <a:p>
            <a:r>
              <a:rPr lang="en-US" altLang="zh-CN" dirty="0"/>
              <a:t>DTMF</a:t>
            </a:r>
          </a:p>
          <a:p>
            <a:r>
              <a:rPr lang="en-US" altLang="zh-CN" dirty="0" smtClean="0"/>
              <a:t>Microphone </a:t>
            </a:r>
            <a:r>
              <a:rPr lang="en-US" altLang="zh-CN" dirty="0"/>
              <a:t>volume control</a:t>
            </a:r>
          </a:p>
          <a:p>
            <a:r>
              <a:rPr lang="en-US" altLang="zh-CN" dirty="0" smtClean="0"/>
              <a:t>Howling suppression</a:t>
            </a:r>
          </a:p>
          <a:p>
            <a:r>
              <a:rPr lang="en-US" altLang="zh-CN" dirty="0" smtClean="0"/>
              <a:t>Flow control</a:t>
            </a:r>
          </a:p>
          <a:p>
            <a:r>
              <a:rPr lang="en-US" altLang="zh-CN" dirty="0" smtClean="0"/>
              <a:t>Lip sync(AV sync)</a:t>
            </a:r>
            <a:endParaRPr lang="en-US" altLang="zh-CN" dirty="0"/>
          </a:p>
          <a:p>
            <a:pPr marL="0" indent="0">
              <a:buNone/>
            </a:pPr>
            <a:endParaRPr lang="en-US" dirty="0"/>
          </a:p>
        </p:txBody>
      </p:sp>
    </p:spTree>
    <p:extLst>
      <p:ext uri="{BB962C8B-B14F-4D97-AF65-F5344CB8AC3E}">
        <p14:creationId xmlns:p14="http://schemas.microsoft.com/office/powerpoint/2010/main" val="20653736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Audio basic knowledge </a:t>
            </a:r>
            <a:r>
              <a:rPr lang="en-US" dirty="0" smtClean="0"/>
              <a:t>sharing</a:t>
            </a:r>
          </a:p>
          <a:p>
            <a:pPr>
              <a:buFont typeface="Wingdings" panose="05000000000000000000" pitchFamily="2" charset="2"/>
              <a:buChar char="§"/>
            </a:pPr>
            <a:r>
              <a:rPr lang="en-US" dirty="0"/>
              <a:t>Audio c</a:t>
            </a:r>
            <a:r>
              <a:rPr lang="en-US" dirty="0" smtClean="0"/>
              <a:t>odecs</a:t>
            </a:r>
          </a:p>
          <a:p>
            <a:pPr>
              <a:buFont typeface="Wingdings" panose="05000000000000000000" pitchFamily="2" charset="2"/>
              <a:buChar char="§"/>
            </a:pPr>
            <a:r>
              <a:rPr lang="en-US" dirty="0" smtClean="0"/>
              <a:t>Room processing</a:t>
            </a:r>
          </a:p>
          <a:p>
            <a:pPr>
              <a:buFont typeface="Wingdings" panose="05000000000000000000" pitchFamily="2" charset="2"/>
              <a:buChar char="§"/>
            </a:pPr>
            <a:r>
              <a:rPr lang="en-US" altLang="zh-CN" dirty="0"/>
              <a:t>RPD/RPM </a:t>
            </a:r>
            <a:r>
              <a:rPr lang="en-US" altLang="zh-CN" dirty="0" smtClean="0"/>
              <a:t>audio</a:t>
            </a:r>
            <a:endParaRPr lang="en-US" dirty="0" smtClean="0"/>
          </a:p>
          <a:p>
            <a:pPr>
              <a:buFont typeface="Wingdings" panose="05000000000000000000" pitchFamily="2" charset="2"/>
              <a:buChar char="§"/>
            </a:pPr>
            <a:r>
              <a:rPr lang="en-US" dirty="0" smtClean="0">
                <a:solidFill>
                  <a:srgbClr val="FF0000"/>
                </a:solidFill>
              </a:rPr>
              <a:t>Introduce our internal </a:t>
            </a:r>
            <a:r>
              <a:rPr lang="en-US" dirty="0">
                <a:solidFill>
                  <a:srgbClr val="FF0000"/>
                </a:solidFill>
              </a:rPr>
              <a:t>audio </a:t>
            </a:r>
            <a:r>
              <a:rPr lang="en-US" dirty="0" smtClean="0">
                <a:solidFill>
                  <a:srgbClr val="FF0000"/>
                </a:solidFill>
              </a:rPr>
              <a:t>debug tool</a:t>
            </a:r>
          </a:p>
          <a:p>
            <a:pPr marL="0" indent="0">
              <a:buNone/>
            </a:pPr>
            <a:endParaRPr lang="en-US" dirty="0"/>
          </a:p>
        </p:txBody>
      </p:sp>
    </p:spTree>
    <p:extLst>
      <p:ext uri="{BB962C8B-B14F-4D97-AF65-F5344CB8AC3E}">
        <p14:creationId xmlns:p14="http://schemas.microsoft.com/office/powerpoint/2010/main" val="3266132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Introduce </a:t>
            </a:r>
            <a:r>
              <a:rPr lang="en-US" dirty="0" smtClean="0"/>
              <a:t>our internal audio </a:t>
            </a:r>
            <a:r>
              <a:rPr lang="en-US" dirty="0"/>
              <a:t>debug </a:t>
            </a:r>
            <a:r>
              <a:rPr lang="en-US" dirty="0" smtClean="0"/>
              <a:t>tool(</a:t>
            </a:r>
            <a:r>
              <a:rPr lang="en-US" sz="1300" dirty="0" smtClean="0"/>
              <a:t>Developed by Ji Ben</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a:t>The </a:t>
            </a:r>
            <a:r>
              <a:rPr lang="en-US" dirty="0" err="1"/>
              <a:t>PcapAnalyzer</a:t>
            </a:r>
            <a:r>
              <a:rPr lang="en-US" dirty="0"/>
              <a:t> is a tool that can be used to retrieve audio data from </a:t>
            </a:r>
            <a:r>
              <a:rPr lang="en-US" dirty="0" err="1"/>
              <a:t>pcap</a:t>
            </a:r>
            <a:r>
              <a:rPr lang="en-US" dirty="0"/>
              <a:t> file and decode them. Then the uncompressed audio can be loaded into the software, such as Adobe Audition CS6 or </a:t>
            </a:r>
            <a:r>
              <a:rPr lang="en-US" b="1" dirty="0"/>
              <a:t>Audacity</a:t>
            </a:r>
            <a:r>
              <a:rPr lang="en-US" dirty="0"/>
              <a:t>, for analysis.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697" y="2964908"/>
            <a:ext cx="5410723" cy="2789939"/>
          </a:xfrm>
          <a:prstGeom prst="rect">
            <a:avLst/>
          </a:prstGeom>
        </p:spPr>
      </p:pic>
    </p:spTree>
    <p:extLst>
      <p:ext uri="{BB962C8B-B14F-4D97-AF65-F5344CB8AC3E}">
        <p14:creationId xmlns:p14="http://schemas.microsoft.com/office/powerpoint/2010/main" val="947693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solidFill>
                  <a:srgbClr val="FF0000"/>
                </a:solidFill>
              </a:rPr>
              <a:t>Audio basic knowledge </a:t>
            </a:r>
            <a:r>
              <a:rPr lang="en-US" dirty="0" smtClean="0">
                <a:solidFill>
                  <a:srgbClr val="FF0000"/>
                </a:solidFill>
              </a:rPr>
              <a:t>sharing</a:t>
            </a:r>
          </a:p>
          <a:p>
            <a:pPr>
              <a:buFont typeface="Wingdings" panose="05000000000000000000" pitchFamily="2" charset="2"/>
              <a:buChar char="§"/>
            </a:pPr>
            <a:r>
              <a:rPr lang="en-US" dirty="0"/>
              <a:t>Audio c</a:t>
            </a:r>
            <a:r>
              <a:rPr lang="en-US" dirty="0" smtClean="0"/>
              <a:t>odecs</a:t>
            </a:r>
          </a:p>
          <a:p>
            <a:pPr>
              <a:buFont typeface="Wingdings" panose="05000000000000000000" pitchFamily="2" charset="2"/>
              <a:buChar char="§"/>
            </a:pPr>
            <a:r>
              <a:rPr lang="en-US" altLang="zh-CN" dirty="0"/>
              <a:t>Room </a:t>
            </a:r>
            <a:r>
              <a:rPr lang="en-US" altLang="zh-CN" dirty="0" smtClean="0"/>
              <a:t>processing</a:t>
            </a:r>
          </a:p>
          <a:p>
            <a:pPr>
              <a:buFont typeface="Wingdings" panose="05000000000000000000" pitchFamily="2" charset="2"/>
              <a:buChar char="§"/>
            </a:pPr>
            <a:r>
              <a:rPr lang="en-US" altLang="zh-CN" dirty="0"/>
              <a:t>RPD/RPM </a:t>
            </a:r>
            <a:r>
              <a:rPr lang="en-US" altLang="zh-CN" dirty="0" smtClean="0"/>
              <a:t>audio</a:t>
            </a:r>
            <a:endParaRPr lang="en-US" altLang="zh-CN" dirty="0"/>
          </a:p>
          <a:p>
            <a:pPr>
              <a:buFont typeface="Wingdings" panose="05000000000000000000" pitchFamily="2" charset="2"/>
              <a:buChar char="§"/>
            </a:pPr>
            <a:r>
              <a:rPr lang="en-US" dirty="0" smtClean="0"/>
              <a:t>Introduce </a:t>
            </a:r>
            <a:r>
              <a:rPr lang="en-US" dirty="0" smtClean="0"/>
              <a:t>our internal </a:t>
            </a:r>
            <a:r>
              <a:rPr lang="en-US" dirty="0"/>
              <a:t>audio </a:t>
            </a:r>
            <a:r>
              <a:rPr lang="en-US" dirty="0" smtClean="0"/>
              <a:t>debug tool</a:t>
            </a:r>
          </a:p>
          <a:p>
            <a:pPr marL="0" indent="0">
              <a:buNone/>
            </a:pPr>
            <a:endParaRPr lang="en-US" dirty="0"/>
          </a:p>
        </p:txBody>
      </p:sp>
    </p:spTree>
    <p:extLst>
      <p:ext uri="{BB962C8B-B14F-4D97-AF65-F5344CB8AC3E}">
        <p14:creationId xmlns:p14="http://schemas.microsoft.com/office/powerpoint/2010/main" val="23280444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Introduce our internal audio debug tool</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2600" dirty="0"/>
              <a:t>a.  </a:t>
            </a:r>
            <a:r>
              <a:rPr lang="en-US" dirty="0"/>
              <a:t>Click the “Open</a:t>
            </a:r>
            <a:r>
              <a:rPr lang="en-US" dirty="0" smtClean="0"/>
              <a:t>” button to select a </a:t>
            </a:r>
            <a:r>
              <a:rPr lang="en-US" dirty="0" err="1" smtClean="0"/>
              <a:t>pcap</a:t>
            </a:r>
            <a:r>
              <a:rPr lang="en-US" dirty="0" smtClean="0"/>
              <a:t> file</a:t>
            </a:r>
            <a:endParaRPr lang="en-US" dirty="0"/>
          </a:p>
          <a:p>
            <a:pPr marL="0" indent="0">
              <a:buNone/>
            </a:pPr>
            <a:endParaRPr lang="en-US" dirty="0"/>
          </a:p>
        </p:txBody>
      </p:sp>
      <p:pic>
        <p:nvPicPr>
          <p:cNvPr id="6" name="Picture 5" descr="screenshot.85.jpg"/>
          <p:cNvPicPr/>
          <p:nvPr/>
        </p:nvPicPr>
        <p:blipFill>
          <a:blip r:embed="rId2" cstate="print"/>
          <a:stretch>
            <a:fillRect/>
          </a:stretch>
        </p:blipFill>
        <p:spPr>
          <a:xfrm>
            <a:off x="1308683" y="2026602"/>
            <a:ext cx="6417578" cy="3921192"/>
          </a:xfrm>
          <a:prstGeom prst="rect">
            <a:avLst/>
          </a:prstGeom>
        </p:spPr>
      </p:pic>
    </p:spTree>
    <p:extLst>
      <p:ext uri="{BB962C8B-B14F-4D97-AF65-F5344CB8AC3E}">
        <p14:creationId xmlns:p14="http://schemas.microsoft.com/office/powerpoint/2010/main" val="11874790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Introduce our internal audio debug tool</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b</a:t>
            </a:r>
            <a:r>
              <a:rPr lang="en-US" dirty="0" smtClean="0"/>
              <a:t>. double-click one cell in the “Payload” column to choose the right payload type.</a:t>
            </a: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584" y="2306321"/>
            <a:ext cx="6098622" cy="3274630"/>
          </a:xfrm>
          <a:prstGeom prst="rect">
            <a:avLst/>
          </a:prstGeom>
        </p:spPr>
      </p:pic>
    </p:spTree>
    <p:extLst>
      <p:ext uri="{BB962C8B-B14F-4D97-AF65-F5344CB8AC3E}">
        <p14:creationId xmlns:p14="http://schemas.microsoft.com/office/powerpoint/2010/main" val="14863530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Introduce our internal audio debug tool</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c</a:t>
            </a:r>
            <a:r>
              <a:rPr lang="en-US" dirty="0" smtClean="0"/>
              <a:t>. double-click somewhere in the stream to decode, then the “Save File as” dialog will be opened to help choose where to save the decoded stream.</a:t>
            </a:r>
            <a:endParaRPr lang="en-US" dirty="0"/>
          </a:p>
          <a:p>
            <a:pPr marL="0" indent="0">
              <a:buNone/>
            </a:pPr>
            <a:endParaRPr lang="en-US" dirty="0" smtClean="0"/>
          </a:p>
          <a:p>
            <a:pPr>
              <a:buFont typeface="Wingdings" panose="05000000000000000000" pitchFamily="2" charset="2"/>
              <a:buChar char="§"/>
            </a:pPr>
            <a:r>
              <a:rPr lang="en-US" dirty="0"/>
              <a:t>d. once click the “Save” </a:t>
            </a:r>
          </a:p>
          <a:p>
            <a:pPr marL="247650" lvl="1" indent="0">
              <a:buNone/>
            </a:pPr>
            <a:r>
              <a:rPr lang="en-US" dirty="0"/>
              <a:t> </a:t>
            </a:r>
            <a:r>
              <a:rPr lang="en-US" dirty="0" smtClean="0"/>
              <a:t>  </a:t>
            </a:r>
            <a:r>
              <a:rPr lang="en-US" sz="2400" dirty="0">
                <a:solidFill>
                  <a:schemeClr val="bg1"/>
                </a:solidFill>
              </a:rPr>
              <a:t>button, the decoding </a:t>
            </a:r>
          </a:p>
          <a:p>
            <a:pPr marL="247650" lvl="1" indent="0">
              <a:buNone/>
            </a:pPr>
            <a:r>
              <a:rPr lang="en-US" sz="2400" dirty="0">
                <a:solidFill>
                  <a:schemeClr val="bg1"/>
                </a:solidFill>
              </a:rPr>
              <a:t>   process will start</a:t>
            </a:r>
          </a:p>
          <a:p>
            <a:pPr marL="247650" lvl="1" indent="0">
              <a:buNone/>
            </a:pPr>
            <a:r>
              <a:rPr lang="en-US" sz="2400" dirty="0">
                <a:solidFill>
                  <a:schemeClr val="bg1"/>
                </a:solidFill>
              </a:rPr>
              <a:t>   automatically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6756" y="2503499"/>
            <a:ext cx="4791075" cy="3435907"/>
          </a:xfrm>
          <a:prstGeom prst="rect">
            <a:avLst/>
          </a:prstGeom>
        </p:spPr>
      </p:pic>
    </p:spTree>
    <p:extLst>
      <p:ext uri="{BB962C8B-B14F-4D97-AF65-F5344CB8AC3E}">
        <p14:creationId xmlns:p14="http://schemas.microsoft.com/office/powerpoint/2010/main" val="9227396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Introduce our internal audio debug tool</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e. if there are more than one streams with the same payload type to decode at the same time, click the “Run” button to run in the batch mode.</a:t>
            </a:r>
          </a:p>
          <a:p>
            <a:pPr marL="0"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0961" y="2587867"/>
            <a:ext cx="6429419" cy="3427039"/>
          </a:xfrm>
          <a:prstGeom prst="rect">
            <a:avLst/>
          </a:prstGeom>
        </p:spPr>
      </p:pic>
    </p:spTree>
    <p:extLst>
      <p:ext uri="{BB962C8B-B14F-4D97-AF65-F5344CB8AC3E}">
        <p14:creationId xmlns:p14="http://schemas.microsoft.com/office/powerpoint/2010/main" val="28190015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Introduce our internal audio debug tool</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f</a:t>
            </a:r>
            <a:r>
              <a:rPr lang="en-US" dirty="0" smtClean="0"/>
              <a:t>. </a:t>
            </a:r>
            <a:r>
              <a:rPr lang="en-US" dirty="0"/>
              <a:t>Once the process of decoding finishes, a message dialog will display</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368273"/>
            <a:ext cx="4267200" cy="2524125"/>
          </a:xfrm>
          <a:prstGeom prst="rect">
            <a:avLst/>
          </a:prstGeom>
        </p:spPr>
      </p:pic>
    </p:spTree>
    <p:extLst>
      <p:ext uri="{BB962C8B-B14F-4D97-AF65-F5344CB8AC3E}">
        <p14:creationId xmlns:p14="http://schemas.microsoft.com/office/powerpoint/2010/main" val="34236321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8323" name="Rectangle 3"/>
          <p:cNvSpPr>
            <a:spLocks noGrp="1" noChangeArrowheads="1"/>
          </p:cNvSpPr>
          <p:nvPr>
            <p:ph type="body" idx="1"/>
          </p:nvPr>
        </p:nvSpPr>
        <p:spPr>
          <a:xfrm>
            <a:off x="790575" y="2554288"/>
            <a:ext cx="6815138" cy="1247775"/>
          </a:xfrm>
        </p:spPr>
        <p:txBody>
          <a:bodyPr/>
          <a:lstStyle/>
          <a:p>
            <a:pPr algn="ctr">
              <a:buFontTx/>
              <a:buNone/>
              <a:defRPr/>
            </a:pPr>
            <a:r>
              <a:rPr lang="en-US" sz="5400" b="1" dirty="0" smtClean="0"/>
              <a:t>Thanks!</a:t>
            </a:r>
            <a:endParaRPr lang="en-US" sz="5400" b="1" dirty="0"/>
          </a:p>
        </p:txBody>
      </p:sp>
    </p:spTree>
    <p:extLst>
      <p:ext uri="{BB962C8B-B14F-4D97-AF65-F5344CB8AC3E}">
        <p14:creationId xmlns:p14="http://schemas.microsoft.com/office/powerpoint/2010/main" val="73771025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Audio basic knowledge sharing</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zh-CN" altLang="en-US" sz="2800" b="1" dirty="0"/>
              <a:t>语音信号的数字化</a:t>
            </a:r>
            <a:endParaRPr lang="en-US" altLang="zh-CN" sz="2800" dirty="0" smtClean="0">
              <a:solidFill>
                <a:schemeClr val="tx2"/>
              </a:solidFill>
              <a:ea typeface="宋体" pitchFamily="2" charset="-122"/>
            </a:endParaRPr>
          </a:p>
          <a:p>
            <a:pPr marL="0" indent="0">
              <a:buNone/>
            </a:pPr>
            <a:r>
              <a:rPr lang="zh-CN" altLang="en-US" dirty="0"/>
              <a:t>通过电脑或者其它数字录音设备采集的语音信号都已经经过数字化了，</a:t>
            </a:r>
            <a:endParaRPr lang="en-US" altLang="zh-CN" dirty="0"/>
          </a:p>
          <a:p>
            <a:pPr marL="0" indent="0">
              <a:buNone/>
            </a:pPr>
            <a:r>
              <a:rPr lang="zh-CN" altLang="en-US" dirty="0"/>
              <a:t>一般不需要用户再进行数字化处理。尽管如此，有必要简单了解一下语音信</a:t>
            </a:r>
            <a:endParaRPr lang="en-US" altLang="zh-CN" dirty="0"/>
          </a:p>
          <a:p>
            <a:pPr marL="0" indent="0">
              <a:buNone/>
            </a:pPr>
            <a:r>
              <a:rPr lang="zh-CN" altLang="en-US" dirty="0"/>
              <a:t>号的数字化过程与原理。</a:t>
            </a:r>
            <a:endParaRPr lang="en-US" altLang="zh-CN" dirty="0"/>
          </a:p>
          <a:p>
            <a:endParaRPr lang="en-US" dirty="0">
              <a:solidFill>
                <a:schemeClr val="tx2"/>
              </a:solidFill>
              <a:ea typeface="宋体" pitchFamily="2" charset="-122"/>
            </a:endParaRPr>
          </a:p>
          <a:p>
            <a:endParaRPr lang="en-US" dirty="0" smtClean="0">
              <a:solidFill>
                <a:schemeClr val="tx2"/>
              </a:solidFill>
              <a:ea typeface="宋体" pitchFamily="2" charset="-122"/>
            </a:endParaRPr>
          </a:p>
          <a:p>
            <a:endParaRPr lang="en-US" dirty="0">
              <a:solidFill>
                <a:schemeClr val="tx2"/>
              </a:solidFill>
              <a:ea typeface="宋体" pitchFamily="2" charset="-122"/>
            </a:endParaRPr>
          </a:p>
          <a:p>
            <a:endParaRPr lang="en-US" dirty="0" smtClean="0">
              <a:solidFill>
                <a:schemeClr val="tx2"/>
              </a:solidFill>
              <a:ea typeface="宋体" pitchFamily="2" charset="-122"/>
            </a:endParaRPr>
          </a:p>
          <a:p>
            <a:endParaRPr lang="en-US" dirty="0">
              <a:solidFill>
                <a:schemeClr val="tx2"/>
              </a:solidFill>
              <a:ea typeface="宋体" pitchFamily="2" charset="-122"/>
            </a:endParaRPr>
          </a:p>
          <a:p>
            <a:pPr>
              <a:lnSpc>
                <a:spcPct val="80000"/>
              </a:lnSpc>
              <a:buFont typeface="Wingdings" pitchFamily="2" charset="2"/>
              <a:buNone/>
            </a:pPr>
            <a:r>
              <a:rPr lang="zh-CN" altLang="en-US" dirty="0"/>
              <a:t>模拟语音信号在时间与幅度上的二重连续</a:t>
            </a:r>
            <a:r>
              <a:rPr lang="zh-CN" altLang="en-US" dirty="0" smtClean="0"/>
              <a:t>性</a:t>
            </a:r>
            <a:endParaRPr lang="zh-CN" altLang="en-US" dirty="0">
              <a:solidFill>
                <a:schemeClr val="tx2"/>
              </a:solidFill>
              <a:ea typeface="宋体" pitchFamily="2" charset="-122"/>
            </a:endParaRPr>
          </a:p>
          <a:p>
            <a:pPr>
              <a:lnSpc>
                <a:spcPct val="80000"/>
              </a:lnSpc>
              <a:buFont typeface="Wingdings" panose="05000000000000000000" pitchFamily="2" charset="2"/>
              <a:buChar char="v"/>
            </a:pPr>
            <a:r>
              <a:rPr lang="zh-CN" altLang="en-US" dirty="0"/>
              <a:t>时间上离散化：每秒钟需要采集多少个声音样本，也就是采样</a:t>
            </a:r>
            <a:endParaRPr lang="en-US" altLang="zh-CN" dirty="0"/>
          </a:p>
          <a:p>
            <a:pPr marL="0" indent="0">
              <a:lnSpc>
                <a:spcPct val="80000"/>
              </a:lnSpc>
              <a:buNone/>
            </a:pPr>
            <a:r>
              <a:rPr lang="zh-CN" altLang="en-US" dirty="0"/>
              <a:t>   频率</a:t>
            </a:r>
            <a:r>
              <a:rPr lang="en-US" altLang="zh-CN" dirty="0" smtClean="0"/>
              <a:t>(</a:t>
            </a:r>
            <a:r>
              <a:rPr lang="en-US" altLang="zh-CN" i="1" dirty="0">
                <a:latin typeface="Times New Roman" pitchFamily="18" charset="0"/>
              </a:rPr>
              <a:t>f</a:t>
            </a:r>
            <a:r>
              <a:rPr lang="en-US" altLang="zh-CN" i="1" baseline="-25000" dirty="0">
                <a:latin typeface="Times New Roman" pitchFamily="18" charset="0"/>
              </a:rPr>
              <a:t>s</a:t>
            </a:r>
            <a:r>
              <a:rPr lang="en-US" altLang="zh-CN" dirty="0" smtClean="0"/>
              <a:t>)</a:t>
            </a:r>
            <a:r>
              <a:rPr lang="zh-CN" altLang="en-US" dirty="0"/>
              <a:t>是多</a:t>
            </a:r>
            <a:r>
              <a:rPr lang="zh-CN" altLang="en-US" dirty="0" smtClean="0"/>
              <a:t>少</a:t>
            </a:r>
            <a:r>
              <a:rPr lang="zh-CN" altLang="en-US" dirty="0"/>
              <a:t>。</a:t>
            </a:r>
          </a:p>
          <a:p>
            <a:pPr>
              <a:lnSpc>
                <a:spcPct val="80000"/>
              </a:lnSpc>
              <a:buFont typeface="Wingdings" panose="05000000000000000000" pitchFamily="2" charset="2"/>
              <a:buChar char="v"/>
            </a:pPr>
            <a:r>
              <a:rPr lang="zh-CN" altLang="en-US" dirty="0" smtClean="0"/>
              <a:t>幅值上</a:t>
            </a:r>
            <a:r>
              <a:rPr lang="zh-CN" altLang="en-US" dirty="0"/>
              <a:t>离散化：每个声音样本的位数</a:t>
            </a:r>
            <a:r>
              <a:rPr lang="en-US" altLang="zh-CN" dirty="0"/>
              <a:t>(bit per sample</a:t>
            </a:r>
            <a:r>
              <a:rPr lang="zh-CN" altLang="en-US" dirty="0"/>
              <a:t>，</a:t>
            </a:r>
            <a:r>
              <a:rPr lang="en-US" altLang="zh-CN" dirty="0"/>
              <a:t>bps)</a:t>
            </a:r>
          </a:p>
          <a:p>
            <a:pPr marL="0" indent="0">
              <a:lnSpc>
                <a:spcPct val="80000"/>
              </a:lnSpc>
              <a:buNone/>
            </a:pPr>
            <a:r>
              <a:rPr lang="zh-CN" altLang="en-US" dirty="0"/>
              <a:t>   应该是多少，也就是量化精度。</a:t>
            </a:r>
          </a:p>
          <a:p>
            <a:endParaRPr lang="en-US" dirty="0"/>
          </a:p>
        </p:txBody>
      </p:sp>
      <p:pic>
        <p:nvPicPr>
          <p:cNvPr id="4" name="Picture 11" descr="course1-2-2-image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3800" y="2532106"/>
            <a:ext cx="3543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184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Audio basic knowledge sharing</a:t>
            </a:r>
            <a:endParaRPr lang="en-US" dirty="0"/>
          </a:p>
        </p:txBody>
      </p:sp>
      <p:sp>
        <p:nvSpPr>
          <p:cNvPr id="3" name="Content Placeholder 2"/>
          <p:cNvSpPr>
            <a:spLocks noGrp="1"/>
          </p:cNvSpPr>
          <p:nvPr>
            <p:ph idx="1"/>
          </p:nvPr>
        </p:nvSpPr>
        <p:spPr/>
        <p:txBody>
          <a:bodyPr>
            <a:normAutofit/>
          </a:bodyPr>
          <a:lstStyle/>
          <a:p>
            <a:pPr marL="0" indent="0">
              <a:buNone/>
            </a:pPr>
            <a:r>
              <a:rPr lang="zh-CN" altLang="en-US" b="1" dirty="0"/>
              <a:t>语音信</a:t>
            </a:r>
            <a:r>
              <a:rPr lang="zh-CN" altLang="en-US" b="1" dirty="0" smtClean="0"/>
              <a:t>号的采样频率</a:t>
            </a:r>
            <a:endParaRPr lang="en-US" altLang="zh-CN" dirty="0" smtClean="0">
              <a:solidFill>
                <a:schemeClr val="tx2"/>
              </a:solidFill>
              <a:ea typeface="宋体" pitchFamily="2" charset="-122"/>
            </a:endParaRPr>
          </a:p>
          <a:p>
            <a:pPr marL="457200" indent="-457200">
              <a:buFont typeface="+mj-lt"/>
              <a:buAutoNum type="arabicPeriod"/>
            </a:pPr>
            <a:r>
              <a:rPr lang="zh-CN" altLang="en-US" sz="2000" dirty="0"/>
              <a:t>奈奎斯特采样定理：</a:t>
            </a:r>
            <a:r>
              <a:rPr lang="en-US" altLang="zh-CN" sz="2000" i="1" dirty="0" err="1">
                <a:latin typeface="Times New Roman" pitchFamily="18" charset="0"/>
              </a:rPr>
              <a:t>f</a:t>
            </a:r>
            <a:r>
              <a:rPr lang="en-US" altLang="zh-CN" sz="2000" i="1" baseline="-25000" dirty="0" err="1">
                <a:latin typeface="Times New Roman" pitchFamily="18" charset="0"/>
              </a:rPr>
              <a:t>s</a:t>
            </a:r>
            <a:r>
              <a:rPr lang="en-US" altLang="zh-CN" sz="2000" i="1" dirty="0">
                <a:latin typeface="Times New Roman" pitchFamily="18" charset="0"/>
              </a:rPr>
              <a:t>&gt; 2 </a:t>
            </a:r>
            <a:r>
              <a:rPr lang="en-US" altLang="zh-CN" sz="2000" i="1" dirty="0" err="1">
                <a:latin typeface="Times New Roman" pitchFamily="18" charset="0"/>
              </a:rPr>
              <a:t>f</a:t>
            </a:r>
            <a:r>
              <a:rPr lang="en-US" altLang="zh-CN" sz="2000" i="1" baseline="-25000" dirty="0" err="1">
                <a:latin typeface="Times New Roman" pitchFamily="18" charset="0"/>
              </a:rPr>
              <a:t>max</a:t>
            </a:r>
            <a:endParaRPr lang="en-US" altLang="zh-CN" sz="2000" i="1" baseline="-25000" dirty="0">
              <a:latin typeface="Times New Roman" pitchFamily="18" charset="0"/>
            </a:endParaRPr>
          </a:p>
          <a:p>
            <a:pPr marL="457200" indent="-457200">
              <a:buFont typeface="+mj-lt"/>
              <a:buAutoNum type="arabicPeriod"/>
            </a:pPr>
            <a:r>
              <a:rPr lang="zh-CN" altLang="en-US" sz="2000" dirty="0"/>
              <a:t>窄带语音信号： </a:t>
            </a:r>
            <a:r>
              <a:rPr lang="en-US" altLang="zh-CN" sz="2000" i="1" dirty="0" err="1">
                <a:latin typeface="Times New Roman" pitchFamily="18" charset="0"/>
              </a:rPr>
              <a:t>f</a:t>
            </a:r>
            <a:r>
              <a:rPr lang="en-US" altLang="zh-CN" sz="2000" i="1" baseline="-25000" dirty="0" err="1">
                <a:latin typeface="Times New Roman" pitchFamily="18" charset="0"/>
              </a:rPr>
              <a:t>s</a:t>
            </a:r>
            <a:r>
              <a:rPr lang="en-US" altLang="zh-CN" sz="2000" dirty="0"/>
              <a:t> =8000Hz</a:t>
            </a:r>
          </a:p>
          <a:p>
            <a:pPr lvl="1"/>
            <a:r>
              <a:rPr lang="zh-CN" altLang="en-US" dirty="0">
                <a:solidFill>
                  <a:schemeClr val="bg1"/>
                </a:solidFill>
              </a:rPr>
              <a:t>电话语音（固网电话通信频带为</a:t>
            </a:r>
            <a:r>
              <a:rPr lang="en-US" altLang="zh-CN" dirty="0">
                <a:solidFill>
                  <a:schemeClr val="bg1"/>
                </a:solidFill>
              </a:rPr>
              <a:t>300-3400Hz)</a:t>
            </a:r>
          </a:p>
          <a:p>
            <a:pPr lvl="1"/>
            <a:r>
              <a:rPr lang="zh-CN" altLang="en-US" dirty="0">
                <a:solidFill>
                  <a:schemeClr val="bg1"/>
                </a:solidFill>
              </a:rPr>
              <a:t>可以基本保持语义，不影响人对语音的感知</a:t>
            </a:r>
          </a:p>
          <a:p>
            <a:pPr lvl="1"/>
            <a:r>
              <a:rPr lang="zh-CN" altLang="en-US" dirty="0">
                <a:solidFill>
                  <a:schemeClr val="bg1"/>
                </a:solidFill>
              </a:rPr>
              <a:t>质量不是很好，有时候会有变音</a:t>
            </a:r>
          </a:p>
          <a:p>
            <a:pPr marL="457200" indent="-457200">
              <a:buFont typeface="+mj-lt"/>
              <a:buAutoNum type="arabicPeriod"/>
            </a:pPr>
            <a:r>
              <a:rPr lang="zh-CN" altLang="en-US" sz="2000" dirty="0"/>
              <a:t>宽带语音信号：</a:t>
            </a:r>
            <a:r>
              <a:rPr lang="en-US" altLang="zh-CN" sz="2000" i="1" dirty="0" err="1">
                <a:latin typeface="Times New Roman" pitchFamily="18" charset="0"/>
              </a:rPr>
              <a:t>f</a:t>
            </a:r>
            <a:r>
              <a:rPr lang="en-US" altLang="zh-CN" sz="2000" i="1" baseline="-25000" dirty="0" err="1">
                <a:latin typeface="Times New Roman" pitchFamily="18" charset="0"/>
              </a:rPr>
              <a:t>s</a:t>
            </a:r>
            <a:r>
              <a:rPr lang="en-US" altLang="zh-CN" sz="2000" dirty="0"/>
              <a:t> =16000Hz</a:t>
            </a:r>
          </a:p>
          <a:p>
            <a:pPr lvl="1"/>
            <a:r>
              <a:rPr lang="zh-CN" altLang="en-US" dirty="0">
                <a:solidFill>
                  <a:schemeClr val="bg1"/>
                </a:solidFill>
              </a:rPr>
              <a:t>一般对语音质量要求较高的场合</a:t>
            </a:r>
          </a:p>
          <a:p>
            <a:pPr lvl="1"/>
            <a:r>
              <a:rPr lang="zh-CN" altLang="en-US" dirty="0">
                <a:solidFill>
                  <a:schemeClr val="bg1"/>
                </a:solidFill>
              </a:rPr>
              <a:t>再提高采样频率也不会对语音质量有太多贡献</a:t>
            </a:r>
            <a:endParaRPr lang="en-US" altLang="zh-CN" dirty="0">
              <a:solidFill>
                <a:schemeClr val="bg1"/>
              </a:solidFill>
            </a:endParaRPr>
          </a:p>
          <a:p>
            <a:endParaRPr lang="en-US" dirty="0"/>
          </a:p>
        </p:txBody>
      </p:sp>
    </p:spTree>
    <p:extLst>
      <p:ext uri="{BB962C8B-B14F-4D97-AF65-F5344CB8AC3E}">
        <p14:creationId xmlns:p14="http://schemas.microsoft.com/office/powerpoint/2010/main" val="1139245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Audio basic knowledge sharing</a:t>
            </a:r>
            <a:endParaRPr lang="en-US" dirty="0"/>
          </a:p>
        </p:txBody>
      </p:sp>
      <p:sp>
        <p:nvSpPr>
          <p:cNvPr id="3" name="Content Placeholder 2"/>
          <p:cNvSpPr>
            <a:spLocks noGrp="1"/>
          </p:cNvSpPr>
          <p:nvPr>
            <p:ph idx="1"/>
          </p:nvPr>
        </p:nvSpPr>
        <p:spPr/>
        <p:txBody>
          <a:bodyPr>
            <a:normAutofit/>
          </a:bodyPr>
          <a:lstStyle/>
          <a:p>
            <a:pPr marL="0" indent="0">
              <a:buNone/>
            </a:pPr>
            <a:r>
              <a:rPr lang="zh-CN" altLang="en-US" b="1" dirty="0"/>
              <a:t>量</a:t>
            </a:r>
            <a:r>
              <a:rPr lang="zh-CN" altLang="en-US" b="1" dirty="0" smtClean="0"/>
              <a:t>化精度</a:t>
            </a:r>
            <a:endParaRPr lang="en-US" altLang="zh-CN" dirty="0" smtClean="0">
              <a:solidFill>
                <a:schemeClr val="tx2"/>
              </a:solidFill>
              <a:ea typeface="宋体" pitchFamily="2" charset="-122"/>
            </a:endParaRPr>
          </a:p>
          <a:p>
            <a:pPr marL="457200" indent="-457200">
              <a:buFont typeface="+mj-lt"/>
              <a:buAutoNum type="arabicPeriod"/>
            </a:pPr>
            <a:r>
              <a:rPr lang="zh-CN" altLang="en-US" sz="2000" dirty="0"/>
              <a:t>量化所用比特越大，声音质量越好</a:t>
            </a:r>
            <a:endParaRPr lang="zh-CN" altLang="en-US" sz="2000" i="1" baseline="-25000" dirty="0">
              <a:latin typeface="Times New Roman" pitchFamily="18" charset="0"/>
            </a:endParaRPr>
          </a:p>
          <a:p>
            <a:pPr marL="457200" indent="-457200">
              <a:buFont typeface="+mj-lt"/>
              <a:buAutoNum type="arabicPeriod"/>
            </a:pPr>
            <a:r>
              <a:rPr lang="zh-CN" altLang="en-US" sz="2000" dirty="0"/>
              <a:t>声音质量也跟量化算法有关，比如同样用</a:t>
            </a:r>
            <a:r>
              <a:rPr lang="en-US" altLang="zh-CN" sz="2000" dirty="0"/>
              <a:t>8bit</a:t>
            </a:r>
            <a:r>
              <a:rPr lang="zh-CN" altLang="en-US" sz="2000" dirty="0"/>
              <a:t>量化，非均匀量化（</a:t>
            </a:r>
            <a:r>
              <a:rPr lang="en-US" altLang="zh-CN" sz="2000" dirty="0">
                <a:latin typeface="宋体" pitchFamily="2" charset="-122"/>
              </a:rPr>
              <a:t>µ-</a:t>
            </a:r>
            <a:r>
              <a:rPr lang="zh-CN" altLang="en-US" sz="2000" dirty="0">
                <a:latin typeface="宋体" pitchFamily="2" charset="-122"/>
              </a:rPr>
              <a:t>律或</a:t>
            </a:r>
            <a:r>
              <a:rPr lang="en-US" altLang="zh-CN" sz="2000" dirty="0">
                <a:latin typeface="宋体" pitchFamily="2" charset="-122"/>
              </a:rPr>
              <a:t>A-</a:t>
            </a:r>
            <a:r>
              <a:rPr lang="zh-CN" altLang="en-US" sz="2000" dirty="0">
                <a:latin typeface="宋体" pitchFamily="2" charset="-122"/>
              </a:rPr>
              <a:t>律）就比</a:t>
            </a:r>
            <a:r>
              <a:rPr lang="zh-CN" altLang="en-US" sz="2000" dirty="0"/>
              <a:t>均匀量化好很多</a:t>
            </a:r>
          </a:p>
          <a:p>
            <a:pPr lvl="1">
              <a:buFont typeface="Wingdings" panose="05000000000000000000" pitchFamily="2" charset="2"/>
              <a:buChar char="v"/>
            </a:pPr>
            <a:r>
              <a:rPr lang="zh-CN" altLang="en-US" dirty="0">
                <a:solidFill>
                  <a:schemeClr val="bg1"/>
                </a:solidFill>
              </a:rPr>
              <a:t>固网电话语音量化就是用的非均匀量化</a:t>
            </a:r>
            <a:endParaRPr lang="en-US" altLang="zh-CN" dirty="0">
              <a:solidFill>
                <a:schemeClr val="bg1"/>
              </a:solidFill>
            </a:endParaRPr>
          </a:p>
          <a:p>
            <a:endParaRPr lang="en-US" dirty="0"/>
          </a:p>
        </p:txBody>
      </p:sp>
      <p:graphicFrame>
        <p:nvGraphicFramePr>
          <p:cNvPr id="4" name="Group 259"/>
          <p:cNvGraphicFramePr>
            <a:graphicFrameLocks noGrp="1"/>
          </p:cNvGraphicFramePr>
          <p:nvPr>
            <p:extLst>
              <p:ext uri="{D42A27DB-BD31-4B8C-83A1-F6EECF244321}">
                <p14:modId xmlns:p14="http://schemas.microsoft.com/office/powerpoint/2010/main" val="556734657"/>
              </p:ext>
            </p:extLst>
          </p:nvPr>
        </p:nvGraphicFramePr>
        <p:xfrm>
          <a:off x="749111" y="4049320"/>
          <a:ext cx="7632700" cy="2263458"/>
        </p:xfrm>
        <a:graphic>
          <a:graphicData uri="http://schemas.openxmlformats.org/drawingml/2006/table">
            <a:tbl>
              <a:tblPr/>
              <a:tblGrid>
                <a:gridCol w="1150937"/>
                <a:gridCol w="1392238"/>
                <a:gridCol w="1128712"/>
                <a:gridCol w="1079500"/>
                <a:gridCol w="1441450"/>
                <a:gridCol w="1439863"/>
              </a:tblGrid>
              <a:tr h="5476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rgbClr val="000000"/>
                          </a:solidFill>
                          <a:effectLst/>
                          <a:latin typeface="宋体" pitchFamily="2" charset="-122"/>
                          <a:ea typeface="宋体" pitchFamily="2" charset="-122"/>
                          <a:cs typeface="Arial" charset="0"/>
                        </a:rPr>
                        <a:t>质量</a:t>
                      </a:r>
                      <a:endPar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000000"/>
                          </a:solidFill>
                          <a:effectLst/>
                          <a:latin typeface="宋体" pitchFamily="2" charset="-122"/>
                          <a:ea typeface="宋体" pitchFamily="2" charset="-122"/>
                          <a:cs typeface="Arial" charset="0"/>
                        </a:rPr>
                        <a:t>采样频率</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00"/>
                          </a:solidFill>
                          <a:effectLst/>
                          <a:latin typeface="宋体" pitchFamily="2" charset="-122"/>
                          <a:ea typeface="宋体" pitchFamily="2" charset="-122"/>
                          <a:cs typeface="Arial" charset="0"/>
                        </a:rPr>
                        <a:t>(kHz)</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000000"/>
                          </a:solidFill>
                          <a:effectLst/>
                          <a:latin typeface="宋体" pitchFamily="2" charset="-122"/>
                          <a:ea typeface="宋体" pitchFamily="2" charset="-122"/>
                          <a:cs typeface="Arial" charset="0"/>
                        </a:rPr>
                        <a:t>样本精度</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00"/>
                          </a:solidFill>
                          <a:effectLst/>
                          <a:latin typeface="宋体" pitchFamily="2" charset="-122"/>
                          <a:ea typeface="宋体" pitchFamily="2" charset="-122"/>
                          <a:cs typeface="Arial" charset="0"/>
                        </a:rPr>
                        <a:t>(bit/s)</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000000"/>
                          </a:solidFill>
                          <a:effectLst/>
                          <a:latin typeface="宋体" pitchFamily="2" charset="-122"/>
                          <a:ea typeface="宋体" pitchFamily="2" charset="-122"/>
                          <a:cs typeface="Arial" charset="0"/>
                        </a:rPr>
                        <a:t>单道声</a:t>
                      </a:r>
                      <a:r>
                        <a:rPr kumimoji="1" lang="en-US" altLang="zh-CN" sz="1600" b="0" i="0" u="none" strike="noStrike" cap="none" normalizeH="0" baseline="0" smtClean="0">
                          <a:ln>
                            <a:noFill/>
                          </a:ln>
                          <a:solidFill>
                            <a:srgbClr val="000000"/>
                          </a:solidFill>
                          <a:effectLst/>
                          <a:latin typeface="宋体" pitchFamily="2" charset="-122"/>
                          <a:ea typeface="宋体" pitchFamily="2" charset="-122"/>
                          <a:cs typeface="Arial"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000000"/>
                          </a:solidFill>
                          <a:effectLst/>
                          <a:latin typeface="宋体" pitchFamily="2" charset="-122"/>
                          <a:ea typeface="宋体" pitchFamily="2" charset="-122"/>
                          <a:cs typeface="Arial" charset="0"/>
                        </a:rPr>
                        <a:t>立体声</a:t>
                      </a:r>
                      <a:endParaRPr kumimoji="1"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000000"/>
                          </a:solidFill>
                          <a:effectLst/>
                          <a:latin typeface="宋体" pitchFamily="2" charset="-122"/>
                          <a:ea typeface="宋体" pitchFamily="2" charset="-122"/>
                          <a:cs typeface="Arial" charset="0"/>
                        </a:rPr>
                        <a:t>数据率</a:t>
                      </a:r>
                      <a:r>
                        <a:rPr kumimoji="1" lang="en-US" altLang="zh-CN" sz="1600" b="0" i="0" u="none" strike="noStrike" cap="none" normalizeH="0" baseline="0" smtClean="0">
                          <a:ln>
                            <a:noFill/>
                          </a:ln>
                          <a:solidFill>
                            <a:srgbClr val="000000"/>
                          </a:solidFill>
                          <a:effectLst/>
                          <a:latin typeface="宋体" pitchFamily="2" charset="-122"/>
                          <a:ea typeface="宋体" pitchFamily="2" charset="-122"/>
                          <a:cs typeface="Arial" charset="0"/>
                        </a:rPr>
                        <a:t>(kB/s)</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00"/>
                          </a:solidFill>
                          <a:effectLst/>
                          <a:latin typeface="宋体" pitchFamily="2" charset="-122"/>
                          <a:ea typeface="宋体" pitchFamily="2" charset="-122"/>
                          <a:cs typeface="Arial" charset="0"/>
                        </a:rPr>
                        <a:t>(</a:t>
                      </a:r>
                      <a:r>
                        <a:rPr kumimoji="1" lang="zh-CN" altLang="en-US" sz="1600" b="0" i="0" u="none" strike="noStrike" cap="none" normalizeH="0" baseline="0" smtClean="0">
                          <a:ln>
                            <a:noFill/>
                          </a:ln>
                          <a:solidFill>
                            <a:srgbClr val="000000"/>
                          </a:solidFill>
                          <a:effectLst/>
                          <a:latin typeface="宋体" pitchFamily="2" charset="-122"/>
                          <a:ea typeface="宋体" pitchFamily="2" charset="-122"/>
                          <a:cs typeface="Arial" charset="0"/>
                        </a:rPr>
                        <a:t>未压缩</a:t>
                      </a:r>
                      <a:r>
                        <a:rPr kumimoji="1" lang="en-US" altLang="zh-CN" sz="1600" b="0" i="0" u="none" strike="noStrike" cap="none" normalizeH="0" baseline="0" smtClean="0">
                          <a:ln>
                            <a:noFill/>
                          </a:ln>
                          <a:solidFill>
                            <a:srgbClr val="000000"/>
                          </a:solidFill>
                          <a:effectLst/>
                          <a:latin typeface="宋体" pitchFamily="2" charset="-122"/>
                          <a:ea typeface="宋体" pitchFamily="2" charset="-122"/>
                          <a:cs typeface="Arial" charset="0"/>
                        </a:rPr>
                        <a:t>)</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000000"/>
                          </a:solidFill>
                          <a:effectLst/>
                          <a:latin typeface="宋体" pitchFamily="2" charset="-122"/>
                          <a:ea typeface="宋体" pitchFamily="2" charset="-122"/>
                          <a:cs typeface="Arial" charset="0"/>
                        </a:rPr>
                        <a:t>频率范围</a:t>
                      </a:r>
                      <a:endParaRPr kumimoji="1"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r>
              <a:tr h="3365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rgbClr val="000000"/>
                          </a:solidFill>
                          <a:effectLst/>
                          <a:latin typeface="宋体" pitchFamily="2" charset="-122"/>
                          <a:ea typeface="宋体" pitchFamily="2" charset="-122"/>
                          <a:cs typeface="Arial" charset="0"/>
                        </a:rPr>
                        <a:t>电话</a:t>
                      </a:r>
                      <a:endPar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00"/>
                          </a:solidFill>
                          <a:effectLst/>
                          <a:latin typeface="宋体" pitchFamily="2" charset="-122"/>
                          <a:ea typeface="宋体" pitchFamily="2" charset="-122"/>
                          <a:cs typeface="Arial" charset="0"/>
                        </a:rPr>
                        <a:t>8</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00"/>
                          </a:solidFill>
                          <a:effectLst/>
                          <a:latin typeface="宋体" pitchFamily="2" charset="-122"/>
                          <a:ea typeface="宋体" pitchFamily="2" charset="-122"/>
                          <a:cs typeface="Arial" charset="0"/>
                        </a:rPr>
                        <a:t>8</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000000"/>
                          </a:solidFill>
                          <a:effectLst/>
                          <a:latin typeface="宋体" pitchFamily="2" charset="-122"/>
                          <a:ea typeface="宋体" pitchFamily="2" charset="-122"/>
                          <a:cs typeface="Arial" charset="0"/>
                        </a:rPr>
                        <a:t>单道声</a:t>
                      </a:r>
                      <a:endParaRPr kumimoji="1"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00"/>
                          </a:solidFill>
                          <a:effectLst/>
                          <a:latin typeface="宋体" pitchFamily="2" charset="-122"/>
                          <a:ea typeface="宋体" pitchFamily="2" charset="-122"/>
                          <a:cs typeface="Arial" charset="0"/>
                        </a:rPr>
                        <a:t>8 </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00"/>
                          </a:solidFill>
                          <a:effectLst/>
                          <a:latin typeface="宋体" pitchFamily="2" charset="-122"/>
                          <a:ea typeface="宋体" pitchFamily="2" charset="-122"/>
                          <a:cs typeface="Arial" charset="0"/>
                        </a:rPr>
                        <a:t>300</a:t>
                      </a:r>
                      <a:r>
                        <a:rPr kumimoji="1" lang="zh-CN" altLang="en-US" sz="1600" b="0" i="0" u="none" strike="noStrike" cap="none" normalizeH="0" baseline="0" smtClean="0">
                          <a:ln>
                            <a:noFill/>
                          </a:ln>
                          <a:solidFill>
                            <a:srgbClr val="000000"/>
                          </a:solidFill>
                          <a:effectLst/>
                          <a:latin typeface="宋体" pitchFamily="2" charset="-122"/>
                          <a:ea typeface="宋体" pitchFamily="2" charset="-122"/>
                          <a:cs typeface="Arial" charset="0"/>
                        </a:rPr>
                        <a:t>～</a:t>
                      </a:r>
                      <a:r>
                        <a:rPr kumimoji="1" lang="en-US" altLang="zh-CN" sz="1600" b="0" i="0" u="none" strike="noStrike" cap="none" normalizeH="0" baseline="0" smtClean="0">
                          <a:ln>
                            <a:noFill/>
                          </a:ln>
                          <a:solidFill>
                            <a:srgbClr val="000000"/>
                          </a:solidFill>
                          <a:effectLst/>
                          <a:latin typeface="宋体" pitchFamily="2" charset="-122"/>
                          <a:ea typeface="宋体" pitchFamily="2" charset="-122"/>
                          <a:cs typeface="Arial" charset="0"/>
                        </a:rPr>
                        <a:t>3400 Hz</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r>
              <a:tr h="3365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00"/>
                          </a:solidFill>
                          <a:effectLst/>
                          <a:latin typeface="宋体" pitchFamily="2" charset="-122"/>
                          <a:ea typeface="宋体" pitchFamily="2" charset="-122"/>
                          <a:cs typeface="Arial" charset="0"/>
                        </a:rPr>
                        <a:t>AM</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00"/>
                          </a:solidFill>
                          <a:effectLst/>
                          <a:latin typeface="宋体" pitchFamily="2" charset="-122"/>
                          <a:ea typeface="宋体" pitchFamily="2" charset="-122"/>
                          <a:cs typeface="Arial" charset="0"/>
                        </a:rPr>
                        <a:t>11.025</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00"/>
                          </a:solidFill>
                          <a:effectLst/>
                          <a:latin typeface="宋体" pitchFamily="2" charset="-122"/>
                          <a:ea typeface="宋体" pitchFamily="2" charset="-122"/>
                          <a:cs typeface="Arial" charset="0"/>
                        </a:rPr>
                        <a:t>8</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000000"/>
                          </a:solidFill>
                          <a:effectLst/>
                          <a:latin typeface="宋体" pitchFamily="2" charset="-122"/>
                          <a:ea typeface="宋体" pitchFamily="2" charset="-122"/>
                          <a:cs typeface="Arial" charset="0"/>
                        </a:rPr>
                        <a:t>单道声</a:t>
                      </a:r>
                      <a:endParaRPr kumimoji="1"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00"/>
                          </a:solidFill>
                          <a:effectLst/>
                          <a:latin typeface="宋体" pitchFamily="2" charset="-122"/>
                          <a:ea typeface="宋体" pitchFamily="2" charset="-122"/>
                          <a:cs typeface="Arial" charset="0"/>
                        </a:rPr>
                        <a:t>11.0</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00"/>
                          </a:solidFill>
                          <a:effectLst/>
                          <a:latin typeface="宋体" pitchFamily="2" charset="-122"/>
                          <a:ea typeface="宋体" pitchFamily="2" charset="-122"/>
                          <a:cs typeface="Arial" charset="0"/>
                        </a:rPr>
                        <a:t>20</a:t>
                      </a:r>
                      <a:r>
                        <a:rPr kumimoji="1" lang="zh-CN" altLang="en-US" sz="1600" b="0" i="0" u="none" strike="noStrike" cap="none" normalizeH="0" baseline="0" smtClean="0">
                          <a:ln>
                            <a:noFill/>
                          </a:ln>
                          <a:solidFill>
                            <a:srgbClr val="000000"/>
                          </a:solidFill>
                          <a:effectLst/>
                          <a:latin typeface="宋体" pitchFamily="2" charset="-122"/>
                          <a:ea typeface="宋体" pitchFamily="2" charset="-122"/>
                          <a:cs typeface="Arial" charset="0"/>
                        </a:rPr>
                        <a:t>～</a:t>
                      </a:r>
                      <a:r>
                        <a:rPr kumimoji="1" lang="en-US" altLang="zh-CN" sz="1600" b="0" i="0" u="none" strike="noStrike" cap="none" normalizeH="0" baseline="0" smtClean="0">
                          <a:ln>
                            <a:noFill/>
                          </a:ln>
                          <a:solidFill>
                            <a:srgbClr val="000000"/>
                          </a:solidFill>
                          <a:effectLst/>
                          <a:latin typeface="宋体" pitchFamily="2" charset="-122"/>
                          <a:ea typeface="宋体" pitchFamily="2" charset="-122"/>
                          <a:cs typeface="Arial" charset="0"/>
                        </a:rPr>
                        <a:t>5000 Hz</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r>
              <a:tr h="3365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00"/>
                          </a:solidFill>
                          <a:effectLst/>
                          <a:latin typeface="宋体" pitchFamily="2" charset="-122"/>
                          <a:ea typeface="宋体" pitchFamily="2" charset="-122"/>
                          <a:cs typeface="Arial" charset="0"/>
                        </a:rPr>
                        <a:t>FM</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00"/>
                          </a:solidFill>
                          <a:effectLst/>
                          <a:latin typeface="宋体" pitchFamily="2" charset="-122"/>
                          <a:ea typeface="宋体" pitchFamily="2" charset="-122"/>
                          <a:cs typeface="Arial" charset="0"/>
                        </a:rPr>
                        <a:t>22.050</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00"/>
                          </a:solidFill>
                          <a:effectLst/>
                          <a:latin typeface="宋体" pitchFamily="2" charset="-122"/>
                          <a:ea typeface="宋体" pitchFamily="2" charset="-122"/>
                          <a:cs typeface="Arial" charset="0"/>
                        </a:rPr>
                        <a:t>16</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000000"/>
                          </a:solidFill>
                          <a:effectLst/>
                          <a:latin typeface="宋体" pitchFamily="2" charset="-122"/>
                          <a:ea typeface="宋体" pitchFamily="2" charset="-122"/>
                          <a:cs typeface="Arial" charset="0"/>
                        </a:rPr>
                        <a:t>立体声</a:t>
                      </a:r>
                      <a:endParaRPr kumimoji="1"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00"/>
                          </a:solidFill>
                          <a:effectLst/>
                          <a:latin typeface="宋体" pitchFamily="2" charset="-122"/>
                          <a:ea typeface="宋体" pitchFamily="2" charset="-122"/>
                          <a:cs typeface="Arial" charset="0"/>
                        </a:rPr>
                        <a:t>88.2 </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00"/>
                          </a:solidFill>
                          <a:effectLst/>
                          <a:latin typeface="宋体" pitchFamily="2" charset="-122"/>
                          <a:ea typeface="宋体" pitchFamily="2" charset="-122"/>
                          <a:cs typeface="Arial" charset="0"/>
                        </a:rPr>
                        <a:t>50</a:t>
                      </a:r>
                      <a:r>
                        <a:rPr kumimoji="1" lang="zh-CN" altLang="en-US" sz="1600" b="0" i="0" u="none" strike="noStrike" cap="none" normalizeH="0" baseline="0" smtClean="0">
                          <a:ln>
                            <a:noFill/>
                          </a:ln>
                          <a:solidFill>
                            <a:srgbClr val="000000"/>
                          </a:solidFill>
                          <a:effectLst/>
                          <a:latin typeface="宋体" pitchFamily="2" charset="-122"/>
                          <a:ea typeface="宋体" pitchFamily="2" charset="-122"/>
                          <a:cs typeface="Arial" charset="0"/>
                        </a:rPr>
                        <a:t>～</a:t>
                      </a:r>
                      <a:r>
                        <a:rPr kumimoji="1" lang="en-US" altLang="zh-CN" sz="1600" b="0" i="0" u="none" strike="noStrike" cap="none" normalizeH="0" baseline="0" smtClean="0">
                          <a:ln>
                            <a:noFill/>
                          </a:ln>
                          <a:solidFill>
                            <a:srgbClr val="000000"/>
                          </a:solidFill>
                          <a:effectLst/>
                          <a:latin typeface="宋体" pitchFamily="2" charset="-122"/>
                          <a:ea typeface="宋体" pitchFamily="2" charset="-122"/>
                          <a:cs typeface="Arial" charset="0"/>
                        </a:rPr>
                        <a:t>7000 Hz</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r>
              <a:tr h="3381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00"/>
                          </a:solidFill>
                          <a:effectLst/>
                          <a:latin typeface="宋体" pitchFamily="2" charset="-122"/>
                          <a:ea typeface="宋体" pitchFamily="2" charset="-122"/>
                          <a:cs typeface="Arial" charset="0"/>
                        </a:rPr>
                        <a:t>CD</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00"/>
                          </a:solidFill>
                          <a:effectLst/>
                          <a:latin typeface="宋体" pitchFamily="2" charset="-122"/>
                          <a:ea typeface="宋体" pitchFamily="2" charset="-122"/>
                          <a:cs typeface="Arial" charset="0"/>
                        </a:rPr>
                        <a:t>44.1</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00"/>
                          </a:solidFill>
                          <a:effectLst/>
                          <a:latin typeface="宋体" pitchFamily="2" charset="-122"/>
                          <a:ea typeface="宋体" pitchFamily="2" charset="-122"/>
                          <a:cs typeface="Arial" charset="0"/>
                        </a:rPr>
                        <a:t>16</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000000"/>
                          </a:solidFill>
                          <a:effectLst/>
                          <a:latin typeface="宋体" pitchFamily="2" charset="-122"/>
                          <a:ea typeface="宋体" pitchFamily="2" charset="-122"/>
                          <a:cs typeface="Arial" charset="0"/>
                        </a:rPr>
                        <a:t>立体声</a:t>
                      </a:r>
                      <a:endParaRPr kumimoji="1"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00"/>
                          </a:solidFill>
                          <a:effectLst/>
                          <a:latin typeface="宋体" pitchFamily="2" charset="-122"/>
                          <a:ea typeface="宋体" pitchFamily="2" charset="-122"/>
                          <a:cs typeface="Arial" charset="0"/>
                        </a:rPr>
                        <a:t>176.4</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00"/>
                          </a:solidFill>
                          <a:effectLst/>
                          <a:latin typeface="宋体" pitchFamily="2" charset="-122"/>
                          <a:ea typeface="宋体" pitchFamily="2" charset="-122"/>
                          <a:cs typeface="Arial" charset="0"/>
                        </a:rPr>
                        <a:t>20</a:t>
                      </a:r>
                      <a:r>
                        <a:rPr kumimoji="1" lang="zh-CN" altLang="en-US" sz="1600" b="0" i="0" u="none" strike="noStrike" cap="none" normalizeH="0" baseline="0" smtClean="0">
                          <a:ln>
                            <a:noFill/>
                          </a:ln>
                          <a:solidFill>
                            <a:srgbClr val="000000"/>
                          </a:solidFill>
                          <a:effectLst/>
                          <a:latin typeface="宋体" pitchFamily="2" charset="-122"/>
                          <a:ea typeface="宋体" pitchFamily="2" charset="-122"/>
                          <a:cs typeface="Arial" charset="0"/>
                        </a:rPr>
                        <a:t>～</a:t>
                      </a:r>
                      <a:r>
                        <a:rPr kumimoji="1" lang="en-US" altLang="zh-CN" sz="1600" b="0" i="0" u="none" strike="noStrike" cap="none" normalizeH="0" baseline="0" smtClean="0">
                          <a:ln>
                            <a:noFill/>
                          </a:ln>
                          <a:solidFill>
                            <a:srgbClr val="000000"/>
                          </a:solidFill>
                          <a:effectLst/>
                          <a:latin typeface="宋体" pitchFamily="2" charset="-122"/>
                          <a:ea typeface="宋体" pitchFamily="2" charset="-122"/>
                          <a:cs typeface="Arial" charset="0"/>
                        </a:rPr>
                        <a:t>20000 Hz</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r>
              <a:tr h="3365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00"/>
                          </a:solidFill>
                          <a:effectLst/>
                          <a:latin typeface="宋体" pitchFamily="2" charset="-122"/>
                          <a:ea typeface="宋体" pitchFamily="2" charset="-122"/>
                          <a:cs typeface="Arial" charset="0"/>
                        </a:rPr>
                        <a:t>DAT</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00"/>
                          </a:solidFill>
                          <a:effectLst/>
                          <a:latin typeface="宋体" pitchFamily="2" charset="-122"/>
                          <a:ea typeface="宋体" pitchFamily="2" charset="-122"/>
                          <a:cs typeface="Arial" charset="0"/>
                        </a:rPr>
                        <a:t>48</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00"/>
                          </a:solidFill>
                          <a:effectLst/>
                          <a:latin typeface="宋体" pitchFamily="2" charset="-122"/>
                          <a:ea typeface="宋体" pitchFamily="2" charset="-122"/>
                          <a:cs typeface="Arial" charset="0"/>
                        </a:rPr>
                        <a:t>16</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000000"/>
                          </a:solidFill>
                          <a:effectLst/>
                          <a:latin typeface="宋体" pitchFamily="2" charset="-122"/>
                          <a:ea typeface="宋体" pitchFamily="2" charset="-122"/>
                          <a:cs typeface="Arial" charset="0"/>
                        </a:rPr>
                        <a:t>立体声</a:t>
                      </a:r>
                      <a:endParaRPr kumimoji="1"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00"/>
                          </a:solidFill>
                          <a:effectLst/>
                          <a:latin typeface="宋体" pitchFamily="2" charset="-122"/>
                          <a:ea typeface="宋体" pitchFamily="2" charset="-122"/>
                          <a:cs typeface="Arial" charset="0"/>
                        </a:rPr>
                        <a:t>192.0</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rgbClr val="000000"/>
                          </a:solidFill>
                          <a:effectLst/>
                          <a:latin typeface="宋体" pitchFamily="2" charset="-122"/>
                          <a:ea typeface="宋体" pitchFamily="2" charset="-122"/>
                          <a:cs typeface="Arial" charset="0"/>
                        </a:rPr>
                        <a:t>20</a:t>
                      </a:r>
                      <a:r>
                        <a:rPr kumimoji="1" lang="zh-CN" altLang="en-US" sz="1600" b="0" i="0" u="none" strike="noStrike" cap="none" normalizeH="0" baseline="0" dirty="0" smtClean="0">
                          <a:ln>
                            <a:noFill/>
                          </a:ln>
                          <a:solidFill>
                            <a:srgbClr val="000000"/>
                          </a:solidFill>
                          <a:effectLst/>
                          <a:latin typeface="宋体" pitchFamily="2" charset="-122"/>
                          <a:ea typeface="宋体" pitchFamily="2" charset="-122"/>
                          <a:cs typeface="Arial" charset="0"/>
                        </a:rPr>
                        <a:t>～</a:t>
                      </a:r>
                      <a:r>
                        <a:rPr kumimoji="1" lang="en-US" altLang="zh-CN" sz="1600" b="0" i="0" u="none" strike="noStrike" cap="none" normalizeH="0" baseline="0" dirty="0" smtClean="0">
                          <a:ln>
                            <a:noFill/>
                          </a:ln>
                          <a:solidFill>
                            <a:srgbClr val="000000"/>
                          </a:solidFill>
                          <a:effectLst/>
                          <a:latin typeface="宋体" pitchFamily="2" charset="-122"/>
                          <a:ea typeface="宋体" pitchFamily="2" charset="-122"/>
                          <a:cs typeface="Arial" charset="0"/>
                        </a:rPr>
                        <a:t>20000 Hz</a:t>
                      </a:r>
                      <a:endPar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cell3D prstMaterial="dkEdge">
                      <a:bevel prst="cross"/>
                      <a:lightRig rig="flood" dir="t"/>
                    </a:cell3D>
                    <a:noFill/>
                  </a:tcPr>
                </a:tc>
              </a:tr>
            </a:tbl>
          </a:graphicData>
        </a:graphic>
      </p:graphicFrame>
      <p:sp>
        <p:nvSpPr>
          <p:cNvPr id="5" name="Rectangle 4"/>
          <p:cNvSpPr/>
          <p:nvPr/>
        </p:nvSpPr>
        <p:spPr>
          <a:xfrm>
            <a:off x="1694576" y="3569571"/>
            <a:ext cx="6379827" cy="369332"/>
          </a:xfrm>
          <a:prstGeom prst="rect">
            <a:avLst/>
          </a:prstGeom>
        </p:spPr>
        <p:txBody>
          <a:bodyPr wrap="square">
            <a:spAutoFit/>
          </a:bodyPr>
          <a:lstStyle/>
          <a:p>
            <a:r>
              <a:rPr lang="zh-CN" altLang="en-US" dirty="0">
                <a:solidFill>
                  <a:schemeClr val="bg1"/>
                </a:solidFill>
                <a:latin typeface="宋体" pitchFamily="2" charset="-122"/>
                <a:cs typeface="Arial" pitchFamily="34" charset="0"/>
              </a:rPr>
              <a:t>声音的质量与数据率（采样频率和量化精度）的关系</a:t>
            </a:r>
          </a:p>
        </p:txBody>
      </p:sp>
    </p:spTree>
    <p:extLst>
      <p:ext uri="{BB962C8B-B14F-4D97-AF65-F5344CB8AC3E}">
        <p14:creationId xmlns:p14="http://schemas.microsoft.com/office/powerpoint/2010/main" val="1081838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Audio basic knowledge </a:t>
            </a:r>
            <a:r>
              <a:rPr lang="en-US" dirty="0" smtClean="0"/>
              <a:t>sharing</a:t>
            </a:r>
          </a:p>
          <a:p>
            <a:pPr>
              <a:buFont typeface="Wingdings" panose="05000000000000000000" pitchFamily="2" charset="2"/>
              <a:buChar char="§"/>
            </a:pPr>
            <a:r>
              <a:rPr lang="en-US" dirty="0">
                <a:solidFill>
                  <a:srgbClr val="FF0000"/>
                </a:solidFill>
              </a:rPr>
              <a:t>Audio c</a:t>
            </a:r>
            <a:r>
              <a:rPr lang="en-US" dirty="0" smtClean="0">
                <a:solidFill>
                  <a:srgbClr val="FF0000"/>
                </a:solidFill>
              </a:rPr>
              <a:t>odecs</a:t>
            </a:r>
          </a:p>
          <a:p>
            <a:pPr>
              <a:buFont typeface="Wingdings" panose="05000000000000000000" pitchFamily="2" charset="2"/>
              <a:buChar char="§"/>
            </a:pPr>
            <a:r>
              <a:rPr lang="en-US" altLang="zh-CN" dirty="0"/>
              <a:t>Room </a:t>
            </a:r>
            <a:r>
              <a:rPr lang="en-US" altLang="zh-CN" dirty="0" smtClean="0"/>
              <a:t>processing</a:t>
            </a:r>
          </a:p>
          <a:p>
            <a:pPr>
              <a:buFont typeface="Wingdings" panose="05000000000000000000" pitchFamily="2" charset="2"/>
              <a:buChar char="§"/>
            </a:pPr>
            <a:r>
              <a:rPr lang="en-US" altLang="zh-CN" dirty="0"/>
              <a:t>RPD/RPM </a:t>
            </a:r>
            <a:r>
              <a:rPr lang="en-US" altLang="zh-CN" dirty="0" smtClean="0"/>
              <a:t>audio</a:t>
            </a:r>
            <a:endParaRPr lang="en-US" altLang="zh-CN" dirty="0"/>
          </a:p>
          <a:p>
            <a:pPr>
              <a:buFont typeface="Wingdings" panose="05000000000000000000" pitchFamily="2" charset="2"/>
              <a:buChar char="§"/>
            </a:pPr>
            <a:r>
              <a:rPr lang="en-US" dirty="0" smtClean="0"/>
              <a:t>Introduce </a:t>
            </a:r>
            <a:r>
              <a:rPr lang="en-US" dirty="0" smtClean="0"/>
              <a:t>our internal </a:t>
            </a:r>
            <a:r>
              <a:rPr lang="en-US" dirty="0"/>
              <a:t>audio </a:t>
            </a:r>
            <a:r>
              <a:rPr lang="en-US" dirty="0" smtClean="0"/>
              <a:t>debug tool</a:t>
            </a:r>
          </a:p>
          <a:p>
            <a:pPr marL="0" indent="0">
              <a:buNone/>
            </a:pPr>
            <a:endParaRPr lang="en-US" dirty="0"/>
          </a:p>
        </p:txBody>
      </p:sp>
    </p:spTree>
    <p:extLst>
      <p:ext uri="{BB962C8B-B14F-4D97-AF65-F5344CB8AC3E}">
        <p14:creationId xmlns:p14="http://schemas.microsoft.com/office/powerpoint/2010/main" val="3020961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ITU-T Audio </a:t>
            </a:r>
            <a:r>
              <a:rPr lang="en-US" dirty="0"/>
              <a:t>Codecs</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en-US" dirty="0"/>
              <a:t>Basic parameters</a:t>
            </a:r>
          </a:p>
          <a:p>
            <a:pPr lvl="1"/>
            <a:r>
              <a:rPr lang="en-US" dirty="0">
                <a:solidFill>
                  <a:schemeClr val="bg1"/>
                </a:solidFill>
              </a:rPr>
              <a:t>Audio bandwidth &amp; Sample Rate &amp; Bitrate</a:t>
            </a:r>
          </a:p>
          <a:p>
            <a:pPr>
              <a:buFont typeface="Wingdings" panose="05000000000000000000" pitchFamily="2" charset="2"/>
              <a:buChar char="§"/>
            </a:pPr>
            <a:r>
              <a:rPr lang="en-US" dirty="0"/>
              <a:t>ITU-T</a:t>
            </a:r>
            <a:r>
              <a:rPr lang="en-US" dirty="0" smtClean="0"/>
              <a:t> </a:t>
            </a:r>
            <a:r>
              <a:rPr lang="en-US" dirty="0"/>
              <a:t>Audio </a:t>
            </a:r>
            <a:r>
              <a:rPr lang="en-US" dirty="0" smtClean="0"/>
              <a:t>Codecs</a:t>
            </a:r>
            <a:endParaRPr lang="en-US" dirty="0"/>
          </a:p>
          <a:p>
            <a:pPr lvl="1"/>
            <a:r>
              <a:rPr lang="en-US" dirty="0">
                <a:solidFill>
                  <a:schemeClr val="bg1"/>
                </a:solidFill>
              </a:rPr>
              <a:t>G.711 (8KHz) - popular</a:t>
            </a:r>
          </a:p>
          <a:p>
            <a:pPr lvl="1"/>
            <a:r>
              <a:rPr lang="en-US" dirty="0">
                <a:solidFill>
                  <a:schemeClr val="bg1"/>
                </a:solidFill>
              </a:rPr>
              <a:t>G.722 (16KHz)</a:t>
            </a:r>
          </a:p>
          <a:p>
            <a:pPr lvl="1"/>
            <a:r>
              <a:rPr lang="en-US" dirty="0">
                <a:solidFill>
                  <a:schemeClr val="bg1"/>
                </a:solidFill>
              </a:rPr>
              <a:t>G.729A (8KHz) </a:t>
            </a:r>
          </a:p>
          <a:p>
            <a:pPr lvl="1"/>
            <a:r>
              <a:rPr lang="en-US" dirty="0">
                <a:solidFill>
                  <a:schemeClr val="bg1"/>
                </a:solidFill>
              </a:rPr>
              <a:t>G.722.1 ~ G.719</a:t>
            </a:r>
          </a:p>
          <a:p>
            <a:pPr lvl="2"/>
            <a:r>
              <a:rPr lang="en-US" dirty="0">
                <a:solidFill>
                  <a:schemeClr val="bg1"/>
                </a:solidFill>
              </a:rPr>
              <a:t>G722.1 (16KHz)</a:t>
            </a:r>
          </a:p>
          <a:p>
            <a:pPr lvl="2"/>
            <a:r>
              <a:rPr lang="en-US" dirty="0">
                <a:solidFill>
                  <a:schemeClr val="bg1"/>
                </a:solidFill>
              </a:rPr>
              <a:t>G722.1.C (32KHz)</a:t>
            </a:r>
          </a:p>
          <a:p>
            <a:pPr lvl="2"/>
            <a:r>
              <a:rPr lang="en-US" dirty="0">
                <a:solidFill>
                  <a:schemeClr val="bg1"/>
                </a:solidFill>
              </a:rPr>
              <a:t>G.719 (48KHz)</a:t>
            </a:r>
          </a:p>
          <a:p>
            <a:pPr>
              <a:buFont typeface="Wingdings" panose="05000000000000000000" pitchFamily="2" charset="2"/>
              <a:buChar char="§"/>
            </a:pPr>
            <a:r>
              <a:rPr lang="en-US" dirty="0" smtClean="0"/>
              <a:t>Others </a:t>
            </a:r>
            <a:endParaRPr lang="en-US" dirty="0"/>
          </a:p>
          <a:p>
            <a:pPr lvl="1"/>
            <a:r>
              <a:rPr lang="en-US" dirty="0" err="1">
                <a:solidFill>
                  <a:schemeClr val="bg1"/>
                </a:solidFill>
              </a:rPr>
              <a:t>iLBC</a:t>
            </a:r>
            <a:r>
              <a:rPr lang="en-US" dirty="0">
                <a:solidFill>
                  <a:schemeClr val="bg1"/>
                </a:solidFill>
              </a:rPr>
              <a:t>(</a:t>
            </a:r>
            <a:r>
              <a:rPr lang="en-US" dirty="0" err="1">
                <a:solidFill>
                  <a:schemeClr val="bg1"/>
                </a:solidFill>
              </a:rPr>
              <a:t>voip</a:t>
            </a:r>
            <a:r>
              <a:rPr lang="en-US" dirty="0" smtClean="0">
                <a:solidFill>
                  <a:schemeClr val="bg1"/>
                </a:solidFill>
              </a:rPr>
              <a:t>) SILK(skype codec) </a:t>
            </a:r>
            <a:r>
              <a:rPr lang="en-US" dirty="0" err="1" smtClean="0">
                <a:solidFill>
                  <a:schemeClr val="bg1"/>
                </a:solidFill>
              </a:rPr>
              <a:t>Speex</a:t>
            </a:r>
            <a:endParaRPr lang="en-US" dirty="0">
              <a:solidFill>
                <a:schemeClr val="bg1"/>
              </a:solidFill>
            </a:endParaRPr>
          </a:p>
          <a:p>
            <a:pPr lvl="1"/>
            <a:r>
              <a:rPr lang="en-US" dirty="0">
                <a:solidFill>
                  <a:schemeClr val="bg1"/>
                </a:solidFill>
              </a:rPr>
              <a:t>Opus(</a:t>
            </a:r>
            <a:r>
              <a:rPr lang="en-US" dirty="0" err="1">
                <a:solidFill>
                  <a:schemeClr val="bg1"/>
                </a:solidFill>
              </a:rPr>
              <a:t>WebRTC</a:t>
            </a:r>
            <a:r>
              <a:rPr lang="en-US" dirty="0">
                <a:solidFill>
                  <a:schemeClr val="bg1"/>
                </a:solidFill>
              </a:rPr>
              <a:t> default codec)</a:t>
            </a:r>
          </a:p>
          <a:p>
            <a:endParaRPr lang="en-US" dirty="0"/>
          </a:p>
        </p:txBody>
      </p:sp>
    </p:spTree>
    <p:extLst>
      <p:ext uri="{BB962C8B-B14F-4D97-AF65-F5344CB8AC3E}">
        <p14:creationId xmlns:p14="http://schemas.microsoft.com/office/powerpoint/2010/main" val="1816788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Polycom Audio </a:t>
            </a:r>
            <a:r>
              <a:rPr lang="en-US" dirty="0"/>
              <a:t>Codecs</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
            </a:pPr>
            <a:r>
              <a:rPr lang="en-US" altLang="zh-CN" dirty="0">
                <a:ea typeface="宋体" charset="-122"/>
              </a:rPr>
              <a:t>Siren 7</a:t>
            </a:r>
          </a:p>
          <a:p>
            <a:pPr lvl="1"/>
            <a:r>
              <a:rPr lang="en-US" altLang="zh-CN" sz="2100" dirty="0" smtClean="0">
                <a:solidFill>
                  <a:schemeClr val="bg1"/>
                </a:solidFill>
                <a:ea typeface="宋体" charset="-122"/>
              </a:rPr>
              <a:t>Replace G.728, for audio quality and performance</a:t>
            </a:r>
          </a:p>
          <a:p>
            <a:pPr>
              <a:buFont typeface="Wingdings" panose="05000000000000000000" pitchFamily="2" charset="2"/>
              <a:buChar char="§"/>
            </a:pPr>
            <a:r>
              <a:rPr lang="en-US" altLang="zh-CN" dirty="0" smtClean="0">
                <a:ea typeface="宋体" charset="-122"/>
              </a:rPr>
              <a:t>Siren14</a:t>
            </a:r>
            <a:endParaRPr lang="en-US" altLang="zh-CN" dirty="0">
              <a:ea typeface="宋体" charset="-122"/>
            </a:endParaRPr>
          </a:p>
          <a:p>
            <a:pPr lvl="1"/>
            <a:r>
              <a:rPr lang="en-US" altLang="zh-CN" sz="2100" dirty="0">
                <a:solidFill>
                  <a:schemeClr val="bg1"/>
                </a:solidFill>
                <a:ea typeface="宋体" charset="-122"/>
              </a:rPr>
              <a:t>Siren 14 / G722.1.C</a:t>
            </a:r>
          </a:p>
          <a:p>
            <a:pPr lvl="1"/>
            <a:r>
              <a:rPr lang="en-US" altLang="zh-CN" sz="2100" dirty="0">
                <a:solidFill>
                  <a:schemeClr val="bg1"/>
                </a:solidFill>
                <a:ea typeface="宋体" charset="-122"/>
              </a:rPr>
              <a:t>Siren 14 mono (24k/32k/48k) /stereo</a:t>
            </a:r>
          </a:p>
          <a:p>
            <a:pPr>
              <a:buFont typeface="Wingdings" panose="05000000000000000000" pitchFamily="2" charset="2"/>
              <a:buChar char="§"/>
            </a:pPr>
            <a:r>
              <a:rPr lang="en-US" altLang="zh-CN" dirty="0">
                <a:ea typeface="宋体" charset="-122"/>
              </a:rPr>
              <a:t>Siren22 </a:t>
            </a:r>
          </a:p>
          <a:p>
            <a:pPr lvl="1"/>
            <a:r>
              <a:rPr lang="en-US" altLang="zh-CN" sz="2100" dirty="0">
                <a:solidFill>
                  <a:schemeClr val="bg1"/>
                </a:solidFill>
                <a:ea typeface="宋体" charset="-122"/>
              </a:rPr>
              <a:t>Siren22mono(32k/48k/64k)</a:t>
            </a:r>
          </a:p>
          <a:p>
            <a:pPr lvl="1"/>
            <a:r>
              <a:rPr lang="en-US" altLang="zh-CN" sz="2100" dirty="0">
                <a:solidFill>
                  <a:schemeClr val="bg1"/>
                </a:solidFill>
                <a:ea typeface="宋体" charset="-122"/>
              </a:rPr>
              <a:t>Siren22stereo(64k/96k/128k)</a:t>
            </a:r>
          </a:p>
          <a:p>
            <a:pPr>
              <a:buFont typeface="Wingdings" panose="05000000000000000000" pitchFamily="2" charset="2"/>
              <a:buChar char="§"/>
            </a:pPr>
            <a:r>
              <a:rPr lang="en-US" altLang="zh-CN" dirty="0" err="1" smtClean="0">
                <a:ea typeface="宋体" charset="-122"/>
              </a:rPr>
              <a:t>SirenLpr</a:t>
            </a:r>
            <a:r>
              <a:rPr lang="en-US" altLang="zh-CN" dirty="0" smtClean="0">
                <a:ea typeface="宋体" charset="-122"/>
              </a:rPr>
              <a:t> </a:t>
            </a:r>
            <a:endParaRPr lang="en-US" altLang="zh-CN" dirty="0">
              <a:ea typeface="宋体" charset="-122"/>
            </a:endParaRPr>
          </a:p>
          <a:p>
            <a:pPr lvl="1"/>
            <a:r>
              <a:rPr lang="en-US" altLang="zh-CN" sz="2100" dirty="0">
                <a:solidFill>
                  <a:schemeClr val="bg1"/>
                </a:solidFill>
                <a:ea typeface="宋体" charset="-122"/>
              </a:rPr>
              <a:t>Siren22Lprmono(32k/48k/64k)</a:t>
            </a:r>
          </a:p>
          <a:p>
            <a:pPr lvl="1"/>
            <a:r>
              <a:rPr lang="en-US" altLang="zh-CN" sz="2100" dirty="0">
                <a:solidFill>
                  <a:schemeClr val="bg1"/>
                </a:solidFill>
                <a:ea typeface="宋体" charset="-122"/>
              </a:rPr>
              <a:t>Siren22Lprstereo(64k/96k/128k)</a:t>
            </a:r>
          </a:p>
          <a:p>
            <a:pPr>
              <a:buFont typeface="Wingdings" panose="05000000000000000000" pitchFamily="2" charset="2"/>
              <a:buChar char="§"/>
            </a:pPr>
            <a:r>
              <a:rPr lang="en-US" altLang="zh-CN" dirty="0" err="1" smtClean="0">
                <a:ea typeface="宋体" charset="-122"/>
              </a:rPr>
              <a:t>SACLpr</a:t>
            </a:r>
            <a:endParaRPr lang="en-US" altLang="zh-CN" dirty="0" smtClean="0">
              <a:ea typeface="宋体" charset="-122"/>
            </a:endParaRPr>
          </a:p>
          <a:p>
            <a:pPr lvl="1"/>
            <a:r>
              <a:rPr lang="en-US" altLang="zh-CN" sz="2100" dirty="0" err="1">
                <a:solidFill>
                  <a:schemeClr val="bg1"/>
                </a:solidFill>
                <a:ea typeface="宋体" charset="-122"/>
              </a:rPr>
              <a:t>SACLprmono</a:t>
            </a:r>
            <a:r>
              <a:rPr lang="en-US" altLang="zh-CN" sz="2100" dirty="0">
                <a:solidFill>
                  <a:schemeClr val="bg1"/>
                </a:solidFill>
                <a:ea typeface="宋体" charset="-122"/>
              </a:rPr>
              <a:t>(48k)</a:t>
            </a:r>
          </a:p>
          <a:p>
            <a:endParaRPr lang="en-US" altLang="zh-CN" dirty="0">
              <a:ea typeface="宋体" charset="-122"/>
            </a:endParaRPr>
          </a:p>
        </p:txBody>
      </p:sp>
    </p:spTree>
    <p:extLst>
      <p:ext uri="{BB962C8B-B14F-4D97-AF65-F5344CB8AC3E}">
        <p14:creationId xmlns:p14="http://schemas.microsoft.com/office/powerpoint/2010/main" val="1508344241"/>
      </p:ext>
    </p:extLst>
  </p:cSld>
  <p:clrMapOvr>
    <a:masterClrMapping/>
  </p:clrMapOvr>
  <p:timing>
    <p:tnLst>
      <p:par>
        <p:cTn id="1" dur="indefinite" restart="never" nodeType="tmRoot"/>
      </p:par>
    </p:tnLst>
  </p:timing>
</p:sld>
</file>

<file path=ppt/theme/theme1.xml><?xml version="1.0" encoding="utf-8"?>
<a:theme xmlns:a="http://schemas.openxmlformats.org/drawingml/2006/main" name="Sans_Tricon_Interim_Template_w-notes">
  <a:themeElements>
    <a:clrScheme name="Custom 1">
      <a:dk1>
        <a:srgbClr val="000000"/>
      </a:dk1>
      <a:lt1>
        <a:srgbClr val="FFFFFF"/>
      </a:lt1>
      <a:dk2>
        <a:srgbClr val="FF0000"/>
      </a:dk2>
      <a:lt2>
        <a:srgbClr val="737775"/>
      </a:lt2>
      <a:accent1>
        <a:srgbClr val="0490C7"/>
      </a:accent1>
      <a:accent2>
        <a:srgbClr val="004677"/>
      </a:accent2>
      <a:accent3>
        <a:srgbClr val="ABBD26"/>
      </a:accent3>
      <a:accent4>
        <a:srgbClr val="FFD520"/>
      </a:accent4>
      <a:accent5>
        <a:srgbClr val="780000"/>
      </a:accent5>
      <a:accent6>
        <a:srgbClr val="999B9E"/>
      </a:accent6>
      <a:hlink>
        <a:srgbClr val="0490C7"/>
      </a:hlink>
      <a:folHlink>
        <a:srgbClr val="4AC9F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C0C0C0"/>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Corp Public 080609.ct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rp Public 080609.ct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rp Public 080609.ct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rp Public 080609.ct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rp Public 080609.ct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rp Public 080609.ct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rp Public 080609.ct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rp Public 080609.ct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rp Public 080609.ct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rp Public 080609.ct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rp Public 080609.ct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rp Public 080609.ct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olycom Template LIGHT">
  <a:themeElements>
    <a:clrScheme name="Polycom Light Palette">
      <a:dk1>
        <a:srgbClr val="D71920"/>
      </a:dk1>
      <a:lt1>
        <a:srgbClr val="637280"/>
      </a:lt1>
      <a:dk2>
        <a:srgbClr val="2E3844"/>
      </a:dk2>
      <a:lt2>
        <a:srgbClr val="DC740B"/>
      </a:lt2>
      <a:accent1>
        <a:srgbClr val="231F20"/>
      </a:accent1>
      <a:accent2>
        <a:srgbClr val="1062A8"/>
      </a:accent2>
      <a:accent3>
        <a:srgbClr val="DBDDDF"/>
      </a:accent3>
      <a:accent4>
        <a:srgbClr val="94A9BB"/>
      </a:accent4>
      <a:accent5>
        <a:srgbClr val="838F9B"/>
      </a:accent5>
      <a:accent6>
        <a:srgbClr val="8FC3EA"/>
      </a:accent6>
      <a:hlink>
        <a:srgbClr val="8FC3EA"/>
      </a:hlink>
      <a:folHlink>
        <a:srgbClr val="C7C8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accent3"/>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dirty="0" smtClean="0">
            <a:solidFill>
              <a:schemeClr val="bg1"/>
            </a:solidFill>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8EE0FA1A8D441409B963A8773FBEAC4" ma:contentTypeVersion="0" ma:contentTypeDescription="Create a new document." ma:contentTypeScope="" ma:versionID="4dc88f02d00472fba13cbeb44a7b942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9B0CFC2-9264-4E81-B7F1-4A327DCA3E08}">
  <ds:schemaRefs>
    <ds:schemaRef ds:uri="http://schemas.microsoft.com/sharepoint/v3/contenttype/forms"/>
  </ds:schemaRefs>
</ds:datastoreItem>
</file>

<file path=customXml/itemProps2.xml><?xml version="1.0" encoding="utf-8"?>
<ds:datastoreItem xmlns:ds="http://schemas.openxmlformats.org/officeDocument/2006/customXml" ds:itemID="{E6330E39-6D24-4B79-9B64-46DA86BD537A}">
  <ds:schemaRefs>
    <ds:schemaRef ds:uri="http://purl.org/dc/dcmitype/"/>
    <ds:schemaRef ds:uri="http://www.w3.org/XML/1998/namespace"/>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12128398-FCAE-4233-B45F-E3F3B78376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5677</TotalTime>
  <Words>1886</Words>
  <Application>Microsoft Office PowerPoint</Application>
  <PresentationFormat>On-screen Show (4:3)</PresentationFormat>
  <Paragraphs>596</Paragraphs>
  <Slides>35</Slides>
  <Notes>14</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Sans_Tricon_Interim_Template_w-notes</vt:lpstr>
      <vt:lpstr>Polycom Template LIGHT</vt:lpstr>
      <vt:lpstr>Audio Training</vt:lpstr>
      <vt:lpstr>Agenda</vt:lpstr>
      <vt:lpstr>Agenda</vt:lpstr>
      <vt:lpstr>Audio basic knowledge sharing</vt:lpstr>
      <vt:lpstr>Audio basic knowledge sharing</vt:lpstr>
      <vt:lpstr>Audio basic knowledge sharing</vt:lpstr>
      <vt:lpstr>Agenda</vt:lpstr>
      <vt:lpstr>ITU-T Audio Codecs</vt:lpstr>
      <vt:lpstr>Polycom Audio Codecs</vt:lpstr>
      <vt:lpstr>SirenLPR</vt:lpstr>
      <vt:lpstr>What is SAC?</vt:lpstr>
      <vt:lpstr>Core idea of Siren SAC: bit re-ordering</vt:lpstr>
      <vt:lpstr>SAC used in MRM</vt:lpstr>
      <vt:lpstr>Audio Codec Priority</vt:lpstr>
      <vt:lpstr>Audio Codec Priority</vt:lpstr>
      <vt:lpstr>Audio Codec Priority</vt:lpstr>
      <vt:lpstr>PowerPoint Presentation</vt:lpstr>
      <vt:lpstr>PowerPoint Presentation</vt:lpstr>
      <vt:lpstr>Agenda</vt:lpstr>
      <vt:lpstr>Room Processing</vt:lpstr>
      <vt:lpstr>AEC</vt:lpstr>
      <vt:lpstr>Polycom AEC</vt:lpstr>
      <vt:lpstr>Headset Acoustic Bubble</vt:lpstr>
      <vt:lpstr>Acoustic Fence/Beam</vt:lpstr>
      <vt:lpstr>Agenda</vt:lpstr>
      <vt:lpstr>Audio Pipeline</vt:lpstr>
      <vt:lpstr>RPD/RPM audio</vt:lpstr>
      <vt:lpstr>Agenda</vt:lpstr>
      <vt:lpstr>Introduce our internal audio debug tool(Developed by Ji Ben)</vt:lpstr>
      <vt:lpstr>Introduce our internal audio debug tool</vt:lpstr>
      <vt:lpstr>Introduce our internal audio debug tool</vt:lpstr>
      <vt:lpstr>Introduce our internal audio debug tool</vt:lpstr>
      <vt:lpstr>Introduce our internal audio debug tool</vt:lpstr>
      <vt:lpstr>Introduce our internal audio debug tool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Corporate PPT Template</dc:subject>
  <dc:creator>jplumb</dc:creator>
  <cp:keywords>corporate template</cp:keywords>
  <cp:lastModifiedBy>Zheng, Andy</cp:lastModifiedBy>
  <cp:revision>386</cp:revision>
  <dcterms:created xsi:type="dcterms:W3CDTF">2011-07-19T01:44:18Z</dcterms:created>
  <dcterms:modified xsi:type="dcterms:W3CDTF">2016-01-28T07:09:06Z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0x010100D8EE0FA1A8D441409B963A8773FBEAC4</vt:lpwstr>
  </property>
</Properties>
</file>