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7373-E678-00EE-453C-2355C1878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36EBA9-571C-B6C9-ED0B-BD8981DAB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29B18-8AE8-7E7E-CF42-39D50375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8CE32-E728-CE9D-CB1A-E40A95C5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CC8BD-676A-F419-64C8-B1C06ABF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7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8311-8153-D144-9CEF-0EEB14CB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1494A7-5BEE-4C43-6C98-E8A8CCC1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AA3F5-DAF6-6141-3F18-B929A214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B7E66-E9CA-F825-54FC-A2261493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64DEE-A3D7-CD8F-3809-F0E71B52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263A2C-7805-2EDF-C3B2-88F554966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AE7674-ECDC-F158-09C9-4C2B4B427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1F3A2-B960-4227-3A28-6B4758E2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C73A-C133-DF94-72E4-AA21B939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F51E2-6340-E589-E059-EAAEDD7B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8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4EA99-4F1D-A886-A340-B8DDDF0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85D63-C01C-48B0-3B3A-882B7DE7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71EE7-B26F-78B4-16DA-3AD36D2B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F5712-0375-B11E-009A-83E48E15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10166-D97E-2EA3-84B4-1EE33AB9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5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1EE32-5112-C198-DACF-1A67016F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30617-6FD2-C7A5-CBFB-6CC8D14F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30244-D008-E4F2-69AA-6CFA5F01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9D7A0-C4A2-B5D7-28D6-034C0945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ECD74-7EE2-4D83-310B-CA18AEFF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C9A0E-A606-7961-7F61-4580392E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8C92B-B475-F77B-5402-3A091661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2A034B-F3A8-9BF2-2B76-C7BADCBC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46B8A-3F9A-1808-21BE-9093C7F3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D82183-72B0-8DE3-BDDF-F8BDF8E2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90F8B3-A3EE-DB78-BD68-08348B06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4F7EB-8A4C-7EEB-99EC-CED586D0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505E8-8502-FE70-BA5F-3B37CDA9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10A6D-7876-F372-FE68-E446AE9DC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B612D-E426-22E7-45F8-7BCF55A97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465BB8-7EC0-31B7-06B4-2D779218E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54057A-7ADE-9AB0-0002-08C2ED19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6F818-0ECB-D71D-5A79-98C25B6F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E7EADE-26B5-D5D7-C846-07EB04ED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6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A539-8C9B-85C9-D812-D4C5E0A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90A75C-37E2-1562-6906-F105133F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8B043A-5BEF-78C5-B745-8EC3D628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309F5-12EA-3DC2-1C9F-AB2DEE09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8B3897-478F-AE59-3728-60D53339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8AD669-5C91-9570-2163-48D11415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2C85F-1ED9-B08C-43B9-8E5C234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F685A-ABE6-6158-B810-2C244DDE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9EDB1-3A11-71EB-FC5F-FC086281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044CF-2E13-A23D-F3E6-37B4AA81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3EC06-8267-2790-B62F-5DD1A2E2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F844D-3260-075A-3647-E95B9A81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84224-32F1-B639-B757-D2882F3C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7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7AA2-7898-E5DB-2BCC-1365A983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24638B-CF87-1DAF-47A4-696E6F57E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87544-07BD-F622-47C4-8F2CBE99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3B9B1-4E03-C13C-A6A6-A3E670E5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C427C-9D1E-DC75-C6F1-8163941A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1E042C-06DE-D43A-7990-153C867E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A81ED5-88D9-44C0-62EE-955AD376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C942DE-6DF8-53D2-AFF7-0AF4659D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B5D8C-4127-D231-E037-4AF1FCB18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B125B-B665-44E4-857B-C36A8007340D}" type="datetimeFigureOut">
              <a:rPr lang="zh-CN" altLang="en-US" smtClean="0"/>
              <a:t>18/10/2024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13977-71B6-79B0-6DF8-067F11E00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318EA-0CBB-115A-488D-E1AF6AF20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513C6-D1B0-46DB-828D-EE422E3CF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1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41">
            <a:extLst>
              <a:ext uri="{FF2B5EF4-FFF2-40B4-BE49-F238E27FC236}">
                <a16:creationId xmlns:a16="http://schemas.microsoft.com/office/drawing/2014/main" id="{B8AD5542-759E-12B7-39AF-1A2056738868}"/>
              </a:ext>
            </a:extLst>
          </p:cNvPr>
          <p:cNvSpPr/>
          <p:nvPr/>
        </p:nvSpPr>
        <p:spPr>
          <a:xfrm>
            <a:off x="3145359" y="4534452"/>
            <a:ext cx="7002718" cy="846078"/>
          </a:xfrm>
          <a:prstGeom prst="roundRect">
            <a:avLst>
              <a:gd name="adj" fmla="val 8071"/>
            </a:avLst>
          </a:prstGeom>
          <a:solidFill>
            <a:schemeClr val="bg1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圆角矩形 41">
            <a:extLst>
              <a:ext uri="{FF2B5EF4-FFF2-40B4-BE49-F238E27FC236}">
                <a16:creationId xmlns:a16="http://schemas.microsoft.com/office/drawing/2014/main" id="{9B53B003-126C-111F-7B6E-8EB7AD4C0072}"/>
              </a:ext>
            </a:extLst>
          </p:cNvPr>
          <p:cNvSpPr/>
          <p:nvPr/>
        </p:nvSpPr>
        <p:spPr>
          <a:xfrm>
            <a:off x="3145359" y="2250172"/>
            <a:ext cx="7002718" cy="569593"/>
          </a:xfrm>
          <a:prstGeom prst="roundRect">
            <a:avLst>
              <a:gd name="adj" fmla="val 8071"/>
            </a:avLst>
          </a:prstGeom>
          <a:solidFill>
            <a:schemeClr val="bg1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圆角矩形 41">
            <a:extLst>
              <a:ext uri="{FF2B5EF4-FFF2-40B4-BE49-F238E27FC236}">
                <a16:creationId xmlns:a16="http://schemas.microsoft.com/office/drawing/2014/main" id="{556FBA5B-8849-FE8E-1AD1-24C39FDE80F2}"/>
              </a:ext>
            </a:extLst>
          </p:cNvPr>
          <p:cNvSpPr/>
          <p:nvPr/>
        </p:nvSpPr>
        <p:spPr>
          <a:xfrm>
            <a:off x="3145359" y="2938790"/>
            <a:ext cx="7002718" cy="1504467"/>
          </a:xfrm>
          <a:prstGeom prst="roundRect">
            <a:avLst>
              <a:gd name="adj" fmla="val 8071"/>
            </a:avLst>
          </a:prstGeom>
          <a:solidFill>
            <a:schemeClr val="bg1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圆角矩形 41">
            <a:extLst>
              <a:ext uri="{FF2B5EF4-FFF2-40B4-BE49-F238E27FC236}">
                <a16:creationId xmlns:a16="http://schemas.microsoft.com/office/drawing/2014/main" id="{DEDFEA10-155B-5470-953F-331882A82BD4}"/>
              </a:ext>
            </a:extLst>
          </p:cNvPr>
          <p:cNvSpPr>
            <a:spLocks/>
          </p:cNvSpPr>
          <p:nvPr/>
        </p:nvSpPr>
        <p:spPr>
          <a:xfrm>
            <a:off x="3148855" y="1252465"/>
            <a:ext cx="7002718" cy="879895"/>
          </a:xfrm>
          <a:prstGeom prst="roundRect">
            <a:avLst>
              <a:gd name="adj" fmla="val 8071"/>
            </a:avLst>
          </a:prstGeom>
          <a:noFill/>
          <a:ln w="12700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E52980-37DE-ED83-D83D-FCC9EE39F2AA}"/>
              </a:ext>
            </a:extLst>
          </p:cNvPr>
          <p:cNvSpPr txBox="1"/>
          <p:nvPr/>
        </p:nvSpPr>
        <p:spPr>
          <a:xfrm>
            <a:off x="3775524" y="2360854"/>
            <a:ext cx="1702326" cy="380619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100" dirty="0">
                <a:sym typeface="+mn-lt"/>
              </a:rPr>
              <a:t>Nginx</a:t>
            </a:r>
            <a:endParaRPr lang="zh-CN" altLang="en-US" sz="1100" dirty="0"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FBD0B0-B42B-3B8D-3D20-9CBF50169445}"/>
              </a:ext>
            </a:extLst>
          </p:cNvPr>
          <p:cNvCxnSpPr>
            <a:cxnSpLocks/>
          </p:cNvCxnSpPr>
          <p:nvPr/>
        </p:nvCxnSpPr>
        <p:spPr>
          <a:xfrm>
            <a:off x="4955147" y="2648497"/>
            <a:ext cx="831584" cy="0"/>
          </a:xfrm>
          <a:prstGeom prst="straightConnector1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A21EE45-7F58-8064-E3F9-089568E50C35}"/>
              </a:ext>
            </a:extLst>
          </p:cNvPr>
          <p:cNvSpPr txBox="1"/>
          <p:nvPr/>
        </p:nvSpPr>
        <p:spPr>
          <a:xfrm>
            <a:off x="7702971" y="2360854"/>
            <a:ext cx="1702326" cy="380619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100" dirty="0">
                <a:sym typeface="+mn-lt"/>
              </a:rPr>
              <a:t>Nginx</a:t>
            </a:r>
            <a:endParaRPr lang="zh-CN" altLang="en-US" sz="1100" dirty="0">
              <a:sym typeface="+mn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A2ABA25-FD79-66B0-68CD-AA21732DA81D}"/>
              </a:ext>
            </a:extLst>
          </p:cNvPr>
          <p:cNvCxnSpPr>
            <a:cxnSpLocks/>
          </p:cNvCxnSpPr>
          <p:nvPr/>
        </p:nvCxnSpPr>
        <p:spPr>
          <a:xfrm flipV="1">
            <a:off x="5477850" y="2584109"/>
            <a:ext cx="2225121" cy="2586"/>
          </a:xfrm>
          <a:prstGeom prst="straightConnector1">
            <a:avLst/>
          </a:prstGeom>
          <a:ln w="19050">
            <a:solidFill>
              <a:srgbClr val="4DB5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D8C5D42-9557-D13F-E69D-DCB61B206E7A}"/>
              </a:ext>
            </a:extLst>
          </p:cNvPr>
          <p:cNvSpPr txBox="1"/>
          <p:nvPr/>
        </p:nvSpPr>
        <p:spPr>
          <a:xfrm>
            <a:off x="5688214" y="2329189"/>
            <a:ext cx="1728040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100" b="0">
                <a:solidFill>
                  <a:prstClr val="black"/>
                </a:solidFill>
                <a:latin typeface="+mn-ea"/>
                <a:cs typeface="+mn-ea"/>
              </a:defRPr>
            </a:lvl1pPr>
          </a:lstStyle>
          <a:p>
            <a:pPr algn="ctr"/>
            <a:r>
              <a:rPr lang="en-US" altLang="zh-CN" dirty="0">
                <a:sym typeface="+mn-lt"/>
              </a:rPr>
              <a:t>keepalived</a:t>
            </a:r>
            <a:endParaRPr lang="zh-CN" altLang="en-US" dirty="0"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047B5B-E945-97FD-336A-C610A3C77A0E}"/>
              </a:ext>
            </a:extLst>
          </p:cNvPr>
          <p:cNvSpPr txBox="1"/>
          <p:nvPr/>
        </p:nvSpPr>
        <p:spPr>
          <a:xfrm>
            <a:off x="6692134" y="4851270"/>
            <a:ext cx="1109443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lt"/>
              </a:rPr>
              <a:t>MySQL</a:t>
            </a:r>
            <a:endParaRPr lang="zh-CN" altLang="en-US" dirty="0"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9A9C7F-DAFD-5D23-260E-46813CB4EB0C}"/>
              </a:ext>
            </a:extLst>
          </p:cNvPr>
          <p:cNvSpPr txBox="1"/>
          <p:nvPr/>
        </p:nvSpPr>
        <p:spPr>
          <a:xfrm>
            <a:off x="8536049" y="4851270"/>
            <a:ext cx="1109443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lt"/>
              </a:rPr>
              <a:t>MySQL</a:t>
            </a:r>
            <a:endParaRPr lang="zh-CN" altLang="en-US" dirty="0">
              <a:sym typeface="+mn-lt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6C5B9F1-B04C-15A8-7DAD-D8804515A56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801577" y="5034736"/>
            <a:ext cx="734472" cy="0"/>
          </a:xfrm>
          <a:prstGeom prst="straightConnector1">
            <a:avLst/>
          </a:prstGeom>
          <a:ln w="19050">
            <a:solidFill>
              <a:srgbClr val="4DB5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970A103-038F-DED9-5248-749E43717FC5}"/>
              </a:ext>
            </a:extLst>
          </p:cNvPr>
          <p:cNvSpPr txBox="1"/>
          <p:nvPr/>
        </p:nvSpPr>
        <p:spPr>
          <a:xfrm>
            <a:off x="7702971" y="4761697"/>
            <a:ext cx="969079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100" b="0">
                <a:solidFill>
                  <a:prstClr val="black"/>
                </a:solidFill>
                <a:latin typeface="+mn-ea"/>
                <a:cs typeface="+mn-ea"/>
              </a:defRPr>
            </a:lvl1pPr>
          </a:lstStyle>
          <a:p>
            <a:pPr algn="ctr"/>
            <a:r>
              <a:rPr lang="zh-CN" altLang="en-US" dirty="0">
                <a:sym typeface="+mn-lt"/>
              </a:rPr>
              <a:t>主备</a:t>
            </a:r>
          </a:p>
        </p:txBody>
      </p:sp>
      <p:sp>
        <p:nvSpPr>
          <p:cNvPr id="17" name="圆角矩形 41">
            <a:extLst>
              <a:ext uri="{FF2B5EF4-FFF2-40B4-BE49-F238E27FC236}">
                <a16:creationId xmlns:a16="http://schemas.microsoft.com/office/drawing/2014/main" id="{C0580A89-D2BF-DCFD-62D4-D91611FFBF62}"/>
              </a:ext>
            </a:extLst>
          </p:cNvPr>
          <p:cNvSpPr/>
          <p:nvPr/>
        </p:nvSpPr>
        <p:spPr>
          <a:xfrm>
            <a:off x="1928537" y="1251653"/>
            <a:ext cx="1112430" cy="879895"/>
          </a:xfrm>
          <a:prstGeom prst="roundRect">
            <a:avLst>
              <a:gd name="adj" fmla="val 8071"/>
            </a:avLst>
          </a:prstGeom>
          <a:solidFill>
            <a:schemeClr val="bg1"/>
          </a:solidFill>
          <a:ln w="12700" cap="flat" cmpd="sng" algn="ctr">
            <a:solidFill>
              <a:srgbClr val="75787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展示层</a:t>
            </a:r>
          </a:p>
        </p:txBody>
      </p:sp>
      <p:sp>
        <p:nvSpPr>
          <p:cNvPr id="18" name="圆角矩形 41">
            <a:extLst>
              <a:ext uri="{FF2B5EF4-FFF2-40B4-BE49-F238E27FC236}">
                <a16:creationId xmlns:a16="http://schemas.microsoft.com/office/drawing/2014/main" id="{FA70C103-14A4-D18E-DE2C-CADB90324195}"/>
              </a:ext>
            </a:extLst>
          </p:cNvPr>
          <p:cNvSpPr/>
          <p:nvPr/>
        </p:nvSpPr>
        <p:spPr>
          <a:xfrm>
            <a:off x="1925041" y="2938790"/>
            <a:ext cx="1112430" cy="1504467"/>
          </a:xfrm>
          <a:prstGeom prst="roundRect">
            <a:avLst>
              <a:gd name="adj" fmla="val 8071"/>
            </a:avLst>
          </a:prstGeom>
          <a:solidFill>
            <a:schemeClr val="bg1"/>
          </a:solidFill>
          <a:ln w="12700" cap="flat" cmpd="sng" algn="ctr">
            <a:solidFill>
              <a:srgbClr val="75787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业务层</a:t>
            </a:r>
          </a:p>
        </p:txBody>
      </p:sp>
      <p:sp>
        <p:nvSpPr>
          <p:cNvPr id="19" name="圆角矩形 41">
            <a:extLst>
              <a:ext uri="{FF2B5EF4-FFF2-40B4-BE49-F238E27FC236}">
                <a16:creationId xmlns:a16="http://schemas.microsoft.com/office/drawing/2014/main" id="{1DC5A634-C275-5BF6-5BE6-6AD406E60FE0}"/>
              </a:ext>
            </a:extLst>
          </p:cNvPr>
          <p:cNvSpPr/>
          <p:nvPr/>
        </p:nvSpPr>
        <p:spPr>
          <a:xfrm>
            <a:off x="1925041" y="2250172"/>
            <a:ext cx="1112430" cy="569593"/>
          </a:xfrm>
          <a:prstGeom prst="roundRect">
            <a:avLst>
              <a:gd name="adj" fmla="val 8071"/>
            </a:avLst>
          </a:prstGeom>
          <a:solidFill>
            <a:schemeClr val="bg1"/>
          </a:solidFill>
          <a:ln w="12700" cap="flat" cmpd="sng" algn="ctr">
            <a:solidFill>
              <a:srgbClr val="75787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接入层</a:t>
            </a:r>
          </a:p>
        </p:txBody>
      </p:sp>
      <p:sp>
        <p:nvSpPr>
          <p:cNvPr id="20" name="圆角矩形 41">
            <a:extLst>
              <a:ext uri="{FF2B5EF4-FFF2-40B4-BE49-F238E27FC236}">
                <a16:creationId xmlns:a16="http://schemas.microsoft.com/office/drawing/2014/main" id="{D857ACDC-F5EA-B0A7-B681-291D0C804A26}"/>
              </a:ext>
            </a:extLst>
          </p:cNvPr>
          <p:cNvSpPr/>
          <p:nvPr/>
        </p:nvSpPr>
        <p:spPr>
          <a:xfrm>
            <a:off x="1925041" y="4534452"/>
            <a:ext cx="1112430" cy="846078"/>
          </a:xfrm>
          <a:prstGeom prst="roundRect">
            <a:avLst>
              <a:gd name="adj" fmla="val 8071"/>
            </a:avLst>
          </a:prstGeom>
          <a:solidFill>
            <a:schemeClr val="bg1"/>
          </a:solidFill>
          <a:ln w="12700" cap="flat" cmpd="sng" algn="ctr">
            <a:solidFill>
              <a:srgbClr val="75787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存储层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F4CAD0-60D2-B0E7-544B-E0972DA03E6F}"/>
              </a:ext>
            </a:extLst>
          </p:cNvPr>
          <p:cNvSpPr txBox="1"/>
          <p:nvPr/>
        </p:nvSpPr>
        <p:spPr>
          <a:xfrm>
            <a:off x="5241912" y="4851618"/>
            <a:ext cx="947637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lt"/>
              </a:rPr>
              <a:t>Redis</a:t>
            </a:r>
            <a:endParaRPr lang="zh-CN" altLang="en-US" dirty="0"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171022-AE1F-AC77-A50C-3468BCD5A092}"/>
              </a:ext>
            </a:extLst>
          </p:cNvPr>
          <p:cNvSpPr txBox="1"/>
          <p:nvPr/>
        </p:nvSpPr>
        <p:spPr>
          <a:xfrm>
            <a:off x="3603256" y="4851270"/>
            <a:ext cx="947637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ym typeface="+mn-lt"/>
              </a:rPr>
              <a:t>MinIO</a:t>
            </a:r>
            <a:endParaRPr lang="zh-CN" altLang="en-US" dirty="0"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458A8D-F8DF-F94D-ECE8-F1EC572A6ED6}"/>
              </a:ext>
            </a:extLst>
          </p:cNvPr>
          <p:cNvSpPr txBox="1"/>
          <p:nvPr/>
        </p:nvSpPr>
        <p:spPr>
          <a:xfrm>
            <a:off x="3505540" y="1555953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lt"/>
              </a:rPr>
              <a:t>HTML5</a:t>
            </a:r>
            <a:endParaRPr lang="zh-CN" altLang="en-US" dirty="0"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2AB95FC-620B-5322-78B6-0145158CA778}"/>
              </a:ext>
            </a:extLst>
          </p:cNvPr>
          <p:cNvSpPr txBox="1"/>
          <p:nvPr/>
        </p:nvSpPr>
        <p:spPr>
          <a:xfrm>
            <a:off x="4810837" y="1555953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lt"/>
              </a:rPr>
              <a:t>VUE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208925-459B-5319-48A9-2CFE644D83C2}"/>
              </a:ext>
            </a:extLst>
          </p:cNvPr>
          <p:cNvSpPr txBox="1"/>
          <p:nvPr/>
        </p:nvSpPr>
        <p:spPr>
          <a:xfrm>
            <a:off x="6116134" y="1555953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lt"/>
              </a:rPr>
              <a:t>CSS</a:t>
            </a:r>
            <a:endParaRPr lang="zh-CN" altLang="en-US" dirty="0"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0BF1A6-2F13-CB43-8172-2C3E91CE763D}"/>
              </a:ext>
            </a:extLst>
          </p:cNvPr>
          <p:cNvSpPr txBox="1"/>
          <p:nvPr/>
        </p:nvSpPr>
        <p:spPr>
          <a:xfrm>
            <a:off x="7421431" y="1555953"/>
            <a:ext cx="1152517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lt"/>
              </a:rPr>
              <a:t>Element-UI</a:t>
            </a:r>
            <a:endParaRPr lang="zh-CN" altLang="en-US" dirty="0"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CC39D3-F242-66A0-DD8C-2FB71CA488BD}"/>
              </a:ext>
            </a:extLst>
          </p:cNvPr>
          <p:cNvSpPr txBox="1"/>
          <p:nvPr/>
        </p:nvSpPr>
        <p:spPr>
          <a:xfrm>
            <a:off x="8727245" y="1555953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ym typeface="+mn-lt"/>
              </a:rPr>
              <a:t>Echarts</a:t>
            </a:r>
            <a:endParaRPr lang="zh-CN" altLang="en-US" dirty="0"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0D1DF0-5F86-AFBD-8C49-34A1E8928DC7}"/>
              </a:ext>
            </a:extLst>
          </p:cNvPr>
          <p:cNvSpPr txBox="1"/>
          <p:nvPr/>
        </p:nvSpPr>
        <p:spPr>
          <a:xfrm>
            <a:off x="3505540" y="3245534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ym typeface="+mn-lt"/>
              </a:rPr>
              <a:t>Springboot</a:t>
            </a:r>
            <a:endParaRPr lang="zh-CN" altLang="en-US" dirty="0"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27D3E41-8CBD-33E7-52EA-C2AA0792381E}"/>
              </a:ext>
            </a:extLst>
          </p:cNvPr>
          <p:cNvSpPr txBox="1"/>
          <p:nvPr/>
        </p:nvSpPr>
        <p:spPr>
          <a:xfrm>
            <a:off x="4810837" y="3245534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ym typeface="+mn-lt"/>
              </a:rPr>
              <a:t>Springmvc</a:t>
            </a:r>
            <a:endParaRPr lang="zh-CN" altLang="en-US" dirty="0"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31C1CC-D620-945F-019B-BE22F6F8F216}"/>
              </a:ext>
            </a:extLst>
          </p:cNvPr>
          <p:cNvSpPr txBox="1"/>
          <p:nvPr/>
        </p:nvSpPr>
        <p:spPr>
          <a:xfrm>
            <a:off x="6116134" y="3245534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ym typeface="+mn-lt"/>
              </a:rPr>
              <a:t>Mybatis</a:t>
            </a:r>
            <a:r>
              <a:rPr lang="en-US" altLang="zh-CN" dirty="0">
                <a:sym typeface="+mn-lt"/>
              </a:rPr>
              <a:t>-Plus</a:t>
            </a:r>
            <a:endParaRPr lang="zh-CN" altLang="en-US" dirty="0"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90F7E89-7FCE-77F1-A200-EE8904528307}"/>
              </a:ext>
            </a:extLst>
          </p:cNvPr>
          <p:cNvSpPr txBox="1"/>
          <p:nvPr/>
        </p:nvSpPr>
        <p:spPr>
          <a:xfrm>
            <a:off x="7421431" y="3245534"/>
            <a:ext cx="1152517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lt"/>
              </a:rPr>
              <a:t>Druid</a:t>
            </a:r>
            <a:endParaRPr lang="zh-CN" altLang="en-US" dirty="0"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4BCAAE3-C43F-0D44-903B-95E148DD1DDB}"/>
              </a:ext>
            </a:extLst>
          </p:cNvPr>
          <p:cNvSpPr txBox="1"/>
          <p:nvPr/>
        </p:nvSpPr>
        <p:spPr>
          <a:xfrm>
            <a:off x="8727245" y="3245534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ym typeface="+mn-lt"/>
              </a:rPr>
              <a:t>FastJson</a:t>
            </a:r>
            <a:endParaRPr lang="zh-CN" altLang="en-US" dirty="0"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073476D-40C2-FCC7-E84E-E112C0AD54BF}"/>
              </a:ext>
            </a:extLst>
          </p:cNvPr>
          <p:cNvSpPr txBox="1"/>
          <p:nvPr/>
        </p:nvSpPr>
        <p:spPr>
          <a:xfrm>
            <a:off x="3505540" y="3825845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00" dirty="0" err="1">
                <a:sym typeface="+mn-lt"/>
              </a:rPr>
              <a:t>SpringSecurity</a:t>
            </a:r>
            <a:endParaRPr lang="zh-CN" altLang="en-US" sz="1000" dirty="0"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CCE0CC5-066E-9999-156C-FFEC16C2A7A0}"/>
              </a:ext>
            </a:extLst>
          </p:cNvPr>
          <p:cNvSpPr txBox="1"/>
          <p:nvPr/>
        </p:nvSpPr>
        <p:spPr>
          <a:xfrm>
            <a:off x="4810837" y="3825845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lt"/>
              </a:rPr>
              <a:t>Swagger</a:t>
            </a:r>
            <a:endParaRPr lang="zh-CN" altLang="en-US" dirty="0"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6036B9-501B-0A58-FCA2-8F6A7669EB1E}"/>
              </a:ext>
            </a:extLst>
          </p:cNvPr>
          <p:cNvSpPr txBox="1"/>
          <p:nvPr/>
        </p:nvSpPr>
        <p:spPr>
          <a:xfrm>
            <a:off x="6116134" y="3825845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lt"/>
              </a:rPr>
              <a:t>XXL-Job</a:t>
            </a:r>
            <a:endParaRPr lang="zh-CN" altLang="en-US" dirty="0"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5435DB-B423-B875-1B72-8E25215BD2AE}"/>
              </a:ext>
            </a:extLst>
          </p:cNvPr>
          <p:cNvSpPr txBox="1"/>
          <p:nvPr/>
        </p:nvSpPr>
        <p:spPr>
          <a:xfrm>
            <a:off x="8727245" y="3825845"/>
            <a:ext cx="1152000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ym typeface="+mn-lt"/>
              </a:rPr>
              <a:t>Hutool</a:t>
            </a:r>
            <a:endParaRPr lang="zh-CN" altLang="en-US" dirty="0"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FD4A00-18FE-D0BE-FABE-68683D7B7203}"/>
              </a:ext>
            </a:extLst>
          </p:cNvPr>
          <p:cNvSpPr txBox="1"/>
          <p:nvPr/>
        </p:nvSpPr>
        <p:spPr>
          <a:xfrm>
            <a:off x="7421431" y="3834182"/>
            <a:ext cx="1152517" cy="366932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>
            <a:defPPr>
              <a:defRPr lang="zh-CN"/>
            </a:defPPr>
            <a:lvl1pPr algn="ctr">
              <a:lnSpc>
                <a:spcPct val="106000"/>
              </a:lnSpc>
              <a:buFont typeface="Wingdings 2" pitchFamily="18" charset="2"/>
              <a:buNone/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>
                <a:sym typeface="+mn-lt"/>
              </a:rPr>
              <a:t>Logback</a:t>
            </a:r>
            <a:endParaRPr lang="zh-CN" alt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5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AF6F37A8-4776-0347-D347-EE0BC187D6D1}"/>
              </a:ext>
            </a:extLst>
          </p:cNvPr>
          <p:cNvSpPr/>
          <p:nvPr/>
        </p:nvSpPr>
        <p:spPr bwMode="gray">
          <a:xfrm>
            <a:off x="501651" y="1016000"/>
            <a:ext cx="5506176" cy="5372767"/>
          </a:xfrm>
          <a:prstGeom prst="round2DiagRect">
            <a:avLst>
              <a:gd name="adj1" fmla="val 0"/>
              <a:gd name="adj2" fmla="val 5183"/>
            </a:avLst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DFE641-A529-8AFE-D238-44D8CF517DF1}"/>
              </a:ext>
            </a:extLst>
          </p:cNvPr>
          <p:cNvSpPr/>
          <p:nvPr/>
        </p:nvSpPr>
        <p:spPr bwMode="gray">
          <a:xfrm>
            <a:off x="528000" y="1015999"/>
            <a:ext cx="3374866" cy="401356"/>
          </a:xfrm>
          <a:prstGeom prst="rect">
            <a:avLst/>
          </a:prstGeom>
          <a:solidFill>
            <a:srgbClr val="2A4B7C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B13EAA-B1B3-A962-0D5B-2C5133A28450}"/>
              </a:ext>
            </a:extLst>
          </p:cNvPr>
          <p:cNvSpPr txBox="1"/>
          <p:nvPr/>
        </p:nvSpPr>
        <p:spPr>
          <a:xfrm>
            <a:off x="986506" y="1047401"/>
            <a:ext cx="2916360" cy="338553"/>
          </a:xfrm>
          <a:prstGeom prst="rect">
            <a:avLst/>
          </a:prstGeom>
          <a:solidFill>
            <a:srgbClr val="2A4B7C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源代码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说明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F623B-FD79-E369-9DA2-E92F86A0B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79294"/>
              </p:ext>
            </p:extLst>
          </p:nvPr>
        </p:nvGraphicFramePr>
        <p:xfrm>
          <a:off x="746263" y="1637882"/>
          <a:ext cx="8219061" cy="4503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699">
                  <a:extLst>
                    <a:ext uri="{9D8B030D-6E8A-4147-A177-3AD203B41FA5}">
                      <a16:colId xmlns:a16="http://schemas.microsoft.com/office/drawing/2014/main" val="1225206083"/>
                    </a:ext>
                  </a:extLst>
                </a:gridCol>
                <a:gridCol w="3320963">
                  <a:extLst>
                    <a:ext uri="{9D8B030D-6E8A-4147-A177-3AD203B41FA5}">
                      <a16:colId xmlns:a16="http://schemas.microsoft.com/office/drawing/2014/main" val="3964068129"/>
                    </a:ext>
                  </a:extLst>
                </a:gridCol>
                <a:gridCol w="3725399">
                  <a:extLst>
                    <a:ext uri="{9D8B030D-6E8A-4147-A177-3AD203B41FA5}">
                      <a16:colId xmlns:a16="http://schemas.microsoft.com/office/drawing/2014/main" val="1160085653"/>
                    </a:ext>
                  </a:extLst>
                </a:gridCol>
              </a:tblGrid>
              <a:tr h="3946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194D8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序号</a:t>
                      </a:r>
                      <a:endParaRPr lang="en-US" sz="1400" dirty="0">
                        <a:solidFill>
                          <a:srgbClr val="194D8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194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4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194D8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模块名称</a:t>
                      </a:r>
                      <a:endParaRPr lang="en-US" sz="1400" dirty="0">
                        <a:solidFill>
                          <a:srgbClr val="194D8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194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4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194D85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说明</a:t>
                      </a:r>
                      <a:endParaRPr lang="en-US" sz="1400" dirty="0">
                        <a:solidFill>
                          <a:srgbClr val="194D85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194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4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979097"/>
                  </a:ext>
                </a:extLst>
              </a:tr>
              <a:tr h="5267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1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194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xxx-web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194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前端工程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rgbClr val="194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50225"/>
                  </a:ext>
                </a:extLst>
              </a:tr>
              <a:tr h="5267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2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xxx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后端父工程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769730"/>
                  </a:ext>
                </a:extLst>
              </a:tr>
              <a:tr h="5267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3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xxx-launch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启动模块，后端主包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02234"/>
                  </a:ext>
                </a:extLst>
              </a:tr>
              <a:tr h="5267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4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xxx-common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基础模块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(core, util)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165518"/>
                  </a:ext>
                </a:extLst>
              </a:tr>
              <a:tr h="5004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5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xxx-framework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服务框架配置模块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49063"/>
                  </a:ext>
                </a:extLst>
              </a:tr>
              <a:tr h="5004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6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xxx-quartz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定时任务模块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643864"/>
                  </a:ext>
                </a:extLst>
              </a:tr>
              <a:tr h="5004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7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xxx-system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后台系统管理模块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40501"/>
                  </a:ext>
                </a:extLst>
              </a:tr>
              <a:tr h="5004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xxx-fusion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Fusion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ea"/>
                        </a:rPr>
                        <a:t>集成模块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58735"/>
                  </a:ext>
                </a:extLst>
              </a:tr>
            </a:tbl>
          </a:graphicData>
        </a:graphic>
      </p:graphicFrame>
      <p:sp>
        <p:nvSpPr>
          <p:cNvPr id="8" name="pc-coding_74933">
            <a:extLst>
              <a:ext uri="{FF2B5EF4-FFF2-40B4-BE49-F238E27FC236}">
                <a16:creationId xmlns:a16="http://schemas.microsoft.com/office/drawing/2014/main" id="{2E4E4751-BD04-C267-826D-4D43CD159979}"/>
              </a:ext>
            </a:extLst>
          </p:cNvPr>
          <p:cNvSpPr/>
          <p:nvPr/>
        </p:nvSpPr>
        <p:spPr>
          <a:xfrm>
            <a:off x="612142" y="1081988"/>
            <a:ext cx="308354" cy="269379"/>
          </a:xfrm>
          <a:custGeom>
            <a:avLst/>
            <a:gdLst>
              <a:gd name="connsiteX0" fmla="*/ 355904 w 605169"/>
              <a:gd name="connsiteY0" fmla="*/ 152728 h 528676"/>
              <a:gd name="connsiteX1" fmla="*/ 365632 w 605169"/>
              <a:gd name="connsiteY1" fmla="*/ 155756 h 528676"/>
              <a:gd name="connsiteX2" fmla="*/ 416949 w 605169"/>
              <a:gd name="connsiteY2" fmla="*/ 198254 h 528676"/>
              <a:gd name="connsiteX3" fmla="*/ 421769 w 605169"/>
              <a:gd name="connsiteY3" fmla="*/ 208454 h 528676"/>
              <a:gd name="connsiteX4" fmla="*/ 416949 w 605169"/>
              <a:gd name="connsiteY4" fmla="*/ 218653 h 528676"/>
              <a:gd name="connsiteX5" fmla="*/ 365632 w 605169"/>
              <a:gd name="connsiteY5" fmla="*/ 261293 h 528676"/>
              <a:gd name="connsiteX6" fmla="*/ 357127 w 605169"/>
              <a:gd name="connsiteY6" fmla="*/ 264268 h 528676"/>
              <a:gd name="connsiteX7" fmla="*/ 346920 w 605169"/>
              <a:gd name="connsiteY7" fmla="*/ 259452 h 528676"/>
              <a:gd name="connsiteX8" fmla="*/ 348621 w 605169"/>
              <a:gd name="connsiteY8" fmla="*/ 240753 h 528676"/>
              <a:gd name="connsiteX9" fmla="*/ 387605 w 605169"/>
              <a:gd name="connsiteY9" fmla="*/ 208454 h 528676"/>
              <a:gd name="connsiteX10" fmla="*/ 348621 w 605169"/>
              <a:gd name="connsiteY10" fmla="*/ 176155 h 528676"/>
              <a:gd name="connsiteX11" fmla="*/ 346920 w 605169"/>
              <a:gd name="connsiteY11" fmla="*/ 157456 h 528676"/>
              <a:gd name="connsiteX12" fmla="*/ 355904 w 605169"/>
              <a:gd name="connsiteY12" fmla="*/ 152728 h 528676"/>
              <a:gd name="connsiteX13" fmla="*/ 249212 w 605169"/>
              <a:gd name="connsiteY13" fmla="*/ 152728 h 528676"/>
              <a:gd name="connsiteX14" fmla="*/ 258249 w 605169"/>
              <a:gd name="connsiteY14" fmla="*/ 157456 h 528676"/>
              <a:gd name="connsiteX15" fmla="*/ 256406 w 605169"/>
              <a:gd name="connsiteY15" fmla="*/ 176155 h 528676"/>
              <a:gd name="connsiteX16" fmla="*/ 217564 w 605169"/>
              <a:gd name="connsiteY16" fmla="*/ 208454 h 528676"/>
              <a:gd name="connsiteX17" fmla="*/ 256406 w 605169"/>
              <a:gd name="connsiteY17" fmla="*/ 240753 h 528676"/>
              <a:gd name="connsiteX18" fmla="*/ 258249 w 605169"/>
              <a:gd name="connsiteY18" fmla="*/ 259452 h 528676"/>
              <a:gd name="connsiteX19" fmla="*/ 247901 w 605169"/>
              <a:gd name="connsiteY19" fmla="*/ 264268 h 528676"/>
              <a:gd name="connsiteX20" fmla="*/ 239537 w 605169"/>
              <a:gd name="connsiteY20" fmla="*/ 261293 h 528676"/>
              <a:gd name="connsiteX21" fmla="*/ 188220 w 605169"/>
              <a:gd name="connsiteY21" fmla="*/ 218653 h 528676"/>
              <a:gd name="connsiteX22" fmla="*/ 183400 w 605169"/>
              <a:gd name="connsiteY22" fmla="*/ 208454 h 528676"/>
              <a:gd name="connsiteX23" fmla="*/ 188220 w 605169"/>
              <a:gd name="connsiteY23" fmla="*/ 198254 h 528676"/>
              <a:gd name="connsiteX24" fmla="*/ 239537 w 605169"/>
              <a:gd name="connsiteY24" fmla="*/ 155756 h 528676"/>
              <a:gd name="connsiteX25" fmla="*/ 249212 w 605169"/>
              <a:gd name="connsiteY25" fmla="*/ 152728 h 528676"/>
              <a:gd name="connsiteX26" fmla="*/ 330751 w 605169"/>
              <a:gd name="connsiteY26" fmla="*/ 111431 h 528676"/>
              <a:gd name="connsiteX27" fmla="*/ 339832 w 605169"/>
              <a:gd name="connsiteY27" fmla="*/ 127861 h 528676"/>
              <a:gd name="connsiteX28" fmla="*/ 290879 w 605169"/>
              <a:gd name="connsiteY28" fmla="*/ 296552 h 528676"/>
              <a:gd name="connsiteX29" fmla="*/ 278108 w 605169"/>
              <a:gd name="connsiteY29" fmla="*/ 306183 h 528676"/>
              <a:gd name="connsiteX30" fmla="*/ 274419 w 605169"/>
              <a:gd name="connsiteY30" fmla="*/ 305617 h 528676"/>
              <a:gd name="connsiteX31" fmla="*/ 265337 w 605169"/>
              <a:gd name="connsiteY31" fmla="*/ 289187 h 528676"/>
              <a:gd name="connsiteX32" fmla="*/ 314291 w 605169"/>
              <a:gd name="connsiteY32" fmla="*/ 120496 h 528676"/>
              <a:gd name="connsiteX33" fmla="*/ 330751 w 605169"/>
              <a:gd name="connsiteY33" fmla="*/ 111431 h 528676"/>
              <a:gd name="connsiteX34" fmla="*/ 59850 w 605169"/>
              <a:gd name="connsiteY34" fmla="*/ 59764 h 528676"/>
              <a:gd name="connsiteX35" fmla="*/ 59850 w 605169"/>
              <a:gd name="connsiteY35" fmla="*/ 352640 h 528676"/>
              <a:gd name="connsiteX36" fmla="*/ 545177 w 605169"/>
              <a:gd name="connsiteY36" fmla="*/ 352640 h 528676"/>
              <a:gd name="connsiteX37" fmla="*/ 545177 w 605169"/>
              <a:gd name="connsiteY37" fmla="*/ 59764 h 528676"/>
              <a:gd name="connsiteX38" fmla="*/ 51624 w 605169"/>
              <a:gd name="connsiteY38" fmla="*/ 0 h 528676"/>
              <a:gd name="connsiteX39" fmla="*/ 553545 w 605169"/>
              <a:gd name="connsiteY39" fmla="*/ 0 h 528676"/>
              <a:gd name="connsiteX40" fmla="*/ 605169 w 605169"/>
              <a:gd name="connsiteY40" fmla="*/ 51550 h 528676"/>
              <a:gd name="connsiteX41" fmla="*/ 605169 w 605169"/>
              <a:gd name="connsiteY41" fmla="*/ 360854 h 528676"/>
              <a:gd name="connsiteX42" fmla="*/ 553545 w 605169"/>
              <a:gd name="connsiteY42" fmla="*/ 412404 h 528676"/>
              <a:gd name="connsiteX43" fmla="*/ 352152 w 605169"/>
              <a:gd name="connsiteY43" fmla="*/ 412404 h 528676"/>
              <a:gd name="connsiteX44" fmla="*/ 352152 w 605169"/>
              <a:gd name="connsiteY44" fmla="*/ 458998 h 528676"/>
              <a:gd name="connsiteX45" fmla="*/ 392856 w 605169"/>
              <a:gd name="connsiteY45" fmla="*/ 458998 h 528676"/>
              <a:gd name="connsiteX46" fmla="*/ 427745 w 605169"/>
              <a:gd name="connsiteY46" fmla="*/ 493837 h 528676"/>
              <a:gd name="connsiteX47" fmla="*/ 392856 w 605169"/>
              <a:gd name="connsiteY47" fmla="*/ 528676 h 528676"/>
              <a:gd name="connsiteX48" fmla="*/ 212313 w 605169"/>
              <a:gd name="connsiteY48" fmla="*/ 528676 h 528676"/>
              <a:gd name="connsiteX49" fmla="*/ 177424 w 605169"/>
              <a:gd name="connsiteY49" fmla="*/ 493837 h 528676"/>
              <a:gd name="connsiteX50" fmla="*/ 212313 w 605169"/>
              <a:gd name="connsiteY50" fmla="*/ 458998 h 528676"/>
              <a:gd name="connsiteX51" fmla="*/ 253017 w 605169"/>
              <a:gd name="connsiteY51" fmla="*/ 458998 h 528676"/>
              <a:gd name="connsiteX52" fmla="*/ 253017 w 605169"/>
              <a:gd name="connsiteY52" fmla="*/ 412404 h 528676"/>
              <a:gd name="connsiteX53" fmla="*/ 51624 w 605169"/>
              <a:gd name="connsiteY53" fmla="*/ 412404 h 528676"/>
              <a:gd name="connsiteX54" fmla="*/ 0 w 605169"/>
              <a:gd name="connsiteY54" fmla="*/ 360854 h 528676"/>
              <a:gd name="connsiteX55" fmla="*/ 0 w 605169"/>
              <a:gd name="connsiteY55" fmla="*/ 51550 h 528676"/>
              <a:gd name="connsiteX56" fmla="*/ 51624 w 605169"/>
              <a:gd name="connsiteY56" fmla="*/ 0 h 5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5169" h="528676">
                <a:moveTo>
                  <a:pt x="355904" y="152728"/>
                </a:moveTo>
                <a:cubicBezTo>
                  <a:pt x="359288" y="152427"/>
                  <a:pt x="362797" y="153419"/>
                  <a:pt x="365632" y="155756"/>
                </a:cubicBezTo>
                <a:lnTo>
                  <a:pt x="416949" y="198254"/>
                </a:lnTo>
                <a:cubicBezTo>
                  <a:pt x="419926" y="200804"/>
                  <a:pt x="421769" y="204487"/>
                  <a:pt x="421769" y="208454"/>
                </a:cubicBezTo>
                <a:cubicBezTo>
                  <a:pt x="421769" y="212420"/>
                  <a:pt x="419926" y="216245"/>
                  <a:pt x="416949" y="218653"/>
                </a:cubicBezTo>
                <a:lnTo>
                  <a:pt x="365632" y="261293"/>
                </a:lnTo>
                <a:cubicBezTo>
                  <a:pt x="363222" y="263277"/>
                  <a:pt x="360104" y="264268"/>
                  <a:pt x="357127" y="264268"/>
                </a:cubicBezTo>
                <a:cubicBezTo>
                  <a:pt x="353299" y="264268"/>
                  <a:pt x="349613" y="262710"/>
                  <a:pt x="346920" y="259452"/>
                </a:cubicBezTo>
                <a:cubicBezTo>
                  <a:pt x="342242" y="253927"/>
                  <a:pt x="342951" y="245427"/>
                  <a:pt x="348621" y="240753"/>
                </a:cubicBezTo>
                <a:lnTo>
                  <a:pt x="387605" y="208454"/>
                </a:lnTo>
                <a:lnTo>
                  <a:pt x="348621" y="176155"/>
                </a:lnTo>
                <a:cubicBezTo>
                  <a:pt x="342951" y="171480"/>
                  <a:pt x="342242" y="163122"/>
                  <a:pt x="346920" y="157456"/>
                </a:cubicBezTo>
                <a:cubicBezTo>
                  <a:pt x="349259" y="154623"/>
                  <a:pt x="352519" y="153029"/>
                  <a:pt x="355904" y="152728"/>
                </a:cubicBezTo>
                <a:close/>
                <a:moveTo>
                  <a:pt x="249212" y="152728"/>
                </a:moveTo>
                <a:cubicBezTo>
                  <a:pt x="252614" y="153029"/>
                  <a:pt x="255910" y="154623"/>
                  <a:pt x="258249" y="157456"/>
                </a:cubicBezTo>
                <a:cubicBezTo>
                  <a:pt x="262927" y="163122"/>
                  <a:pt x="262076" y="171480"/>
                  <a:pt x="256406" y="176155"/>
                </a:cubicBezTo>
                <a:lnTo>
                  <a:pt x="217564" y="208454"/>
                </a:lnTo>
                <a:lnTo>
                  <a:pt x="256406" y="240753"/>
                </a:lnTo>
                <a:cubicBezTo>
                  <a:pt x="262076" y="245427"/>
                  <a:pt x="262927" y="253927"/>
                  <a:pt x="258249" y="259452"/>
                </a:cubicBezTo>
                <a:cubicBezTo>
                  <a:pt x="255556" y="262710"/>
                  <a:pt x="251728" y="264268"/>
                  <a:pt x="247901" y="264268"/>
                </a:cubicBezTo>
                <a:cubicBezTo>
                  <a:pt x="244924" y="264268"/>
                  <a:pt x="241947" y="263277"/>
                  <a:pt x="239537" y="261293"/>
                </a:cubicBezTo>
                <a:lnTo>
                  <a:pt x="188220" y="218653"/>
                </a:lnTo>
                <a:cubicBezTo>
                  <a:pt x="185101" y="216245"/>
                  <a:pt x="183400" y="212420"/>
                  <a:pt x="183400" y="208454"/>
                </a:cubicBezTo>
                <a:cubicBezTo>
                  <a:pt x="183400" y="204487"/>
                  <a:pt x="185101" y="200804"/>
                  <a:pt x="188220" y="198254"/>
                </a:cubicBezTo>
                <a:lnTo>
                  <a:pt x="239537" y="155756"/>
                </a:lnTo>
                <a:cubicBezTo>
                  <a:pt x="242301" y="153419"/>
                  <a:pt x="245810" y="152427"/>
                  <a:pt x="249212" y="152728"/>
                </a:cubicBezTo>
                <a:close/>
                <a:moveTo>
                  <a:pt x="330751" y="111431"/>
                </a:moveTo>
                <a:cubicBezTo>
                  <a:pt x="337846" y="113414"/>
                  <a:pt x="341819" y="120779"/>
                  <a:pt x="339832" y="127861"/>
                </a:cubicBezTo>
                <a:lnTo>
                  <a:pt x="290879" y="296552"/>
                </a:lnTo>
                <a:cubicBezTo>
                  <a:pt x="289176" y="302359"/>
                  <a:pt x="283926" y="306183"/>
                  <a:pt x="278108" y="306183"/>
                </a:cubicBezTo>
                <a:cubicBezTo>
                  <a:pt x="276831" y="306183"/>
                  <a:pt x="275696" y="305900"/>
                  <a:pt x="274419" y="305617"/>
                </a:cubicBezTo>
                <a:cubicBezTo>
                  <a:pt x="267324" y="303492"/>
                  <a:pt x="263209" y="296127"/>
                  <a:pt x="265337" y="289187"/>
                </a:cubicBezTo>
                <a:lnTo>
                  <a:pt x="314291" y="120496"/>
                </a:lnTo>
                <a:cubicBezTo>
                  <a:pt x="316278" y="113414"/>
                  <a:pt x="323656" y="109306"/>
                  <a:pt x="330751" y="111431"/>
                </a:cubicBezTo>
                <a:close/>
                <a:moveTo>
                  <a:pt x="59850" y="59764"/>
                </a:moveTo>
                <a:lnTo>
                  <a:pt x="59850" y="352640"/>
                </a:lnTo>
                <a:lnTo>
                  <a:pt x="545177" y="352640"/>
                </a:lnTo>
                <a:lnTo>
                  <a:pt x="545177" y="59764"/>
                </a:lnTo>
                <a:close/>
                <a:moveTo>
                  <a:pt x="51624" y="0"/>
                </a:moveTo>
                <a:lnTo>
                  <a:pt x="553545" y="0"/>
                </a:lnTo>
                <a:cubicBezTo>
                  <a:pt x="582051" y="0"/>
                  <a:pt x="605169" y="23084"/>
                  <a:pt x="605169" y="51550"/>
                </a:cubicBezTo>
                <a:lnTo>
                  <a:pt x="605169" y="360854"/>
                </a:lnTo>
                <a:cubicBezTo>
                  <a:pt x="605169" y="389320"/>
                  <a:pt x="582051" y="412404"/>
                  <a:pt x="553545" y="412404"/>
                </a:cubicBezTo>
                <a:lnTo>
                  <a:pt x="352152" y="412404"/>
                </a:lnTo>
                <a:lnTo>
                  <a:pt x="352152" y="458998"/>
                </a:lnTo>
                <a:lnTo>
                  <a:pt x="392856" y="458998"/>
                </a:lnTo>
                <a:cubicBezTo>
                  <a:pt x="412145" y="458998"/>
                  <a:pt x="427745" y="474577"/>
                  <a:pt x="427745" y="493837"/>
                </a:cubicBezTo>
                <a:cubicBezTo>
                  <a:pt x="427745" y="513098"/>
                  <a:pt x="412145" y="528676"/>
                  <a:pt x="392856" y="528676"/>
                </a:cubicBezTo>
                <a:lnTo>
                  <a:pt x="212313" y="528676"/>
                </a:lnTo>
                <a:cubicBezTo>
                  <a:pt x="193024" y="528676"/>
                  <a:pt x="177424" y="513098"/>
                  <a:pt x="177424" y="493837"/>
                </a:cubicBezTo>
                <a:cubicBezTo>
                  <a:pt x="177424" y="474577"/>
                  <a:pt x="193024" y="458998"/>
                  <a:pt x="212313" y="458998"/>
                </a:cubicBezTo>
                <a:lnTo>
                  <a:pt x="253017" y="458998"/>
                </a:lnTo>
                <a:lnTo>
                  <a:pt x="253017" y="412404"/>
                </a:lnTo>
                <a:lnTo>
                  <a:pt x="51624" y="412404"/>
                </a:lnTo>
                <a:cubicBezTo>
                  <a:pt x="23118" y="412404"/>
                  <a:pt x="0" y="389320"/>
                  <a:pt x="0" y="360854"/>
                </a:cubicBezTo>
                <a:lnTo>
                  <a:pt x="0" y="51550"/>
                </a:lnTo>
                <a:cubicBezTo>
                  <a:pt x="0" y="23084"/>
                  <a:pt x="23118" y="0"/>
                  <a:pt x="51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楷体</vt:lpstr>
      <vt:lpstr>微软雅黑</vt:lpstr>
      <vt:lpstr>Arial</vt:lpstr>
      <vt:lpstr>Wingdings 2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 Villa Xin</dc:creator>
  <cp:lastModifiedBy>Li, Villa Xin</cp:lastModifiedBy>
  <cp:revision>5</cp:revision>
  <dcterms:created xsi:type="dcterms:W3CDTF">2024-10-17T17:22:03Z</dcterms:created>
  <dcterms:modified xsi:type="dcterms:W3CDTF">2024-10-17T17:24:52Z</dcterms:modified>
</cp:coreProperties>
</file>