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61" r:id="rId2"/>
    <p:sldId id="265" r:id="rId3"/>
    <p:sldId id="264" r:id="rId4"/>
    <p:sldId id="262" r:id="rId5"/>
    <p:sldId id="270" r:id="rId6"/>
    <p:sldId id="263" r:id="rId7"/>
    <p:sldId id="27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FD7CC3-F5DB-44DA-97A8-17CEB467C7A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</dgm:pt>
    <dgm:pt modelId="{A86945F7-8F9E-4D82-AE69-33380DF0C47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主页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Index.html</a:t>
          </a:r>
          <a:endParaRPr kumimoji="0" lang="en-US" altLang="zh-CN" sz="2400" b="0" i="0" u="none" strike="noStrike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gm:t>
    </dgm:pt>
    <dgm:pt modelId="{EEF78500-8CA6-4FE4-BECF-27BEF13F0F24}" type="parTrans" cxnId="{AB61EBDA-B624-42C3-86A0-6FD1380D06A8}">
      <dgm:prSet/>
      <dgm:spPr/>
      <dgm:t>
        <a:bodyPr/>
        <a:lstStyle/>
        <a:p>
          <a:endParaRPr lang="zh-CN" altLang="en-US" sz="2400"/>
        </a:p>
      </dgm:t>
    </dgm:pt>
    <dgm:pt modelId="{D2F969D2-F8C8-4513-A0A8-B223712411DF}" type="sibTrans" cxnId="{AB61EBDA-B624-42C3-86A0-6FD1380D06A8}">
      <dgm:prSet/>
      <dgm:spPr/>
      <dgm:t>
        <a:bodyPr/>
        <a:lstStyle/>
        <a:p>
          <a:endParaRPr lang="zh-CN" altLang="en-US" sz="2400"/>
        </a:p>
      </dgm:t>
    </dgm:pt>
    <dgm:pt modelId="{1C8B6883-9CD5-47D8-BA49-2FA7EF496F8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栏目</a:t>
          </a:r>
          <a:r>
            <a:rPr kumimoji="0" lang="en-US" altLang="zh-CN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1</a:t>
          </a:r>
          <a:endParaRPr kumimoji="0" lang="en-US" altLang="zh-CN" sz="2400" b="0" i="0" u="none" strike="noStrike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gm:t>
    </dgm:pt>
    <dgm:pt modelId="{B53B7D87-D562-4E8B-A169-04716A4050D4}" type="parTrans" cxnId="{5B61F1EF-0170-4AC9-922D-5844F82733AD}">
      <dgm:prSet/>
      <dgm:spPr/>
      <dgm:t>
        <a:bodyPr/>
        <a:lstStyle/>
        <a:p>
          <a:endParaRPr lang="zh-CN" altLang="en-US" sz="2400"/>
        </a:p>
      </dgm:t>
    </dgm:pt>
    <dgm:pt modelId="{2B4FBBCE-3464-4777-99EA-2D8742E80D74}" type="sibTrans" cxnId="{5B61F1EF-0170-4AC9-922D-5844F82733AD}">
      <dgm:prSet/>
      <dgm:spPr/>
      <dgm:t>
        <a:bodyPr/>
        <a:lstStyle/>
        <a:p>
          <a:endParaRPr lang="zh-CN" altLang="en-US" sz="2400"/>
        </a:p>
      </dgm:t>
    </dgm:pt>
    <dgm:pt modelId="{84BFD731-81B9-48BE-8EB4-3283E5A8FCB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详细信息</a:t>
          </a:r>
          <a:endParaRPr kumimoji="0" lang="en-US" altLang="zh-CN" sz="2400" b="0" i="0" u="none" strike="noStrike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gm:t>
    </dgm:pt>
    <dgm:pt modelId="{DC390D5D-65D1-4B5C-B313-89F41934BC0F}" type="parTrans" cxnId="{F93BC0AA-2927-489A-A037-C189D7439C2F}">
      <dgm:prSet/>
      <dgm:spPr/>
      <dgm:t>
        <a:bodyPr/>
        <a:lstStyle/>
        <a:p>
          <a:endParaRPr lang="zh-CN" altLang="en-US" sz="2400"/>
        </a:p>
      </dgm:t>
    </dgm:pt>
    <dgm:pt modelId="{91AB66B7-8D75-4FBE-A795-E34F56BC19CC}" type="sibTrans" cxnId="{F93BC0AA-2927-489A-A037-C189D7439C2F}">
      <dgm:prSet/>
      <dgm:spPr/>
      <dgm:t>
        <a:bodyPr/>
        <a:lstStyle/>
        <a:p>
          <a:endParaRPr lang="zh-CN" altLang="en-US" sz="2400"/>
        </a:p>
      </dgm:t>
    </dgm:pt>
    <dgm:pt modelId="{BE2F1927-EA25-40D7-8514-FDE6F044A86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栏目</a:t>
          </a:r>
          <a:r>
            <a:rPr kumimoji="0" lang="en-US" altLang="zh-CN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2</a:t>
          </a:r>
          <a:endParaRPr kumimoji="0" lang="en-US" altLang="zh-CN" sz="2400" b="0" i="0" u="none" strike="noStrike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gm:t>
    </dgm:pt>
    <dgm:pt modelId="{EBE70C2F-8D77-4B38-83F5-7C179157B0BF}" type="parTrans" cxnId="{6B578ABB-D50E-40DE-8E1C-7DBB66B4EA0C}">
      <dgm:prSet/>
      <dgm:spPr/>
      <dgm:t>
        <a:bodyPr/>
        <a:lstStyle/>
        <a:p>
          <a:endParaRPr lang="zh-CN" altLang="en-US" sz="2400"/>
        </a:p>
      </dgm:t>
    </dgm:pt>
    <dgm:pt modelId="{58533CB7-5153-41E4-A2F7-5A3A5BE2B468}" type="sibTrans" cxnId="{6B578ABB-D50E-40DE-8E1C-7DBB66B4EA0C}">
      <dgm:prSet/>
      <dgm:spPr/>
      <dgm:t>
        <a:bodyPr/>
        <a:lstStyle/>
        <a:p>
          <a:endParaRPr lang="zh-CN" altLang="en-US" sz="2400"/>
        </a:p>
      </dgm:t>
    </dgm:pt>
    <dgm:pt modelId="{346C658E-5208-4F4A-8762-2AB1A94826F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详细信息</a:t>
          </a:r>
          <a:endParaRPr kumimoji="0" lang="en-US" altLang="zh-CN" sz="2400" b="0" i="0" u="none" strike="noStrike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gm:t>
    </dgm:pt>
    <dgm:pt modelId="{116609F7-4277-4372-8AD5-6C08DCDEACAF}" type="parTrans" cxnId="{842A3BF8-FDDA-47AB-AF01-CF2EE4E55CC2}">
      <dgm:prSet/>
      <dgm:spPr/>
      <dgm:t>
        <a:bodyPr/>
        <a:lstStyle/>
        <a:p>
          <a:endParaRPr lang="zh-CN" altLang="en-US" sz="2400"/>
        </a:p>
      </dgm:t>
    </dgm:pt>
    <dgm:pt modelId="{DDCB7218-8A1F-4B94-9AAD-98F81068C48E}" type="sibTrans" cxnId="{842A3BF8-FDDA-47AB-AF01-CF2EE4E55CC2}">
      <dgm:prSet/>
      <dgm:spPr/>
      <dgm:t>
        <a:bodyPr/>
        <a:lstStyle/>
        <a:p>
          <a:endParaRPr lang="zh-CN" altLang="en-US" sz="2400"/>
        </a:p>
      </dgm:t>
    </dgm:pt>
    <dgm:pt modelId="{277C4EA1-7089-44B3-8BF4-C1DC756FB243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作者介绍</a:t>
          </a:r>
          <a:endParaRPr kumimoji="0" lang="zh-CN" altLang="en-US" sz="2400" b="0" i="0" u="none" strike="noStrike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gm:t>
    </dgm:pt>
    <dgm:pt modelId="{1E77829A-B189-4C73-8456-0A5B4AD45A20}" type="parTrans" cxnId="{300C4A8E-AF97-43EE-AF03-699FB12FB26A}">
      <dgm:prSet/>
      <dgm:spPr/>
      <dgm:t>
        <a:bodyPr/>
        <a:lstStyle/>
        <a:p>
          <a:endParaRPr lang="zh-CN" altLang="en-US" sz="2400"/>
        </a:p>
      </dgm:t>
    </dgm:pt>
    <dgm:pt modelId="{B4C44B04-AC8D-4BB2-90F5-ED772DF8FC1F}" type="sibTrans" cxnId="{300C4A8E-AF97-43EE-AF03-699FB12FB26A}">
      <dgm:prSet/>
      <dgm:spPr/>
      <dgm:t>
        <a:bodyPr/>
        <a:lstStyle/>
        <a:p>
          <a:endParaRPr lang="zh-CN" altLang="en-US" sz="2400"/>
        </a:p>
      </dgm:t>
    </dgm:pt>
    <dgm:pt modelId="{DE35800C-1556-479E-A3C3-9996DEEA9990}">
      <dgm:prSet custT="1"/>
      <dgm:spPr/>
      <dgm:t>
        <a:bodyPr/>
        <a:lstStyle/>
        <a:p>
          <a:r>
            <a:rPr lang="zh-CN" altLang="en-US" sz="2400" dirty="0" smtClean="0"/>
            <a:t>详细介绍</a:t>
          </a:r>
          <a:endParaRPr lang="zh-CN" altLang="en-US" sz="2400" dirty="0"/>
        </a:p>
      </dgm:t>
    </dgm:pt>
    <dgm:pt modelId="{DBC0D692-E011-4E43-B980-D55F79AA6CD3}" type="parTrans" cxnId="{245CBD9E-E165-4190-9A2B-026DD83F8FAE}">
      <dgm:prSet/>
      <dgm:spPr/>
    </dgm:pt>
    <dgm:pt modelId="{5F5EB45E-65F7-42B1-B80B-42A392FB252F}" type="sibTrans" cxnId="{245CBD9E-E165-4190-9A2B-026DD83F8FAE}">
      <dgm:prSet/>
      <dgm:spPr/>
    </dgm:pt>
    <dgm:pt modelId="{5C4E023D-ACAA-4405-B9FF-8C6E36448587}" type="pres">
      <dgm:prSet presAssocID="{7DFD7CC3-F5DB-44DA-97A8-17CEB467C7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FA72B8-F63B-4A0B-914B-2DAE347E0244}" type="pres">
      <dgm:prSet presAssocID="{A86945F7-8F9E-4D82-AE69-33380DF0C472}" presName="hierRoot1" presStyleCnt="0">
        <dgm:presLayoutVars>
          <dgm:hierBranch/>
        </dgm:presLayoutVars>
      </dgm:prSet>
      <dgm:spPr/>
    </dgm:pt>
    <dgm:pt modelId="{281A694C-311E-4EDA-A1ED-4C31A90FAE4A}" type="pres">
      <dgm:prSet presAssocID="{A86945F7-8F9E-4D82-AE69-33380DF0C472}" presName="rootComposite1" presStyleCnt="0"/>
      <dgm:spPr/>
    </dgm:pt>
    <dgm:pt modelId="{A29C0F02-073E-4E03-AFD8-AE02F05047EB}" type="pres">
      <dgm:prSet presAssocID="{A86945F7-8F9E-4D82-AE69-33380DF0C47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423CB8-4E77-470C-B582-1AEC9E3C0AE7}" type="pres">
      <dgm:prSet presAssocID="{A86945F7-8F9E-4D82-AE69-33380DF0C47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2A195E1-F066-417A-9FEC-638E737CDF13}" type="pres">
      <dgm:prSet presAssocID="{A86945F7-8F9E-4D82-AE69-33380DF0C472}" presName="hierChild2" presStyleCnt="0"/>
      <dgm:spPr/>
    </dgm:pt>
    <dgm:pt modelId="{934D9A9A-9F38-4DD1-B4DA-3A3CC0FB29EE}" type="pres">
      <dgm:prSet presAssocID="{B53B7D87-D562-4E8B-A169-04716A4050D4}" presName="Name35" presStyleLbl="parChTrans1D2" presStyleIdx="0" presStyleCnt="3"/>
      <dgm:spPr/>
      <dgm:t>
        <a:bodyPr/>
        <a:lstStyle/>
        <a:p>
          <a:endParaRPr lang="zh-CN" altLang="en-US"/>
        </a:p>
      </dgm:t>
    </dgm:pt>
    <dgm:pt modelId="{AE7E37DB-0971-49A9-99B5-4488C32C95BF}" type="pres">
      <dgm:prSet presAssocID="{1C8B6883-9CD5-47D8-BA49-2FA7EF496F82}" presName="hierRoot2" presStyleCnt="0">
        <dgm:presLayoutVars>
          <dgm:hierBranch/>
        </dgm:presLayoutVars>
      </dgm:prSet>
      <dgm:spPr/>
    </dgm:pt>
    <dgm:pt modelId="{2F7C0B76-F90E-47C1-A155-89B705F3E9D8}" type="pres">
      <dgm:prSet presAssocID="{1C8B6883-9CD5-47D8-BA49-2FA7EF496F82}" presName="rootComposite" presStyleCnt="0"/>
      <dgm:spPr/>
    </dgm:pt>
    <dgm:pt modelId="{C9596D0E-F3D7-4D56-9195-1D7043CA417C}" type="pres">
      <dgm:prSet presAssocID="{1C8B6883-9CD5-47D8-BA49-2FA7EF496F8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853423-BA41-44B6-A3B7-786502CED74A}" type="pres">
      <dgm:prSet presAssocID="{1C8B6883-9CD5-47D8-BA49-2FA7EF496F82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AC77B3BC-CA56-466B-9023-57E2AAFE039D}" type="pres">
      <dgm:prSet presAssocID="{1C8B6883-9CD5-47D8-BA49-2FA7EF496F82}" presName="hierChild4" presStyleCnt="0"/>
      <dgm:spPr/>
    </dgm:pt>
    <dgm:pt modelId="{4F01F32D-2CA8-44F4-B087-33E808D5482D}" type="pres">
      <dgm:prSet presAssocID="{DC390D5D-65D1-4B5C-B313-89F41934BC0F}" presName="Name35" presStyleLbl="parChTrans1D3" presStyleIdx="0" presStyleCnt="3"/>
      <dgm:spPr/>
      <dgm:t>
        <a:bodyPr/>
        <a:lstStyle/>
        <a:p>
          <a:endParaRPr lang="zh-CN" altLang="en-US"/>
        </a:p>
      </dgm:t>
    </dgm:pt>
    <dgm:pt modelId="{A6FF4C36-54E6-4466-8F49-4BD03B4E33B2}" type="pres">
      <dgm:prSet presAssocID="{84BFD731-81B9-48BE-8EB4-3283E5A8FCBF}" presName="hierRoot2" presStyleCnt="0">
        <dgm:presLayoutVars>
          <dgm:hierBranch val="r"/>
        </dgm:presLayoutVars>
      </dgm:prSet>
      <dgm:spPr/>
    </dgm:pt>
    <dgm:pt modelId="{AF639EFD-9569-46ED-8664-D539DD620334}" type="pres">
      <dgm:prSet presAssocID="{84BFD731-81B9-48BE-8EB4-3283E5A8FCBF}" presName="rootComposite" presStyleCnt="0"/>
      <dgm:spPr/>
    </dgm:pt>
    <dgm:pt modelId="{DF45FA28-21A0-420E-90B6-B3041CD93077}" type="pres">
      <dgm:prSet presAssocID="{84BFD731-81B9-48BE-8EB4-3283E5A8FCBF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FC6FA9-2493-4455-8E43-1EAD39150ACC}" type="pres">
      <dgm:prSet presAssocID="{84BFD731-81B9-48BE-8EB4-3283E5A8FCBF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A0E605A2-0790-44F9-865A-AD1189ED6F3B}" type="pres">
      <dgm:prSet presAssocID="{84BFD731-81B9-48BE-8EB4-3283E5A8FCBF}" presName="hierChild4" presStyleCnt="0"/>
      <dgm:spPr/>
    </dgm:pt>
    <dgm:pt modelId="{82FD6AE7-7F43-439B-B16F-CFA5CA28FAD1}" type="pres">
      <dgm:prSet presAssocID="{84BFD731-81B9-48BE-8EB4-3283E5A8FCBF}" presName="hierChild5" presStyleCnt="0"/>
      <dgm:spPr/>
    </dgm:pt>
    <dgm:pt modelId="{F82109AE-936A-4C0B-A3CA-9079653002E8}" type="pres">
      <dgm:prSet presAssocID="{1C8B6883-9CD5-47D8-BA49-2FA7EF496F82}" presName="hierChild5" presStyleCnt="0"/>
      <dgm:spPr/>
    </dgm:pt>
    <dgm:pt modelId="{10054B06-FD26-491B-9963-AFE21A548D39}" type="pres">
      <dgm:prSet presAssocID="{EBE70C2F-8D77-4B38-83F5-7C179157B0BF}" presName="Name35" presStyleLbl="parChTrans1D2" presStyleIdx="1" presStyleCnt="3"/>
      <dgm:spPr/>
      <dgm:t>
        <a:bodyPr/>
        <a:lstStyle/>
        <a:p>
          <a:endParaRPr lang="zh-CN" altLang="en-US"/>
        </a:p>
      </dgm:t>
    </dgm:pt>
    <dgm:pt modelId="{C5468E81-1848-490D-B601-88EE1F80F6C6}" type="pres">
      <dgm:prSet presAssocID="{BE2F1927-EA25-40D7-8514-FDE6F044A86F}" presName="hierRoot2" presStyleCnt="0">
        <dgm:presLayoutVars>
          <dgm:hierBranch/>
        </dgm:presLayoutVars>
      </dgm:prSet>
      <dgm:spPr/>
    </dgm:pt>
    <dgm:pt modelId="{039B7E8E-09DA-4F26-A8E2-41E75A604F43}" type="pres">
      <dgm:prSet presAssocID="{BE2F1927-EA25-40D7-8514-FDE6F044A86F}" presName="rootComposite" presStyleCnt="0"/>
      <dgm:spPr/>
    </dgm:pt>
    <dgm:pt modelId="{69AB15D1-721E-4696-8342-BA003A4BE450}" type="pres">
      <dgm:prSet presAssocID="{BE2F1927-EA25-40D7-8514-FDE6F044A86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22A017-6217-46F2-B2CF-0913BA40999F}" type="pres">
      <dgm:prSet presAssocID="{BE2F1927-EA25-40D7-8514-FDE6F044A86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795C9319-D3F8-43D0-8582-9BE0F606F00F}" type="pres">
      <dgm:prSet presAssocID="{BE2F1927-EA25-40D7-8514-FDE6F044A86F}" presName="hierChild4" presStyleCnt="0"/>
      <dgm:spPr/>
    </dgm:pt>
    <dgm:pt modelId="{3C94F2A3-938B-49BC-BE54-BCAD73C310C8}" type="pres">
      <dgm:prSet presAssocID="{116609F7-4277-4372-8AD5-6C08DCDEACAF}" presName="Name35" presStyleLbl="parChTrans1D3" presStyleIdx="1" presStyleCnt="3"/>
      <dgm:spPr/>
      <dgm:t>
        <a:bodyPr/>
        <a:lstStyle/>
        <a:p>
          <a:endParaRPr lang="zh-CN" altLang="en-US"/>
        </a:p>
      </dgm:t>
    </dgm:pt>
    <dgm:pt modelId="{9BFC00B8-1FEC-4FE2-AE83-D0C6BD124A56}" type="pres">
      <dgm:prSet presAssocID="{346C658E-5208-4F4A-8762-2AB1A94826FC}" presName="hierRoot2" presStyleCnt="0">
        <dgm:presLayoutVars>
          <dgm:hierBranch val="r"/>
        </dgm:presLayoutVars>
      </dgm:prSet>
      <dgm:spPr/>
    </dgm:pt>
    <dgm:pt modelId="{F781865C-04A2-4C53-A075-FEF27C8EA262}" type="pres">
      <dgm:prSet presAssocID="{346C658E-5208-4F4A-8762-2AB1A94826FC}" presName="rootComposite" presStyleCnt="0"/>
      <dgm:spPr/>
    </dgm:pt>
    <dgm:pt modelId="{00702A77-81A7-4943-94BF-9A8A78D1C216}" type="pres">
      <dgm:prSet presAssocID="{346C658E-5208-4F4A-8762-2AB1A94826F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DF4B39-75F0-4761-BC2C-66A3AE0975FC}" type="pres">
      <dgm:prSet presAssocID="{346C658E-5208-4F4A-8762-2AB1A94826FC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738B5496-AEBC-4957-BE98-0C4FFF75C8F8}" type="pres">
      <dgm:prSet presAssocID="{346C658E-5208-4F4A-8762-2AB1A94826FC}" presName="hierChild4" presStyleCnt="0"/>
      <dgm:spPr/>
    </dgm:pt>
    <dgm:pt modelId="{F451D10E-5B0B-4015-81F3-083C4E560804}" type="pres">
      <dgm:prSet presAssocID="{346C658E-5208-4F4A-8762-2AB1A94826FC}" presName="hierChild5" presStyleCnt="0"/>
      <dgm:spPr/>
    </dgm:pt>
    <dgm:pt modelId="{53257B19-CC2B-4E30-BFB9-268FD11D19EA}" type="pres">
      <dgm:prSet presAssocID="{BE2F1927-EA25-40D7-8514-FDE6F044A86F}" presName="hierChild5" presStyleCnt="0"/>
      <dgm:spPr/>
    </dgm:pt>
    <dgm:pt modelId="{9F52161C-7195-4460-9545-8E66529C986B}" type="pres">
      <dgm:prSet presAssocID="{1E77829A-B189-4C73-8456-0A5B4AD45A20}" presName="Name35" presStyleLbl="parChTrans1D2" presStyleIdx="2" presStyleCnt="3"/>
      <dgm:spPr/>
      <dgm:t>
        <a:bodyPr/>
        <a:lstStyle/>
        <a:p>
          <a:endParaRPr lang="zh-CN" altLang="en-US"/>
        </a:p>
      </dgm:t>
    </dgm:pt>
    <dgm:pt modelId="{9FED210B-8E97-4A20-9FBA-BBD2FC3D8F59}" type="pres">
      <dgm:prSet presAssocID="{277C4EA1-7089-44B3-8BF4-C1DC756FB243}" presName="hierRoot2" presStyleCnt="0">
        <dgm:presLayoutVars>
          <dgm:hierBranch/>
        </dgm:presLayoutVars>
      </dgm:prSet>
      <dgm:spPr/>
    </dgm:pt>
    <dgm:pt modelId="{5FA54882-E7A0-4CD7-B8D9-BBE4711FDDD1}" type="pres">
      <dgm:prSet presAssocID="{277C4EA1-7089-44B3-8BF4-C1DC756FB243}" presName="rootComposite" presStyleCnt="0"/>
      <dgm:spPr/>
    </dgm:pt>
    <dgm:pt modelId="{DA897E92-33B7-4F59-BE3C-93A566D8D7BB}" type="pres">
      <dgm:prSet presAssocID="{277C4EA1-7089-44B3-8BF4-C1DC756FB24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25A458-C2F1-42B8-A860-B5122F819274}" type="pres">
      <dgm:prSet presAssocID="{277C4EA1-7089-44B3-8BF4-C1DC756FB243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FB23FD9-9434-45CA-A860-DCF0E3532C76}" type="pres">
      <dgm:prSet presAssocID="{277C4EA1-7089-44B3-8BF4-C1DC756FB243}" presName="hierChild4" presStyleCnt="0"/>
      <dgm:spPr/>
    </dgm:pt>
    <dgm:pt modelId="{66ECE0EC-E207-4D9E-9698-8561EE29C412}" type="pres">
      <dgm:prSet presAssocID="{DBC0D692-E011-4E43-B980-D55F79AA6CD3}" presName="Name35" presStyleLbl="parChTrans1D3" presStyleIdx="2" presStyleCnt="3"/>
      <dgm:spPr/>
    </dgm:pt>
    <dgm:pt modelId="{BD0BC4BD-9A07-4B72-860B-CF23CF658907}" type="pres">
      <dgm:prSet presAssocID="{DE35800C-1556-479E-A3C3-9996DEEA9990}" presName="hierRoot2" presStyleCnt="0">
        <dgm:presLayoutVars>
          <dgm:hierBranch val="init"/>
        </dgm:presLayoutVars>
      </dgm:prSet>
      <dgm:spPr/>
    </dgm:pt>
    <dgm:pt modelId="{D4CD6342-B080-4D2B-9DD9-E68181BB423C}" type="pres">
      <dgm:prSet presAssocID="{DE35800C-1556-479E-A3C3-9996DEEA9990}" presName="rootComposite" presStyleCnt="0"/>
      <dgm:spPr/>
    </dgm:pt>
    <dgm:pt modelId="{CFD6E5AA-2060-4BE2-8B84-AAC7AF9215AF}" type="pres">
      <dgm:prSet presAssocID="{DE35800C-1556-479E-A3C3-9996DEEA999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F01DC1-869E-412B-97F4-B72DCD02F925}" type="pres">
      <dgm:prSet presAssocID="{DE35800C-1556-479E-A3C3-9996DEEA9990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8548D464-29BD-4278-A5F0-A10463A6AD4A}" type="pres">
      <dgm:prSet presAssocID="{DE35800C-1556-479E-A3C3-9996DEEA9990}" presName="hierChild4" presStyleCnt="0"/>
      <dgm:spPr/>
    </dgm:pt>
    <dgm:pt modelId="{4C655420-B1F1-4A88-8DFC-741AE66EDC80}" type="pres">
      <dgm:prSet presAssocID="{DE35800C-1556-479E-A3C3-9996DEEA9990}" presName="hierChild5" presStyleCnt="0"/>
      <dgm:spPr/>
    </dgm:pt>
    <dgm:pt modelId="{705695CC-DA05-43E3-B4B0-B32FF1D61BE4}" type="pres">
      <dgm:prSet presAssocID="{277C4EA1-7089-44B3-8BF4-C1DC756FB243}" presName="hierChild5" presStyleCnt="0"/>
      <dgm:spPr/>
    </dgm:pt>
    <dgm:pt modelId="{588308F7-90B4-40FA-B2A0-C8A6117032F5}" type="pres">
      <dgm:prSet presAssocID="{A86945F7-8F9E-4D82-AE69-33380DF0C472}" presName="hierChild3" presStyleCnt="0"/>
      <dgm:spPr/>
    </dgm:pt>
  </dgm:ptLst>
  <dgm:cxnLst>
    <dgm:cxn modelId="{2D97E07F-792D-4B30-9AFF-1CB08DDA59F5}" type="presOf" srcId="{DE35800C-1556-479E-A3C3-9996DEEA9990}" destId="{CFD6E5AA-2060-4BE2-8B84-AAC7AF9215AF}" srcOrd="0" destOrd="0" presId="urn:microsoft.com/office/officeart/2005/8/layout/orgChart1"/>
    <dgm:cxn modelId="{F93BC0AA-2927-489A-A037-C189D7439C2F}" srcId="{1C8B6883-9CD5-47D8-BA49-2FA7EF496F82}" destId="{84BFD731-81B9-48BE-8EB4-3283E5A8FCBF}" srcOrd="0" destOrd="0" parTransId="{DC390D5D-65D1-4B5C-B313-89F41934BC0F}" sibTransId="{91AB66B7-8D75-4FBE-A795-E34F56BC19CC}"/>
    <dgm:cxn modelId="{3433A074-9BDC-423F-BBD2-F803C3EF89AD}" type="presOf" srcId="{84BFD731-81B9-48BE-8EB4-3283E5A8FCBF}" destId="{DF45FA28-21A0-420E-90B6-B3041CD93077}" srcOrd="0" destOrd="0" presId="urn:microsoft.com/office/officeart/2005/8/layout/orgChart1"/>
    <dgm:cxn modelId="{CDB408E8-2652-41AC-B048-7BD9EAF6A008}" type="presOf" srcId="{277C4EA1-7089-44B3-8BF4-C1DC756FB243}" destId="{DA897E92-33B7-4F59-BE3C-93A566D8D7BB}" srcOrd="0" destOrd="0" presId="urn:microsoft.com/office/officeart/2005/8/layout/orgChart1"/>
    <dgm:cxn modelId="{104FA2A7-706E-4D26-A068-4F86FEB0DD7E}" type="presOf" srcId="{346C658E-5208-4F4A-8762-2AB1A94826FC}" destId="{CEDF4B39-75F0-4761-BC2C-66A3AE0975FC}" srcOrd="1" destOrd="0" presId="urn:microsoft.com/office/officeart/2005/8/layout/orgChart1"/>
    <dgm:cxn modelId="{A6C4522E-6D98-4667-97CD-1B7AEC2AE608}" type="presOf" srcId="{DC390D5D-65D1-4B5C-B313-89F41934BC0F}" destId="{4F01F32D-2CA8-44F4-B087-33E808D5482D}" srcOrd="0" destOrd="0" presId="urn:microsoft.com/office/officeart/2005/8/layout/orgChart1"/>
    <dgm:cxn modelId="{E2124451-D42E-40B9-8D66-87E97D4237B1}" type="presOf" srcId="{1E77829A-B189-4C73-8456-0A5B4AD45A20}" destId="{9F52161C-7195-4460-9545-8E66529C986B}" srcOrd="0" destOrd="0" presId="urn:microsoft.com/office/officeart/2005/8/layout/orgChart1"/>
    <dgm:cxn modelId="{842A3BF8-FDDA-47AB-AF01-CF2EE4E55CC2}" srcId="{BE2F1927-EA25-40D7-8514-FDE6F044A86F}" destId="{346C658E-5208-4F4A-8762-2AB1A94826FC}" srcOrd="0" destOrd="0" parTransId="{116609F7-4277-4372-8AD5-6C08DCDEACAF}" sibTransId="{DDCB7218-8A1F-4B94-9AAD-98F81068C48E}"/>
    <dgm:cxn modelId="{245CBD9E-E165-4190-9A2B-026DD83F8FAE}" srcId="{277C4EA1-7089-44B3-8BF4-C1DC756FB243}" destId="{DE35800C-1556-479E-A3C3-9996DEEA9990}" srcOrd="0" destOrd="0" parTransId="{DBC0D692-E011-4E43-B980-D55F79AA6CD3}" sibTransId="{5F5EB45E-65F7-42B1-B80B-42A392FB252F}"/>
    <dgm:cxn modelId="{2A375417-94C3-4BF2-8EF6-0C4AC2F90730}" type="presOf" srcId="{1C8B6883-9CD5-47D8-BA49-2FA7EF496F82}" destId="{C9596D0E-F3D7-4D56-9195-1D7043CA417C}" srcOrd="0" destOrd="0" presId="urn:microsoft.com/office/officeart/2005/8/layout/orgChart1"/>
    <dgm:cxn modelId="{6B578ABB-D50E-40DE-8E1C-7DBB66B4EA0C}" srcId="{A86945F7-8F9E-4D82-AE69-33380DF0C472}" destId="{BE2F1927-EA25-40D7-8514-FDE6F044A86F}" srcOrd="1" destOrd="0" parTransId="{EBE70C2F-8D77-4B38-83F5-7C179157B0BF}" sibTransId="{58533CB7-5153-41E4-A2F7-5A3A5BE2B468}"/>
    <dgm:cxn modelId="{28217340-8BB9-45D8-9D78-9A8968FBB12B}" type="presOf" srcId="{BE2F1927-EA25-40D7-8514-FDE6F044A86F}" destId="{69AB15D1-721E-4696-8342-BA003A4BE450}" srcOrd="0" destOrd="0" presId="urn:microsoft.com/office/officeart/2005/8/layout/orgChart1"/>
    <dgm:cxn modelId="{127AB108-4F5E-4273-95D3-D80677F8463C}" type="presOf" srcId="{1C8B6883-9CD5-47D8-BA49-2FA7EF496F82}" destId="{BE853423-BA41-44B6-A3B7-786502CED74A}" srcOrd="1" destOrd="0" presId="urn:microsoft.com/office/officeart/2005/8/layout/orgChart1"/>
    <dgm:cxn modelId="{F7E83578-1EAD-4075-9F22-7B5DAF0F71AB}" type="presOf" srcId="{84BFD731-81B9-48BE-8EB4-3283E5A8FCBF}" destId="{60FC6FA9-2493-4455-8E43-1EAD39150ACC}" srcOrd="1" destOrd="0" presId="urn:microsoft.com/office/officeart/2005/8/layout/orgChart1"/>
    <dgm:cxn modelId="{0BB8FBC5-A36A-403F-A404-CA33A96F76EF}" type="presOf" srcId="{277C4EA1-7089-44B3-8BF4-C1DC756FB243}" destId="{9825A458-C2F1-42B8-A860-B5122F819274}" srcOrd="1" destOrd="0" presId="urn:microsoft.com/office/officeart/2005/8/layout/orgChart1"/>
    <dgm:cxn modelId="{9F45AB1D-16FE-47FA-B625-81BC836A1B63}" type="presOf" srcId="{A86945F7-8F9E-4D82-AE69-33380DF0C472}" destId="{A29C0F02-073E-4E03-AFD8-AE02F05047EB}" srcOrd="0" destOrd="0" presId="urn:microsoft.com/office/officeart/2005/8/layout/orgChart1"/>
    <dgm:cxn modelId="{1A436030-2054-464F-B87F-FA529370ACE7}" type="presOf" srcId="{346C658E-5208-4F4A-8762-2AB1A94826FC}" destId="{00702A77-81A7-4943-94BF-9A8A78D1C216}" srcOrd="0" destOrd="0" presId="urn:microsoft.com/office/officeart/2005/8/layout/orgChart1"/>
    <dgm:cxn modelId="{5B61F1EF-0170-4AC9-922D-5844F82733AD}" srcId="{A86945F7-8F9E-4D82-AE69-33380DF0C472}" destId="{1C8B6883-9CD5-47D8-BA49-2FA7EF496F82}" srcOrd="0" destOrd="0" parTransId="{B53B7D87-D562-4E8B-A169-04716A4050D4}" sibTransId="{2B4FBBCE-3464-4777-99EA-2D8742E80D74}"/>
    <dgm:cxn modelId="{9D726FC8-7436-421B-9A9A-3A97D3A5A64C}" type="presOf" srcId="{7DFD7CC3-F5DB-44DA-97A8-17CEB467C7AC}" destId="{5C4E023D-ACAA-4405-B9FF-8C6E36448587}" srcOrd="0" destOrd="0" presId="urn:microsoft.com/office/officeart/2005/8/layout/orgChart1"/>
    <dgm:cxn modelId="{DA9CAC31-DA75-4401-AE4C-47AAF772C0A5}" type="presOf" srcId="{DE35800C-1556-479E-A3C3-9996DEEA9990}" destId="{DAF01DC1-869E-412B-97F4-B72DCD02F925}" srcOrd="1" destOrd="0" presId="urn:microsoft.com/office/officeart/2005/8/layout/orgChart1"/>
    <dgm:cxn modelId="{A2AE1866-F49D-4B13-BE4D-B4DD9D305596}" type="presOf" srcId="{A86945F7-8F9E-4D82-AE69-33380DF0C472}" destId="{AD423CB8-4E77-470C-B582-1AEC9E3C0AE7}" srcOrd="1" destOrd="0" presId="urn:microsoft.com/office/officeart/2005/8/layout/orgChart1"/>
    <dgm:cxn modelId="{AB61EBDA-B624-42C3-86A0-6FD1380D06A8}" srcId="{7DFD7CC3-F5DB-44DA-97A8-17CEB467C7AC}" destId="{A86945F7-8F9E-4D82-AE69-33380DF0C472}" srcOrd="0" destOrd="0" parTransId="{EEF78500-8CA6-4FE4-BECF-27BEF13F0F24}" sibTransId="{D2F969D2-F8C8-4513-A0A8-B223712411DF}"/>
    <dgm:cxn modelId="{2D3110E5-4F95-4B9B-B2CF-D575F304D168}" type="presOf" srcId="{DBC0D692-E011-4E43-B980-D55F79AA6CD3}" destId="{66ECE0EC-E207-4D9E-9698-8561EE29C412}" srcOrd="0" destOrd="0" presId="urn:microsoft.com/office/officeart/2005/8/layout/orgChart1"/>
    <dgm:cxn modelId="{2D3894CE-8641-4712-A920-B1FEF7AB14D5}" type="presOf" srcId="{EBE70C2F-8D77-4B38-83F5-7C179157B0BF}" destId="{10054B06-FD26-491B-9963-AFE21A548D39}" srcOrd="0" destOrd="0" presId="urn:microsoft.com/office/officeart/2005/8/layout/orgChart1"/>
    <dgm:cxn modelId="{93943111-843E-4EFD-8DAE-907F978BAE87}" type="presOf" srcId="{B53B7D87-D562-4E8B-A169-04716A4050D4}" destId="{934D9A9A-9F38-4DD1-B4DA-3A3CC0FB29EE}" srcOrd="0" destOrd="0" presId="urn:microsoft.com/office/officeart/2005/8/layout/orgChart1"/>
    <dgm:cxn modelId="{16B8DE7D-3A04-4828-90AE-A32F1967871D}" type="presOf" srcId="{BE2F1927-EA25-40D7-8514-FDE6F044A86F}" destId="{CB22A017-6217-46F2-B2CF-0913BA40999F}" srcOrd="1" destOrd="0" presId="urn:microsoft.com/office/officeart/2005/8/layout/orgChart1"/>
    <dgm:cxn modelId="{AAE381DA-F6CD-41DB-AE51-E767CA3E3BA2}" type="presOf" srcId="{116609F7-4277-4372-8AD5-6C08DCDEACAF}" destId="{3C94F2A3-938B-49BC-BE54-BCAD73C310C8}" srcOrd="0" destOrd="0" presId="urn:microsoft.com/office/officeart/2005/8/layout/orgChart1"/>
    <dgm:cxn modelId="{300C4A8E-AF97-43EE-AF03-699FB12FB26A}" srcId="{A86945F7-8F9E-4D82-AE69-33380DF0C472}" destId="{277C4EA1-7089-44B3-8BF4-C1DC756FB243}" srcOrd="2" destOrd="0" parTransId="{1E77829A-B189-4C73-8456-0A5B4AD45A20}" sibTransId="{B4C44B04-AC8D-4BB2-90F5-ED772DF8FC1F}"/>
    <dgm:cxn modelId="{4CD3AEF7-7FB6-452F-A9E7-0D5A2005F45B}" type="presParOf" srcId="{5C4E023D-ACAA-4405-B9FF-8C6E36448587}" destId="{18FA72B8-F63B-4A0B-914B-2DAE347E0244}" srcOrd="0" destOrd="0" presId="urn:microsoft.com/office/officeart/2005/8/layout/orgChart1"/>
    <dgm:cxn modelId="{72F9FC41-3EEB-4854-9D96-A3EAB69CF63A}" type="presParOf" srcId="{18FA72B8-F63B-4A0B-914B-2DAE347E0244}" destId="{281A694C-311E-4EDA-A1ED-4C31A90FAE4A}" srcOrd="0" destOrd="0" presId="urn:microsoft.com/office/officeart/2005/8/layout/orgChart1"/>
    <dgm:cxn modelId="{0FE21C97-D47D-49C9-B19D-8502A952BDB5}" type="presParOf" srcId="{281A694C-311E-4EDA-A1ED-4C31A90FAE4A}" destId="{A29C0F02-073E-4E03-AFD8-AE02F05047EB}" srcOrd="0" destOrd="0" presId="urn:microsoft.com/office/officeart/2005/8/layout/orgChart1"/>
    <dgm:cxn modelId="{7B342889-35DA-4361-9DCA-B43F049982B1}" type="presParOf" srcId="{281A694C-311E-4EDA-A1ED-4C31A90FAE4A}" destId="{AD423CB8-4E77-470C-B582-1AEC9E3C0AE7}" srcOrd="1" destOrd="0" presId="urn:microsoft.com/office/officeart/2005/8/layout/orgChart1"/>
    <dgm:cxn modelId="{49AB059F-48E1-4233-A0B6-58A38034164E}" type="presParOf" srcId="{18FA72B8-F63B-4A0B-914B-2DAE347E0244}" destId="{A2A195E1-F066-417A-9FEC-638E737CDF13}" srcOrd="1" destOrd="0" presId="urn:microsoft.com/office/officeart/2005/8/layout/orgChart1"/>
    <dgm:cxn modelId="{8405AD69-E296-4BC4-BE7C-F8E813875D31}" type="presParOf" srcId="{A2A195E1-F066-417A-9FEC-638E737CDF13}" destId="{934D9A9A-9F38-4DD1-B4DA-3A3CC0FB29EE}" srcOrd="0" destOrd="0" presId="urn:microsoft.com/office/officeart/2005/8/layout/orgChart1"/>
    <dgm:cxn modelId="{35CEF613-E1C4-4F31-A85A-44D6E02ECB70}" type="presParOf" srcId="{A2A195E1-F066-417A-9FEC-638E737CDF13}" destId="{AE7E37DB-0971-49A9-99B5-4488C32C95BF}" srcOrd="1" destOrd="0" presId="urn:microsoft.com/office/officeart/2005/8/layout/orgChart1"/>
    <dgm:cxn modelId="{33FDCF95-1359-4D9C-94E0-8A5ECEED9DE7}" type="presParOf" srcId="{AE7E37DB-0971-49A9-99B5-4488C32C95BF}" destId="{2F7C0B76-F90E-47C1-A155-89B705F3E9D8}" srcOrd="0" destOrd="0" presId="urn:microsoft.com/office/officeart/2005/8/layout/orgChart1"/>
    <dgm:cxn modelId="{2CF40F02-372E-496D-9BCF-2C656AD2DBC6}" type="presParOf" srcId="{2F7C0B76-F90E-47C1-A155-89B705F3E9D8}" destId="{C9596D0E-F3D7-4D56-9195-1D7043CA417C}" srcOrd="0" destOrd="0" presId="urn:microsoft.com/office/officeart/2005/8/layout/orgChart1"/>
    <dgm:cxn modelId="{AF70C8A6-F153-4BDE-8BF3-E56F584629F0}" type="presParOf" srcId="{2F7C0B76-F90E-47C1-A155-89B705F3E9D8}" destId="{BE853423-BA41-44B6-A3B7-786502CED74A}" srcOrd="1" destOrd="0" presId="urn:microsoft.com/office/officeart/2005/8/layout/orgChart1"/>
    <dgm:cxn modelId="{AC100A21-5017-49E1-BF26-13BCB5D11F8C}" type="presParOf" srcId="{AE7E37DB-0971-49A9-99B5-4488C32C95BF}" destId="{AC77B3BC-CA56-466B-9023-57E2AAFE039D}" srcOrd="1" destOrd="0" presId="urn:microsoft.com/office/officeart/2005/8/layout/orgChart1"/>
    <dgm:cxn modelId="{7C7FCC5B-CC5B-4DEE-9BB0-060241834DE8}" type="presParOf" srcId="{AC77B3BC-CA56-466B-9023-57E2AAFE039D}" destId="{4F01F32D-2CA8-44F4-B087-33E808D5482D}" srcOrd="0" destOrd="0" presId="urn:microsoft.com/office/officeart/2005/8/layout/orgChart1"/>
    <dgm:cxn modelId="{1C8A32ED-98DA-4F6A-BDFB-70FA302BBDB1}" type="presParOf" srcId="{AC77B3BC-CA56-466B-9023-57E2AAFE039D}" destId="{A6FF4C36-54E6-4466-8F49-4BD03B4E33B2}" srcOrd="1" destOrd="0" presId="urn:microsoft.com/office/officeart/2005/8/layout/orgChart1"/>
    <dgm:cxn modelId="{73E8C86B-69FE-499B-BA6D-A3D664832E2A}" type="presParOf" srcId="{A6FF4C36-54E6-4466-8F49-4BD03B4E33B2}" destId="{AF639EFD-9569-46ED-8664-D539DD620334}" srcOrd="0" destOrd="0" presId="urn:microsoft.com/office/officeart/2005/8/layout/orgChart1"/>
    <dgm:cxn modelId="{7C5F0239-694E-4B95-A37F-3A93390F1FA7}" type="presParOf" srcId="{AF639EFD-9569-46ED-8664-D539DD620334}" destId="{DF45FA28-21A0-420E-90B6-B3041CD93077}" srcOrd="0" destOrd="0" presId="urn:microsoft.com/office/officeart/2005/8/layout/orgChart1"/>
    <dgm:cxn modelId="{0E549F2D-CD24-4DFF-B94B-C22C3E62F813}" type="presParOf" srcId="{AF639EFD-9569-46ED-8664-D539DD620334}" destId="{60FC6FA9-2493-4455-8E43-1EAD39150ACC}" srcOrd="1" destOrd="0" presId="urn:microsoft.com/office/officeart/2005/8/layout/orgChart1"/>
    <dgm:cxn modelId="{1C2E1AD1-0BB8-47BC-BA2E-FD27CE1F4D0A}" type="presParOf" srcId="{A6FF4C36-54E6-4466-8F49-4BD03B4E33B2}" destId="{A0E605A2-0790-44F9-865A-AD1189ED6F3B}" srcOrd="1" destOrd="0" presId="urn:microsoft.com/office/officeart/2005/8/layout/orgChart1"/>
    <dgm:cxn modelId="{AF0E3A7F-56E5-4C7D-8C43-03842803B93E}" type="presParOf" srcId="{A6FF4C36-54E6-4466-8F49-4BD03B4E33B2}" destId="{82FD6AE7-7F43-439B-B16F-CFA5CA28FAD1}" srcOrd="2" destOrd="0" presId="urn:microsoft.com/office/officeart/2005/8/layout/orgChart1"/>
    <dgm:cxn modelId="{B8B754B9-DD33-4F7B-AA9C-E011F464A470}" type="presParOf" srcId="{AE7E37DB-0971-49A9-99B5-4488C32C95BF}" destId="{F82109AE-936A-4C0B-A3CA-9079653002E8}" srcOrd="2" destOrd="0" presId="urn:microsoft.com/office/officeart/2005/8/layout/orgChart1"/>
    <dgm:cxn modelId="{19EC7249-962B-41D2-8F00-44A7EDF06945}" type="presParOf" srcId="{A2A195E1-F066-417A-9FEC-638E737CDF13}" destId="{10054B06-FD26-491B-9963-AFE21A548D39}" srcOrd="2" destOrd="0" presId="urn:microsoft.com/office/officeart/2005/8/layout/orgChart1"/>
    <dgm:cxn modelId="{27651693-507F-46C7-A67E-0199AEF8066A}" type="presParOf" srcId="{A2A195E1-F066-417A-9FEC-638E737CDF13}" destId="{C5468E81-1848-490D-B601-88EE1F80F6C6}" srcOrd="3" destOrd="0" presId="urn:microsoft.com/office/officeart/2005/8/layout/orgChart1"/>
    <dgm:cxn modelId="{C1702376-9991-48A1-A8DF-22975F88C562}" type="presParOf" srcId="{C5468E81-1848-490D-B601-88EE1F80F6C6}" destId="{039B7E8E-09DA-4F26-A8E2-41E75A604F43}" srcOrd="0" destOrd="0" presId="urn:microsoft.com/office/officeart/2005/8/layout/orgChart1"/>
    <dgm:cxn modelId="{7F7505CA-FC16-40CC-A802-030F0BB57628}" type="presParOf" srcId="{039B7E8E-09DA-4F26-A8E2-41E75A604F43}" destId="{69AB15D1-721E-4696-8342-BA003A4BE450}" srcOrd="0" destOrd="0" presId="urn:microsoft.com/office/officeart/2005/8/layout/orgChart1"/>
    <dgm:cxn modelId="{F2C3AA01-0717-4AD2-A414-6BACBB4A5D42}" type="presParOf" srcId="{039B7E8E-09DA-4F26-A8E2-41E75A604F43}" destId="{CB22A017-6217-46F2-B2CF-0913BA40999F}" srcOrd="1" destOrd="0" presId="urn:microsoft.com/office/officeart/2005/8/layout/orgChart1"/>
    <dgm:cxn modelId="{146420C7-D2B0-4F20-804E-028FE9A06B77}" type="presParOf" srcId="{C5468E81-1848-490D-B601-88EE1F80F6C6}" destId="{795C9319-D3F8-43D0-8582-9BE0F606F00F}" srcOrd="1" destOrd="0" presId="urn:microsoft.com/office/officeart/2005/8/layout/orgChart1"/>
    <dgm:cxn modelId="{8DB6CE62-D010-4882-986F-1F6DCBF8DD38}" type="presParOf" srcId="{795C9319-D3F8-43D0-8582-9BE0F606F00F}" destId="{3C94F2A3-938B-49BC-BE54-BCAD73C310C8}" srcOrd="0" destOrd="0" presId="urn:microsoft.com/office/officeart/2005/8/layout/orgChart1"/>
    <dgm:cxn modelId="{F2C7A5C2-2ED2-4FDB-9BE3-93045E979E40}" type="presParOf" srcId="{795C9319-D3F8-43D0-8582-9BE0F606F00F}" destId="{9BFC00B8-1FEC-4FE2-AE83-D0C6BD124A56}" srcOrd="1" destOrd="0" presId="urn:microsoft.com/office/officeart/2005/8/layout/orgChart1"/>
    <dgm:cxn modelId="{BD5C8695-F914-40EF-BE5A-71BFF03BCEC2}" type="presParOf" srcId="{9BFC00B8-1FEC-4FE2-AE83-D0C6BD124A56}" destId="{F781865C-04A2-4C53-A075-FEF27C8EA262}" srcOrd="0" destOrd="0" presId="urn:microsoft.com/office/officeart/2005/8/layout/orgChart1"/>
    <dgm:cxn modelId="{6954CF49-B51D-4934-B8A5-DD7E12D0E3BA}" type="presParOf" srcId="{F781865C-04A2-4C53-A075-FEF27C8EA262}" destId="{00702A77-81A7-4943-94BF-9A8A78D1C216}" srcOrd="0" destOrd="0" presId="urn:microsoft.com/office/officeart/2005/8/layout/orgChart1"/>
    <dgm:cxn modelId="{7EE21CB1-5701-4EF5-8DE6-73C9862D77D6}" type="presParOf" srcId="{F781865C-04A2-4C53-A075-FEF27C8EA262}" destId="{CEDF4B39-75F0-4761-BC2C-66A3AE0975FC}" srcOrd="1" destOrd="0" presId="urn:microsoft.com/office/officeart/2005/8/layout/orgChart1"/>
    <dgm:cxn modelId="{F3FCAE0A-893A-49EE-B756-5DC8C375E8EC}" type="presParOf" srcId="{9BFC00B8-1FEC-4FE2-AE83-D0C6BD124A56}" destId="{738B5496-AEBC-4957-BE98-0C4FFF75C8F8}" srcOrd="1" destOrd="0" presId="urn:microsoft.com/office/officeart/2005/8/layout/orgChart1"/>
    <dgm:cxn modelId="{F6365ACE-443F-429A-86FE-E848082FF1CD}" type="presParOf" srcId="{9BFC00B8-1FEC-4FE2-AE83-D0C6BD124A56}" destId="{F451D10E-5B0B-4015-81F3-083C4E560804}" srcOrd="2" destOrd="0" presId="urn:microsoft.com/office/officeart/2005/8/layout/orgChart1"/>
    <dgm:cxn modelId="{1C52EC9A-44F9-482A-9D5F-10C9DB56D4D9}" type="presParOf" srcId="{C5468E81-1848-490D-B601-88EE1F80F6C6}" destId="{53257B19-CC2B-4E30-BFB9-268FD11D19EA}" srcOrd="2" destOrd="0" presId="urn:microsoft.com/office/officeart/2005/8/layout/orgChart1"/>
    <dgm:cxn modelId="{99969CC6-811D-44AE-A9BC-FAD879CA3F8F}" type="presParOf" srcId="{A2A195E1-F066-417A-9FEC-638E737CDF13}" destId="{9F52161C-7195-4460-9545-8E66529C986B}" srcOrd="4" destOrd="0" presId="urn:microsoft.com/office/officeart/2005/8/layout/orgChart1"/>
    <dgm:cxn modelId="{EA2A28C4-0E2D-4F32-8E8D-6596EFA4C2B0}" type="presParOf" srcId="{A2A195E1-F066-417A-9FEC-638E737CDF13}" destId="{9FED210B-8E97-4A20-9FBA-BBD2FC3D8F59}" srcOrd="5" destOrd="0" presId="urn:microsoft.com/office/officeart/2005/8/layout/orgChart1"/>
    <dgm:cxn modelId="{6FFE5204-FEF7-4CD2-AF05-0F97C7EBDB9D}" type="presParOf" srcId="{9FED210B-8E97-4A20-9FBA-BBD2FC3D8F59}" destId="{5FA54882-E7A0-4CD7-B8D9-BBE4711FDDD1}" srcOrd="0" destOrd="0" presId="urn:microsoft.com/office/officeart/2005/8/layout/orgChart1"/>
    <dgm:cxn modelId="{8E2FC3D0-F415-47B1-9B9A-DC059C9FB942}" type="presParOf" srcId="{5FA54882-E7A0-4CD7-B8D9-BBE4711FDDD1}" destId="{DA897E92-33B7-4F59-BE3C-93A566D8D7BB}" srcOrd="0" destOrd="0" presId="urn:microsoft.com/office/officeart/2005/8/layout/orgChart1"/>
    <dgm:cxn modelId="{0BB1B269-5A61-4D5A-AA0C-799FF3FEB648}" type="presParOf" srcId="{5FA54882-E7A0-4CD7-B8D9-BBE4711FDDD1}" destId="{9825A458-C2F1-42B8-A860-B5122F819274}" srcOrd="1" destOrd="0" presId="urn:microsoft.com/office/officeart/2005/8/layout/orgChart1"/>
    <dgm:cxn modelId="{3620E274-2AFD-4F1C-A079-CE61330B9087}" type="presParOf" srcId="{9FED210B-8E97-4A20-9FBA-BBD2FC3D8F59}" destId="{EFB23FD9-9434-45CA-A860-DCF0E3532C76}" srcOrd="1" destOrd="0" presId="urn:microsoft.com/office/officeart/2005/8/layout/orgChart1"/>
    <dgm:cxn modelId="{8B2DD3B3-4917-4765-A359-44E5E2136B8F}" type="presParOf" srcId="{EFB23FD9-9434-45CA-A860-DCF0E3532C76}" destId="{66ECE0EC-E207-4D9E-9698-8561EE29C412}" srcOrd="0" destOrd="0" presId="urn:microsoft.com/office/officeart/2005/8/layout/orgChart1"/>
    <dgm:cxn modelId="{DC700B43-3079-4E4C-AF3F-8FF3CDEC13DF}" type="presParOf" srcId="{EFB23FD9-9434-45CA-A860-DCF0E3532C76}" destId="{BD0BC4BD-9A07-4B72-860B-CF23CF658907}" srcOrd="1" destOrd="0" presId="urn:microsoft.com/office/officeart/2005/8/layout/orgChart1"/>
    <dgm:cxn modelId="{0779281A-4973-447C-B04A-864D64CCB7B6}" type="presParOf" srcId="{BD0BC4BD-9A07-4B72-860B-CF23CF658907}" destId="{D4CD6342-B080-4D2B-9DD9-E68181BB423C}" srcOrd="0" destOrd="0" presId="urn:microsoft.com/office/officeart/2005/8/layout/orgChart1"/>
    <dgm:cxn modelId="{68095619-D874-48AD-B5F5-6BA2A7F323E1}" type="presParOf" srcId="{D4CD6342-B080-4D2B-9DD9-E68181BB423C}" destId="{CFD6E5AA-2060-4BE2-8B84-AAC7AF9215AF}" srcOrd="0" destOrd="0" presId="urn:microsoft.com/office/officeart/2005/8/layout/orgChart1"/>
    <dgm:cxn modelId="{98B26E3A-27DB-45A3-9546-50E57B5E74FF}" type="presParOf" srcId="{D4CD6342-B080-4D2B-9DD9-E68181BB423C}" destId="{DAF01DC1-869E-412B-97F4-B72DCD02F925}" srcOrd="1" destOrd="0" presId="urn:microsoft.com/office/officeart/2005/8/layout/orgChart1"/>
    <dgm:cxn modelId="{792C6D5A-5A19-48F9-9F13-9E010FAA3C96}" type="presParOf" srcId="{BD0BC4BD-9A07-4B72-860B-CF23CF658907}" destId="{8548D464-29BD-4278-A5F0-A10463A6AD4A}" srcOrd="1" destOrd="0" presId="urn:microsoft.com/office/officeart/2005/8/layout/orgChart1"/>
    <dgm:cxn modelId="{68C97E2E-4C1A-4E28-B09B-9D579F2FFBDE}" type="presParOf" srcId="{BD0BC4BD-9A07-4B72-860B-CF23CF658907}" destId="{4C655420-B1F1-4A88-8DFC-741AE66EDC80}" srcOrd="2" destOrd="0" presId="urn:microsoft.com/office/officeart/2005/8/layout/orgChart1"/>
    <dgm:cxn modelId="{391D171B-B53B-4500-9CDB-9AAAF6FAB61C}" type="presParOf" srcId="{9FED210B-8E97-4A20-9FBA-BBD2FC3D8F59}" destId="{705695CC-DA05-43E3-B4B0-B32FF1D61BE4}" srcOrd="2" destOrd="0" presId="urn:microsoft.com/office/officeart/2005/8/layout/orgChart1"/>
    <dgm:cxn modelId="{9461ED9A-974C-4966-A8D6-0B5152291182}" type="presParOf" srcId="{18FA72B8-F63B-4A0B-914B-2DAE347E0244}" destId="{588308F7-90B4-40FA-B2A0-C8A6117032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CE0EC-E207-4D9E-9698-8561EE29C412}">
      <dsp:nvSpPr>
        <dsp:cNvPr id="0" name=""/>
        <dsp:cNvSpPr/>
      </dsp:nvSpPr>
      <dsp:spPr>
        <a:xfrm>
          <a:off x="5879179" y="2354649"/>
          <a:ext cx="91440" cy="408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2161C-7195-4460-9545-8E66529C986B}">
      <dsp:nvSpPr>
        <dsp:cNvPr id="0" name=""/>
        <dsp:cNvSpPr/>
      </dsp:nvSpPr>
      <dsp:spPr>
        <a:xfrm>
          <a:off x="3571875" y="973949"/>
          <a:ext cx="2353024" cy="40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88"/>
              </a:lnTo>
              <a:lnTo>
                <a:pt x="2353024" y="204188"/>
              </a:lnTo>
              <a:lnTo>
                <a:pt x="2353024" y="4083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4F2A3-938B-49BC-BE54-BCAD73C310C8}">
      <dsp:nvSpPr>
        <dsp:cNvPr id="0" name=""/>
        <dsp:cNvSpPr/>
      </dsp:nvSpPr>
      <dsp:spPr>
        <a:xfrm>
          <a:off x="3526155" y="2354649"/>
          <a:ext cx="91440" cy="408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54B06-FD26-491B-9963-AFE21A548D39}">
      <dsp:nvSpPr>
        <dsp:cNvPr id="0" name=""/>
        <dsp:cNvSpPr/>
      </dsp:nvSpPr>
      <dsp:spPr>
        <a:xfrm>
          <a:off x="3526155" y="973949"/>
          <a:ext cx="91440" cy="408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3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1F32D-2CA8-44F4-B087-33E808D5482D}">
      <dsp:nvSpPr>
        <dsp:cNvPr id="0" name=""/>
        <dsp:cNvSpPr/>
      </dsp:nvSpPr>
      <dsp:spPr>
        <a:xfrm>
          <a:off x="1173130" y="2354649"/>
          <a:ext cx="91440" cy="408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8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D9A9A-9F38-4DD1-B4DA-3A3CC0FB29EE}">
      <dsp:nvSpPr>
        <dsp:cNvPr id="0" name=""/>
        <dsp:cNvSpPr/>
      </dsp:nvSpPr>
      <dsp:spPr>
        <a:xfrm>
          <a:off x="1218850" y="973949"/>
          <a:ext cx="2353024" cy="408376"/>
        </a:xfrm>
        <a:custGeom>
          <a:avLst/>
          <a:gdLst/>
          <a:ahLst/>
          <a:cxnLst/>
          <a:rect l="0" t="0" r="0" b="0"/>
          <a:pathLst>
            <a:path>
              <a:moveTo>
                <a:pt x="2353024" y="0"/>
              </a:moveTo>
              <a:lnTo>
                <a:pt x="2353024" y="204188"/>
              </a:lnTo>
              <a:lnTo>
                <a:pt x="0" y="204188"/>
              </a:lnTo>
              <a:lnTo>
                <a:pt x="0" y="4083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C0F02-073E-4E03-AFD8-AE02F05047EB}">
      <dsp:nvSpPr>
        <dsp:cNvPr id="0" name=""/>
        <dsp:cNvSpPr/>
      </dsp:nvSpPr>
      <dsp:spPr>
        <a:xfrm>
          <a:off x="2599550" y="1624"/>
          <a:ext cx="1944648" cy="972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主页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Index.html</a:t>
          </a:r>
          <a:endParaRPr kumimoji="0" lang="en-US" altLang="zh-CN" sz="2400" b="0" i="0" u="none" strike="noStrike" kern="1200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sp:txBody>
      <dsp:txXfrm>
        <a:off x="2599550" y="1624"/>
        <a:ext cx="1944648" cy="972324"/>
      </dsp:txXfrm>
    </dsp:sp>
    <dsp:sp modelId="{C9596D0E-F3D7-4D56-9195-1D7043CA417C}">
      <dsp:nvSpPr>
        <dsp:cNvPr id="0" name=""/>
        <dsp:cNvSpPr/>
      </dsp:nvSpPr>
      <dsp:spPr>
        <a:xfrm>
          <a:off x="246525" y="1382325"/>
          <a:ext cx="1944648" cy="972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栏目</a:t>
          </a:r>
          <a:r>
            <a:rPr kumimoji="0" lang="en-US" altLang="zh-CN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1</a:t>
          </a:r>
          <a:endParaRPr kumimoji="0" lang="en-US" altLang="zh-CN" sz="2400" b="0" i="0" u="none" strike="noStrike" kern="1200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sp:txBody>
      <dsp:txXfrm>
        <a:off x="246525" y="1382325"/>
        <a:ext cx="1944648" cy="972324"/>
      </dsp:txXfrm>
    </dsp:sp>
    <dsp:sp modelId="{DF45FA28-21A0-420E-90B6-B3041CD93077}">
      <dsp:nvSpPr>
        <dsp:cNvPr id="0" name=""/>
        <dsp:cNvSpPr/>
      </dsp:nvSpPr>
      <dsp:spPr>
        <a:xfrm>
          <a:off x="246525" y="2763025"/>
          <a:ext cx="1944648" cy="972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详细信息</a:t>
          </a:r>
          <a:endParaRPr kumimoji="0" lang="en-US" altLang="zh-CN" sz="2400" b="0" i="0" u="none" strike="noStrike" kern="1200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sp:txBody>
      <dsp:txXfrm>
        <a:off x="246525" y="2763025"/>
        <a:ext cx="1944648" cy="972324"/>
      </dsp:txXfrm>
    </dsp:sp>
    <dsp:sp modelId="{69AB15D1-721E-4696-8342-BA003A4BE450}">
      <dsp:nvSpPr>
        <dsp:cNvPr id="0" name=""/>
        <dsp:cNvSpPr/>
      </dsp:nvSpPr>
      <dsp:spPr>
        <a:xfrm>
          <a:off x="2599550" y="1382325"/>
          <a:ext cx="1944648" cy="972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栏目</a:t>
          </a:r>
          <a:r>
            <a:rPr kumimoji="0" lang="en-US" altLang="zh-CN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2</a:t>
          </a:r>
          <a:endParaRPr kumimoji="0" lang="en-US" altLang="zh-CN" sz="2400" b="0" i="0" u="none" strike="noStrike" kern="1200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sp:txBody>
      <dsp:txXfrm>
        <a:off x="2599550" y="1382325"/>
        <a:ext cx="1944648" cy="972324"/>
      </dsp:txXfrm>
    </dsp:sp>
    <dsp:sp modelId="{00702A77-81A7-4943-94BF-9A8A78D1C216}">
      <dsp:nvSpPr>
        <dsp:cNvPr id="0" name=""/>
        <dsp:cNvSpPr/>
      </dsp:nvSpPr>
      <dsp:spPr>
        <a:xfrm>
          <a:off x="2599550" y="2763025"/>
          <a:ext cx="1944648" cy="972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详细信息</a:t>
          </a:r>
          <a:endParaRPr kumimoji="0" lang="en-US" altLang="zh-CN" sz="2400" b="0" i="0" u="none" strike="noStrike" kern="1200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sp:txBody>
      <dsp:txXfrm>
        <a:off x="2599550" y="2763025"/>
        <a:ext cx="1944648" cy="972324"/>
      </dsp:txXfrm>
    </dsp:sp>
    <dsp:sp modelId="{DA897E92-33B7-4F59-BE3C-93A566D8D7BB}">
      <dsp:nvSpPr>
        <dsp:cNvPr id="0" name=""/>
        <dsp:cNvSpPr/>
      </dsp:nvSpPr>
      <dsp:spPr>
        <a:xfrm>
          <a:off x="4952575" y="1382325"/>
          <a:ext cx="1944648" cy="972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0" i="0" u="none" strike="noStrike" kern="1200" cap="none" normalizeH="0" baseline="0" dirty="0" smtClean="0">
              <a:ln/>
              <a:effectLst/>
              <a:latin typeface="Times New Roman" pitchFamily="18" charset="0"/>
              <a:ea typeface="宋体" pitchFamily="2" charset="-122"/>
            </a:rPr>
            <a:t>作者介绍</a:t>
          </a:r>
          <a:endParaRPr kumimoji="0" lang="zh-CN" altLang="en-US" sz="2400" b="0" i="0" u="none" strike="noStrike" kern="1200" cap="none" normalizeH="0" baseline="0" dirty="0" smtClean="0">
            <a:ln/>
            <a:effectLst/>
            <a:latin typeface="Arial" charset="0"/>
            <a:ea typeface="宋体" pitchFamily="2" charset="-122"/>
          </a:endParaRPr>
        </a:p>
      </dsp:txBody>
      <dsp:txXfrm>
        <a:off x="4952575" y="1382325"/>
        <a:ext cx="1944648" cy="972324"/>
      </dsp:txXfrm>
    </dsp:sp>
    <dsp:sp modelId="{CFD6E5AA-2060-4BE2-8B84-AAC7AF9215AF}">
      <dsp:nvSpPr>
        <dsp:cNvPr id="0" name=""/>
        <dsp:cNvSpPr/>
      </dsp:nvSpPr>
      <dsp:spPr>
        <a:xfrm>
          <a:off x="4952575" y="2763025"/>
          <a:ext cx="1944648" cy="972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详细介绍</a:t>
          </a:r>
          <a:endParaRPr lang="zh-CN" altLang="en-US" sz="2400" kern="1200" dirty="0"/>
        </a:p>
      </dsp:txBody>
      <dsp:txXfrm>
        <a:off x="4952575" y="2763025"/>
        <a:ext cx="1944648" cy="97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D5B8F-F8E8-4C36-BEE0-8E5DE8486CE6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067BB-0977-46F9-B594-141461FC74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BB0F6-2384-448E-AC45-D98947EF8E39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2BA5-AAE7-4632-84B3-CD0C9FC476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7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50BEA-90FF-4879-9024-50C1ABE2926B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342BD-48D4-4237-B1A9-ADEF6EDB06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CC52-285E-4D80-90D9-AE2B7B7533F7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C53B6-0309-4EA5-AFD9-01FBD3A83C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3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9A604-CCE2-487E-9D51-E319EE98788F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47A57-79A8-4204-8125-41BD92365E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DA0F7-D9E6-4CDD-92B2-42758DBE1EEE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747F8-B82E-4C78-93AF-3E9FAFBDFE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9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DC06-257D-431C-A49D-1922DF243607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08786-24DC-4D2C-BC16-FFD5FE903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2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37F0-66FF-4D92-AC73-21F0259DB3CE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5987-FC36-41C2-99DA-ED68C9F98B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5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F3ABD-9C5E-4F30-9102-ED027C9EB111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66ABC-23FB-4CF3-AECF-7B4C8968D6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901D9-69D6-42FC-9849-29F502A3639E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5ED15-742A-4064-A150-3E05E158C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4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B00859C-2608-4397-9590-9A75BC66F8DB}" type="datetimeFigureOut">
              <a:rPr lang="zh-CN" altLang="en-US"/>
              <a:pPr>
                <a:defRPr/>
              </a:pPr>
              <a:t>2018/12/14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E7347F8-110D-4BB8-BFE3-162FA100CD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7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8" r:id="rId8"/>
    <p:sldLayoutId id="2147483905" r:id="rId9"/>
    <p:sldLayoutId id="214748390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600" smtClean="0"/>
              <a:t>Dreamweaver</a:t>
            </a:r>
            <a:r>
              <a:rPr lang="zh-CN" altLang="en-US" sz="4600" smtClean="0"/>
              <a:t>大作业的设计要求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55650" y="2000250"/>
            <a:ext cx="8064500" cy="3252788"/>
          </a:xfrm>
        </p:spPr>
        <p:txBody>
          <a:bodyPr/>
          <a:lstStyle/>
          <a:p>
            <a:pPr marL="0" eaLnBrk="1" hangingPunct="1">
              <a:lnSpc>
                <a:spcPct val="150000"/>
              </a:lnSpc>
            </a:pPr>
            <a:endParaRPr lang="zh-CN" altLang="en-US" sz="2400" smtClean="0">
              <a:solidFill>
                <a:srgbClr val="FF0000"/>
              </a:solidFill>
            </a:endParaRPr>
          </a:p>
          <a:p>
            <a:pPr marL="0" eaLnBrk="1" hangingPunct="1">
              <a:lnSpc>
                <a:spcPct val="150000"/>
              </a:lnSpc>
            </a:pPr>
            <a:r>
              <a:rPr lang="zh-CN" altLang="en-US" sz="2400" smtClean="0"/>
              <a:t>制作完成一个静态网站，网站要求如下：</a:t>
            </a:r>
          </a:p>
          <a:p>
            <a:pPr marL="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smtClean="0"/>
              <a:t>自主选题，选择一个主题，网站至少分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个层次： </a:t>
            </a:r>
            <a:endParaRPr lang="en-US" altLang="zh-CN" sz="2400" smtClean="0"/>
          </a:p>
          <a:p>
            <a:pPr marL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smtClean="0"/>
              <a:t>        </a:t>
            </a:r>
            <a:r>
              <a:rPr lang="zh-CN" altLang="en-US" sz="2400" smtClean="0"/>
              <a:t>主页、主题内容、主题内容下的详细信息。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期末大作业的设计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928688" y="2071688"/>
          <a:ext cx="7143750" cy="373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期末大作业的设计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1214438" y="1935163"/>
            <a:ext cx="6786562" cy="4389437"/>
          </a:xfrm>
        </p:spPr>
        <p:txBody>
          <a:bodyPr/>
          <a:lstStyle/>
          <a:p>
            <a:pPr marL="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作者介绍为必须的，内容为作者基本信息，包括姓名、班级、学号、</a:t>
            </a:r>
            <a:r>
              <a:rPr lang="zh-CN" altLang="en-US" sz="2400" dirty="0" smtClean="0">
                <a:solidFill>
                  <a:srgbClr val="FF0000"/>
                </a:solidFill>
              </a:rPr>
              <a:t>自己的照片（须经自己修饰：蓝色背景，大小为</a:t>
            </a:r>
            <a:r>
              <a:rPr lang="en-US" altLang="zh-CN" sz="2400" dirty="0" smtClean="0">
                <a:solidFill>
                  <a:srgbClr val="FF0000"/>
                </a:solidFill>
              </a:rPr>
              <a:t>150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200</a:t>
            </a:r>
            <a:r>
              <a:rPr lang="zh-CN" altLang="en-US" sz="2400" dirty="0" smtClean="0">
                <a:solidFill>
                  <a:srgbClr val="FF0000"/>
                </a:solidFill>
              </a:rPr>
              <a:t>像素）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联系方式（</a:t>
            </a:r>
            <a:r>
              <a:rPr lang="en-US" altLang="zh-CN" sz="2400" dirty="0" smtClean="0">
                <a:solidFill>
                  <a:srgbClr val="FF0000"/>
                </a:solidFill>
              </a:rPr>
              <a:t>E-MAIL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</a:rPr>
              <a:t>、手机等）</a:t>
            </a:r>
            <a:r>
              <a:rPr lang="zh-CN" altLang="en-US" sz="2400" dirty="0" smtClean="0"/>
              <a:t>。</a:t>
            </a:r>
          </a:p>
          <a:p>
            <a:pPr marL="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/>
              <a:t>每层的主题内容数量根据自己的实际题目自行设计，详细信息的数量也根据具体情况设置。</a:t>
            </a:r>
          </a:p>
          <a:p>
            <a:pPr marL="0" eaLnBrk="1" hangingPunct="1">
              <a:lnSpc>
                <a:spcPct val="150000"/>
              </a:lnSpc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期末大作业的设计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4213" y="1700213"/>
            <a:ext cx="7848600" cy="475312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 2" pitchFamily="18" charset="2"/>
              <a:buChar char=""/>
            </a:pPr>
            <a:r>
              <a:rPr lang="zh-CN" altLang="en-US" sz="2400" dirty="0" smtClean="0"/>
              <a:t>网站结构要求：</a:t>
            </a:r>
          </a:p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内容充实，界面友好，有创意，无错误链接。</a:t>
            </a:r>
          </a:p>
          <a:p>
            <a:pPr eaLnBrk="1" hangingPunct="1">
              <a:lnSpc>
                <a:spcPct val="150000"/>
              </a:lnSpc>
              <a:buFont typeface="Wingdings 2" pitchFamily="18" charset="2"/>
              <a:buChar char=""/>
            </a:pPr>
            <a:r>
              <a:rPr lang="zh-CN" altLang="en-US" sz="2400" dirty="0" smtClean="0"/>
              <a:t>网页内容要求：</a:t>
            </a:r>
          </a:p>
          <a:p>
            <a:pPr marL="520700" lvl="1" eaLnBrk="1" hangingPunct="1">
              <a:lnSpc>
                <a:spcPct val="150000"/>
              </a:lnSpc>
              <a:buClr>
                <a:srgbClr val="10CF9B"/>
              </a:buClr>
              <a:buFont typeface="Wingdings 2" pitchFamily="18" charset="2"/>
              <a:buChar char=""/>
            </a:pPr>
            <a:r>
              <a:rPr lang="zh-CN" altLang="en-US" dirty="0" smtClean="0">
                <a:latin typeface="宋体" charset="-122"/>
              </a:rPr>
              <a:t>网页中需包含表格（可以作为布局使用）或表单对象。</a:t>
            </a:r>
          </a:p>
          <a:p>
            <a:pPr marL="520700" lvl="1" eaLnBrk="1" hangingPunct="1">
              <a:lnSpc>
                <a:spcPct val="150000"/>
              </a:lnSpc>
              <a:buClr>
                <a:srgbClr val="10CF9B"/>
              </a:buClr>
              <a:buFont typeface="Wingdings 2" pitchFamily="18" charset="2"/>
              <a:buChar char=""/>
            </a:pPr>
            <a:r>
              <a:rPr lang="zh-CN" altLang="en-US" dirty="0" smtClean="0">
                <a:latin typeface="宋体" charset="-122"/>
              </a:rPr>
              <a:t>网页中的图片：至少有一个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页面背景图</a:t>
            </a:r>
            <a:r>
              <a:rPr lang="zh-CN" altLang="en-US" dirty="0" smtClean="0">
                <a:latin typeface="宋体" charset="-122"/>
              </a:rPr>
              <a:t>，背景图片可自行创意，也可下载，但须自己进行编辑修整，使用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鼠标经过图像</a:t>
            </a:r>
            <a:r>
              <a:rPr lang="zh-CN" altLang="en-US" dirty="0" smtClean="0">
                <a:latin typeface="宋体" charset="-122"/>
              </a:rPr>
              <a:t>，图像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必须自己修整为一样大小</a:t>
            </a:r>
            <a:r>
              <a:rPr lang="zh-CN" altLang="en-US" dirty="0" smtClean="0"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0" lvl="1" indent="-457200" eaLnBrk="1" hangingPunct="1">
              <a:lnSpc>
                <a:spcPct val="170000"/>
              </a:lnSpc>
              <a:buFont typeface="Wingdings" pitchFamily="2" charset="2"/>
              <a:buChar char="a"/>
            </a:pPr>
            <a:r>
              <a:rPr lang="zh-CN" altLang="en-US" sz="3600" smtClean="0"/>
              <a:t>网页高级要求</a:t>
            </a: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Char char="!"/>
            </a:pPr>
            <a:r>
              <a:rPr lang="en-US" altLang="zh-CN" sz="2800" smtClean="0"/>
              <a:t>AP</a:t>
            </a:r>
            <a:r>
              <a:rPr lang="zh-CN" altLang="en-US" sz="2800" smtClean="0"/>
              <a:t>元素及行为，滚动文本</a:t>
            </a:r>
            <a:endParaRPr lang="en-US" altLang="zh-CN" sz="28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期末大作业的设计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900113" y="1935163"/>
            <a:ext cx="7775575" cy="4389437"/>
          </a:xfrm>
        </p:spPr>
        <p:txBody>
          <a:bodyPr/>
          <a:lstStyle/>
          <a:p>
            <a:pPr marL="0"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日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之前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文件提交方式。</a:t>
            </a:r>
          </a:p>
          <a:p>
            <a:pPr marL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全部文件整体打包为一个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的压缩文件，文件名为：学号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姓名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.RAR</a:t>
            </a:r>
          </a:p>
          <a:p>
            <a:pPr marL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网页设计说明文档一份（必须有）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32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liu3240@163.com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网页设计说明文档要求包含的内容</a:t>
            </a:r>
            <a:endParaRPr lang="zh-CN" altLang="en-US" sz="3600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900113" y="1412777"/>
            <a:ext cx="7775575" cy="4911824"/>
          </a:xfrm>
        </p:spPr>
        <p:txBody>
          <a:bodyPr/>
          <a:lstStyle/>
          <a:p>
            <a:pPr marL="0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网站主题介绍（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3-5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行，写多了扣分）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网站结构说明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smtClean="0">
                <a:latin typeface="Times New Roman" pitchFamily="18" charset="0"/>
                <a:cs typeface="Times New Roman" pitchFamily="18" charset="0"/>
              </a:rPr>
              <a:t>结构示意图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每个网页的布局方式（简单说明）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哪个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页面使用了页面背景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宋体" charset="-122"/>
              </a:rPr>
              <a:t>什么地方制作了鼠标经过图像，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什么地方制作了滚动文本，什么地方添加了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元素及行为（需详细说明，鼠标什么动作，什么行为）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文档长度一页以内。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zh-CN" sz="3200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373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流畅</vt:lpstr>
      <vt:lpstr>Dreamweaver大作业的设计要求</vt:lpstr>
      <vt:lpstr>期末大作业的设计</vt:lpstr>
      <vt:lpstr>期末大作业的设计</vt:lpstr>
      <vt:lpstr>期末大作业的设计</vt:lpstr>
      <vt:lpstr>PowerPoint 演示文稿</vt:lpstr>
      <vt:lpstr>期末大作业的设计</vt:lpstr>
      <vt:lpstr>网页设计说明文档要求包含的内容</vt:lpstr>
    </vt:vector>
  </TitlesOfParts>
  <Company>jsj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计算机基础B 集体备课</dc:title>
  <dc:creator>wwf</dc:creator>
  <cp:lastModifiedBy>LIUWF</cp:lastModifiedBy>
  <cp:revision>39</cp:revision>
  <dcterms:created xsi:type="dcterms:W3CDTF">2011-04-11T01:12:17Z</dcterms:created>
  <dcterms:modified xsi:type="dcterms:W3CDTF">2018-12-14T02:40:25Z</dcterms:modified>
</cp:coreProperties>
</file>