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1" r:id="rId5"/>
    <p:sldId id="332" r:id="rId6"/>
    <p:sldId id="333" r:id="rId7"/>
    <p:sldId id="35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1"/>
    <a:srgbClr val="EEEEEE"/>
    <a:srgbClr val="A59A8B"/>
    <a:srgbClr val="0099E3"/>
    <a:srgbClr val="7982C9"/>
    <a:srgbClr val="E4C23F"/>
    <a:srgbClr val="F09200"/>
    <a:srgbClr val="78B142"/>
    <a:srgbClr val="017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E0876-5C37-491C-B8FC-61C3790F0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120553" y="1597718"/>
            <a:ext cx="7950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小组汇报</a:t>
            </a:r>
            <a:endParaRPr lang="zh-CN" altLang="en-US" sz="4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62895" y="5667858"/>
            <a:ext cx="206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时间丨</a:t>
            </a:r>
            <a:r>
              <a:rPr lang="en-US" altLang="zh-CN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2024.4.19</a:t>
            </a:r>
            <a:endParaRPr lang="zh-CN" altLang="en-US" sz="1600" spc="300" dirty="0">
              <a:solidFill>
                <a:srgbClr val="122E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0019" y="2941323"/>
            <a:ext cx="42664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文献分享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融合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实验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文献题目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GB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CU-Mamba: Selective State Space Models with Channel Learning for Image Restoration</a:t>
            </a:r>
            <a:endParaRPr lang="en-GB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1722644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2024.4.17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718" y="2093193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 Restoration, Structured State Space Model, Mamba U-Net, Channel Learning</a:t>
            </a:r>
            <a:endParaRPr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718" y="2453948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期刊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rxiv</a:t>
            </a:r>
            <a:endParaRPr lang="en-US" altLang="en-GB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311525"/>
            <a:ext cx="9343390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出发点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 &amp; Transformer based model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长程依赖建模不佳、计算成本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过高；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最近的大多数关于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Mamba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的工作都值针对每个通道使用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，导致了跨通道信息的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2226199"/>
            <a:ext cx="104481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效果：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线性复杂度的前提下，在许多重建数据集上达到了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SOTA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3475990"/>
            <a:ext cx="4182110" cy="2884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b="14876"/>
          <a:stretch>
            <a:fillRect/>
          </a:stretch>
        </p:blipFill>
        <p:spPr>
          <a:xfrm>
            <a:off x="4222115" y="4709795"/>
            <a:ext cx="5958205" cy="1650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b="11719"/>
          <a:stretch>
            <a:fillRect/>
          </a:stretch>
        </p:blipFill>
        <p:spPr>
          <a:xfrm>
            <a:off x="4319905" y="3336925"/>
            <a:ext cx="5762625" cy="1372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损失函数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2226199"/>
            <a:ext cx="1044811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框架：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UNet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架构，模型具有层次性和多尺度性，同时层次结构也减小了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模型计算量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模型证明了全局感受野对图像恢复任务的重要性，本文设计了一个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空间全局学习块来有效压缩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同时针对之前模型没有对通道建模的缺点，提出了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hannel SSM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075" y="3340735"/>
            <a:ext cx="6599555" cy="298323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6150" y="3346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39700" imgH="165100" progId="Equation.KSEE3">
                  <p:embed/>
                </p:oleObj>
              </mc:Choice>
              <mc:Fallback>
                <p:oleObj name="" r:id="rId2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150" y="334645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60" y="1438275"/>
            <a:ext cx="4935220" cy="6337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52670" y="3951605"/>
            <a:ext cx="359410" cy="1434465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4380000">
            <a:off x="3442335" y="3775710"/>
            <a:ext cx="276225" cy="257175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4955" y="5288280"/>
            <a:ext cx="211201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将底层信息直接传递到解码器，有利于重建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79665" y="4284345"/>
            <a:ext cx="302895" cy="756285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030" y="4553585"/>
            <a:ext cx="2753360" cy="878205"/>
          </a:xfrm>
          <a:prstGeom prst="rect">
            <a:avLst/>
          </a:prstGeom>
        </p:spPr>
      </p:pic>
      <p:sp>
        <p:nvSpPr>
          <p:cNvPr id="16" name="上箭头 15"/>
          <p:cNvSpPr/>
          <p:nvPr/>
        </p:nvSpPr>
        <p:spPr>
          <a:xfrm rot="5580000">
            <a:off x="8404860" y="4395470"/>
            <a:ext cx="213360" cy="11391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30030" y="5398770"/>
            <a:ext cx="2718435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显存会不会爆炸？</a:t>
            </a:r>
            <a:endParaRPr lang="zh-CN" altLang="en-US" sz="1600"/>
          </a:p>
          <a:p>
            <a:r>
              <a:rPr lang="zh-CN" altLang="en-US" sz="1600"/>
              <a:t>假设输入图像为</a:t>
            </a:r>
            <a:r>
              <a:rPr lang="en-US" altLang="zh-CN" sz="1600"/>
              <a:t>(224,224),</a:t>
            </a:r>
            <a:r>
              <a:rPr lang="zh-CN" altLang="en-US" sz="1600"/>
              <a:t>则</a:t>
            </a:r>
            <a:r>
              <a:rPr lang="en-US" altLang="zh-CN" sz="1600"/>
              <a:t>L=50176</a:t>
            </a:r>
            <a:r>
              <a:rPr lang="zh-CN" altLang="en-US" sz="1600"/>
              <a:t>，通过一个</a:t>
            </a:r>
            <a:r>
              <a:rPr lang="en-US" altLang="zh-CN" sz="1600"/>
              <a:t>Linear</a:t>
            </a:r>
            <a:r>
              <a:rPr lang="zh-CN" altLang="en-US" sz="1600"/>
              <a:t>的计算成本属实有点高了。。。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r="5784"/>
          <a:stretch>
            <a:fillRect/>
          </a:stretch>
        </p:blipFill>
        <p:spPr>
          <a:xfrm>
            <a:off x="402590" y="4331335"/>
            <a:ext cx="5843905" cy="1078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r="9202"/>
          <a:stretch>
            <a:fillRect/>
          </a:stretch>
        </p:blipFill>
        <p:spPr>
          <a:xfrm>
            <a:off x="274955" y="2959735"/>
            <a:ext cx="5821045" cy="11728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3392805"/>
            <a:ext cx="5350510" cy="20167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578725" y="4497705"/>
            <a:ext cx="509270" cy="84899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7694930" y="3197860"/>
            <a:ext cx="175260" cy="12998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18275" y="1959610"/>
            <a:ext cx="374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使用通道注意力机制弥补</a:t>
            </a:r>
            <a:r>
              <a:rPr lang="en-US" altLang="zh-CN"/>
              <a:t>SSM</a:t>
            </a:r>
            <a:r>
              <a:rPr lang="zh-CN" altLang="en-US"/>
              <a:t>没有在通道建模的短板。之前实验证明过</a:t>
            </a:r>
            <a:r>
              <a:rPr lang="en-US" altLang="zh-CN"/>
              <a:t>CAB</a:t>
            </a:r>
            <a:r>
              <a:rPr lang="zh-CN" altLang="en-US"/>
              <a:t>模块会对重建的</a:t>
            </a:r>
            <a:r>
              <a:rPr lang="en-US" altLang="zh-CN"/>
              <a:t>PSNR</a:t>
            </a:r>
            <a:r>
              <a:rPr lang="zh-CN" altLang="en-US"/>
              <a:t>指标有</a:t>
            </a:r>
            <a:r>
              <a:rPr lang="en-US" altLang="zh-CN"/>
              <a:t>2</a:t>
            </a:r>
            <a:r>
              <a:rPr lang="zh-CN" altLang="en-US"/>
              <a:t>个点的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rcRect l="3377" t="1099" r="2120" b="-1099"/>
          <a:stretch>
            <a:fillRect/>
          </a:stretch>
        </p:blipFill>
        <p:spPr>
          <a:xfrm>
            <a:off x="402590" y="1939925"/>
            <a:ext cx="5971540" cy="866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BkN2VhMWVlZWNmMWVjY2JkYWE5OTU4MTk1NzIwZ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50</Paragraphs>
  <Slides>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黑体</vt:lpstr>
      <vt:lpstr>Times New Roman</vt:lpstr>
      <vt:lpstr>Arial</vt:lpstr>
      <vt:lpstr>思源黑体 CN Heavy</vt:lpstr>
      <vt:lpstr>Wingdings 2</vt:lpstr>
      <vt:lpstr>等线</vt:lpstr>
      <vt:lpstr>微软雅黑</vt:lpstr>
      <vt:lpstr>Arial Unicode MS</vt:lpstr>
      <vt:lpstr>等线 Light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Weikan</dc:creator>
  <cp:lastModifiedBy>菲儿</cp:lastModifiedBy>
  <cp:revision>748</cp:revision>
  <dcterms:created xsi:type="dcterms:W3CDTF">2024-03-05T01:59:00Z</dcterms:created>
  <dcterms:modified xsi:type="dcterms:W3CDTF">2024-05-12T15:53:48Z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F4FAD83483BC4227A6164CD775293280_13</vt:lpwstr>
  </property>
  <property fmtid="{D5CDD505-2E9C-101B-9397-08002B2CF9AE}" pid="3" name="KSOProductBuildVer">
    <vt:lpwstr>2052-12.1.0.16729</vt:lpwstr>
  </property>
</Properties>
</file>