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1" r:id="rId5"/>
    <p:sldId id="332" r:id="rId6"/>
    <p:sldId id="333" r:id="rId7"/>
    <p:sldId id="362" r:id="rId8"/>
    <p:sldId id="387" r:id="rId9"/>
    <p:sldId id="350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1"/>
    <a:srgbClr val="EEEEEE"/>
    <a:srgbClr val="A59A8B"/>
    <a:srgbClr val="0099E3"/>
    <a:srgbClr val="7982C9"/>
    <a:srgbClr val="E4C23F"/>
    <a:srgbClr val="F09200"/>
    <a:srgbClr val="78B142"/>
    <a:srgbClr val="017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E0876-5C37-491C-B8FC-61C3790F0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F0A7-C41B-4AA2-8ACB-CFBED248E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CFEF-313D-43A1-9EEF-5B58F935B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87DB-C32C-48FF-983A-A5D749F99D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120553" y="1597718"/>
            <a:ext cx="7950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小组汇报</a:t>
            </a:r>
            <a:endParaRPr lang="zh-CN" altLang="en-US" sz="4000" b="1" spc="600" dirty="0">
              <a:solidFill>
                <a:srgbClr val="122E66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62895" y="5667858"/>
            <a:ext cx="206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时间丨</a:t>
            </a:r>
            <a:r>
              <a:rPr lang="en-US" altLang="zh-CN" sz="1600" spc="300" dirty="0">
                <a:solidFill>
                  <a:srgbClr val="122E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2024.4.26</a:t>
            </a:r>
            <a:endParaRPr lang="zh-CN" altLang="en-US" sz="1600" spc="300" dirty="0">
              <a:solidFill>
                <a:srgbClr val="122E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0019" y="2941323"/>
            <a:ext cx="42664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文献分享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融合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实验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文献题目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GB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Implicit Stacked Autoregressive Model for Video Prediction</a:t>
            </a:r>
            <a:endParaRPr lang="en-GB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18" y="1722644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2023.3.14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083" y="2088748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GB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Implicit Stacked Autoregressive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 </a:t>
            </a:r>
            <a:r>
              <a:rPr lang="en-GB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Video Prediction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; </a:t>
            </a:r>
            <a:endParaRPr lang="en-US" altLang="en-GB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718" y="2453948"/>
            <a:ext cx="104481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期刊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会议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en-GB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rxiv</a:t>
            </a:r>
            <a:endParaRPr lang="en-US" altLang="en-GB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3269615"/>
            <a:ext cx="1025842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7718" y="1358020"/>
            <a:ext cx="104481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出发点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自回归生成结果之间满足马尔科夫假设（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），虽然在早期阶段能够实现较高精度，但是随着预测步数的增加，存在误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差累积现象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非自回归失去了生成帧之间的相关性，但是可以打破误差累计传递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18" y="2581164"/>
            <a:ext cx="1044811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Contributions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提出一种隐式堆叠自回归的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框架，同时拥有自回归和非自回归的特点，但是本文仍属于自回归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非自回归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特点：使用相同的帧序列去预测未来所有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自回归特点：对于未来帧的预测会作为额外的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8530" y="3172460"/>
            <a:ext cx="4162425" cy="3107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3964305"/>
            <a:ext cx="6260465" cy="2210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101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8025" y="1358265"/>
            <a:ext cx="10448290" cy="2006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框架优劣之争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1. MIMO: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非自回归方式，输入前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帧预测后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2. MISO-Auto regressive: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自回归方式，输入长度为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的帧序列，输出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帧，输出帧将作为输入补充到输入序列中预测下一帧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3. MISO-Multi: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一个模型预测一个结果，预测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帧则需要训练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个模型，参数量变为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修改了当前的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SOTA-SimVP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的结构，发现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SimVP MISO-Multi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的效果最好，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但是生成帧之间没有时间依赖性，此外训练参数过高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l="3" t="6196" r="2282"/>
          <a:stretch>
            <a:fillRect/>
          </a:stretch>
        </p:blipFill>
        <p:spPr>
          <a:xfrm>
            <a:off x="582930" y="3581400"/>
            <a:ext cx="11040745" cy="21234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51840" y="4923790"/>
            <a:ext cx="10858500" cy="368300"/>
          </a:xfrm>
          <a:prstGeom prst="rect">
            <a:avLst/>
          </a:prstGeom>
          <a:noFill/>
          <a:ln w="38100" cmpd="sng">
            <a:solidFill>
              <a:srgbClr val="D40001"/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8025" y="1358265"/>
            <a:ext cx="10448290" cy="2006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空间编码器（Spatial Encoder）：</a:t>
            </a:r>
            <a:r>
              <a:rPr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提取观察帧的特征。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观察队列和未来队列：</a:t>
            </a:r>
            <a:r>
              <a:rPr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分别存储观察帧和预测帧的特征。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时空预测器（Spatio-Temporal Predictor）：</a:t>
            </a:r>
            <a:r>
              <a:rPr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生成未来帧的特征。</a:t>
            </a: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空间解码器（Spatial Decoder）：</a:t>
            </a:r>
            <a:r>
              <a:rPr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将未来特征解码为预测帧</a:t>
            </a:r>
            <a:r>
              <a:rPr 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先验学习模块（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</a:t>
            </a:r>
            <a:r>
              <a:rPr 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：误差矫正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特征空间对齐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随机掩膜（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增强泛化能力、模拟真实世界条件（天气等数据可能是不完整的）、类似于随机失活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606800"/>
            <a:ext cx="7403465" cy="2614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73390" y="4664075"/>
            <a:ext cx="3552825" cy="155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未来工作：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训练用时过长：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SEVIR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数据集（风暴事件数据集）需要训练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天（没有说自己用的卡以及用的卡的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数量）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由于输入需要时间步（采样间隔）生成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，所以隐式自回归堆叠在时间上不够灵活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35" y="2766695"/>
            <a:ext cx="5234305" cy="1581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1438275"/>
            <a:ext cx="5464175" cy="4481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65" y="542925"/>
            <a:ext cx="477202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文献分享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8025" y="1358265"/>
            <a:ext cx="10448290" cy="2006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个人观点：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文章的出发点很好，基于自回归和非自回归的问题进行改进。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文章的一些细节没有说清楚，比如在训练的时候为了减轻计算的压力，直接把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GT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送入了预测队列，但是测试的时候没有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GT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，这时候就需要隐式堆叠预测结果做自回归。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行文思路有点乱，个人觉得关于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MIMO-multi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的对比实验是不必要的，开始说明了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MIMO-multi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的优越性（比别的效果都好）和缺点，后面又直接跳转到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弃用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这种结构，使用隐式堆叠自回归。。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该模型重要的一个点就是将预测的帧作为先验引入模型中，以此引导学习时间上的先验，属于在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VP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video prediction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）任务中的第一次尝试。类似的还有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任务中，使用参考图像作为引导，或者模型先预训练学习高分辨率图像先验，最后再与低分辨率超分网络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结合。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3359150"/>
            <a:ext cx="8498840" cy="30010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BkN2VhMWVlZWNmMWVjY2JkYWE5OTU4MTk1NzIwZ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演示</Application>
  <PresentationFormat>宽屏</PresentationFormat>
  <Paragraphs>74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黑体</vt:lpstr>
      <vt:lpstr>Times New Roman</vt:lpstr>
      <vt:lpstr>Arial</vt:lpstr>
      <vt:lpstr>思源黑体 CN Heavy</vt:lpstr>
      <vt:lpstr>Wingdings 2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Weikan</dc:creator>
  <cp:lastModifiedBy>菲儿</cp:lastModifiedBy>
  <cp:revision>758</cp:revision>
  <dcterms:created xsi:type="dcterms:W3CDTF">2024-03-05T01:59:00Z</dcterms:created>
  <dcterms:modified xsi:type="dcterms:W3CDTF">2024-05-12T15:53:23Z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F4FAD83483BC4227A6164CD775293280_13</vt:lpwstr>
  </property>
  <property fmtid="{D5CDD505-2E9C-101B-9397-08002B2CF9AE}" pid="3" name="KSOProductBuildVer">
    <vt:lpwstr>2052-12.1.0.16729</vt:lpwstr>
  </property>
</Properties>
</file>