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  <p:sldId id="271" r:id="rId5"/>
    <p:sldId id="332" r:id="rId6"/>
    <p:sldId id="333" r:id="rId7"/>
    <p:sldId id="362" r:id="rId8"/>
    <p:sldId id="387" r:id="rId9"/>
    <p:sldId id="350" r:id="rId10"/>
    <p:sldId id="408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0001"/>
    <a:srgbClr val="EEEEEE"/>
    <a:srgbClr val="A59A8B"/>
    <a:srgbClr val="0099E3"/>
    <a:srgbClr val="7982C9"/>
    <a:srgbClr val="E4C23F"/>
    <a:srgbClr val="F09200"/>
    <a:srgbClr val="78B142"/>
    <a:srgbClr val="017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54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E0876-5C37-491C-B8FC-61C3790F0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5F0A7-C41B-4AA2-8ACB-CFBED248EC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5F0A7-C41B-4AA2-8ACB-CFBED248E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5F0A7-C41B-4AA2-8ACB-CFBED248E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5F0A7-C41B-4AA2-8ACB-CFBED248E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5F0A7-C41B-4AA2-8ACB-CFBED248E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5F0A7-C41B-4AA2-8ACB-CFBED248E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5F0A7-C41B-4AA2-8ACB-CFBED248E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5F0A7-C41B-4AA2-8ACB-CFBED248E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5F0A7-C41B-4AA2-8ACB-CFBED248E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木卫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49485" y="2855406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spc="600" dirty="0">
                <a:solidFill>
                  <a:schemeClr val="bg1"/>
                </a:solidFill>
                <a:latin typeface="+mn-ea"/>
                <a:cs typeface="+mn-ea"/>
              </a:rPr>
              <a:t>毕业论文答辩模板</a:t>
            </a:r>
            <a:endParaRPr lang="zh-CN" altLang="en-US" sz="4800" spc="600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49485" y="3782884"/>
            <a:ext cx="5625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600" dirty="0">
                <a:solidFill>
                  <a:schemeClr val="bg1"/>
                </a:solidFill>
                <a:latin typeface="Arial" panose="020B0604020202020204" pitchFamily="34" charset="0"/>
                <a:cs typeface="+mn-ea"/>
              </a:rPr>
              <a:t>Graduation thesis defense template</a:t>
            </a:r>
            <a:endParaRPr lang="zh-CN" altLang="en-US" sz="1400" spc="600" dirty="0">
              <a:solidFill>
                <a:schemeClr val="bg1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120553" y="1597718"/>
            <a:ext cx="79508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rgbClr val="122E66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rPr>
              <a:t>小组汇报</a:t>
            </a:r>
            <a:endParaRPr lang="zh-CN" altLang="en-US" sz="4000" b="1" spc="600" dirty="0">
              <a:solidFill>
                <a:srgbClr val="122E66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962895" y="5667858"/>
            <a:ext cx="206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300" dirty="0">
                <a:solidFill>
                  <a:srgbClr val="122E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时间丨</a:t>
            </a:r>
            <a:r>
              <a:rPr lang="en-US" altLang="zh-CN" sz="1600" spc="300" dirty="0">
                <a:solidFill>
                  <a:srgbClr val="122E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2024.4.26</a:t>
            </a:r>
            <a:endParaRPr lang="zh-CN" altLang="en-US" sz="1600" spc="300" dirty="0">
              <a:solidFill>
                <a:srgbClr val="122E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流程图: 离页连接符 64"/>
          <p:cNvSpPr/>
          <p:nvPr/>
        </p:nvSpPr>
        <p:spPr>
          <a:xfrm>
            <a:off x="5519936" y="0"/>
            <a:ext cx="1152128" cy="1152128"/>
          </a:xfrm>
          <a:prstGeom prst="flowChartOffpageConnector">
            <a:avLst/>
          </a:prstGeom>
          <a:solidFill>
            <a:srgbClr val="122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80019" y="2941323"/>
            <a:ext cx="426641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文献分享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融合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实验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813975"/>
            <a:ext cx="3828219" cy="430887"/>
            <a:chOff x="707718" y="813975"/>
            <a:chExt cx="3828219" cy="430887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1.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文献分享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07718" y="1358020"/>
            <a:ext cx="1044811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文献题目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GB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Sharpening the Sentinel-2 10 and 20 m Bands to Planetscope-0 3 m Resolution</a:t>
            </a:r>
            <a:endParaRPr lang="en-GB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7718" y="1722644"/>
            <a:ext cx="1044811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2020.06.29</a:t>
            </a:r>
            <a:endParaRPr lang="zh-CN" altLang="en-US" sz="1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7083" y="2088748"/>
            <a:ext cx="1044811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关键词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Sentinel-2; Planetscope; sharpening; fusion; multitemporal; change; fire; PSF</a:t>
            </a:r>
            <a:r>
              <a:rPr lang="en-US" altLang="en-GB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en-GB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7718" y="2453948"/>
            <a:ext cx="1044811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期刊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会议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en-GB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Remote S</a:t>
            </a:r>
            <a:r>
              <a:rPr lang="en-US" altLang="en-GB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ensing</a:t>
            </a:r>
            <a:endParaRPr lang="en-US" altLang="en-GB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6720" y="3018155"/>
            <a:ext cx="8468995" cy="3235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813975"/>
            <a:ext cx="3828219" cy="430887"/>
            <a:chOff x="707718" y="813975"/>
            <a:chExt cx="3828219" cy="430887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1.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文献分享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07718" y="1358020"/>
            <a:ext cx="10448118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出发点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Planetscope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能提供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3m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分辨率的监测结果，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Sentinel-2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能够提供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10m/20m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分辨率的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监测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结果，两者组合可以提供更优质的地表监测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不同传感器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融合存在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两个问题：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a.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重放周期不同，导致采集到的图像有差异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6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下载时间差仅一天的图像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b.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传感器不同，导致波段可能不重叠或者有缺失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6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回归合成波段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 三个Sentinel-2 60 m波段没有使用，因为它们是为云筛选和大气校正而设计的，而不是表面监测而设计的。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4083" y="3294135"/>
            <a:ext cx="10448118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具体工作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选用只有一天时间差的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Planetscpoe-Sentinel2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影像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使用了两种比较成熟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的锐化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方法：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高通调制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HPM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b.M3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3.由于Planetscope传感器没有红边或SWIR波段，因此在锐化过程中使用了Sentinel-2红边和SWIR 20 m波段四个Planetscope波段回归创建的合成3 m红边和SWIR反射率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101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813975"/>
            <a:ext cx="3828219" cy="430887"/>
            <a:chOff x="707718" y="813975"/>
            <a:chExt cx="3828219" cy="430887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1.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文献分享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1775" y="1624330"/>
            <a:ext cx="9188450" cy="42221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813975"/>
            <a:ext cx="3828219" cy="430887"/>
            <a:chOff x="707718" y="813975"/>
            <a:chExt cx="3828219" cy="430887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1.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文献分享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08025" y="1406525"/>
            <a:ext cx="10448290" cy="4516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 Planetscope-0 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空间退化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 Planetscope-0 Red-edge &amp; SWIR 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波段推导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 sharpening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4855" y="1882775"/>
            <a:ext cx="2396490" cy="6845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120" y="1940560"/>
            <a:ext cx="1355725" cy="7054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620" y="1977390"/>
            <a:ext cx="1654810" cy="5899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260" y="3018790"/>
            <a:ext cx="5752465" cy="8108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3985" y="3771265"/>
            <a:ext cx="6225540" cy="5791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645" y="4818380"/>
            <a:ext cx="6135370" cy="123761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755" y="5128895"/>
            <a:ext cx="4949825" cy="6165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813975"/>
            <a:ext cx="3828219" cy="430887"/>
            <a:chOff x="707718" y="813975"/>
            <a:chExt cx="3828219" cy="430887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1.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文献分享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615" y="1732915"/>
            <a:ext cx="5253990" cy="26917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015" y="1732915"/>
            <a:ext cx="5377815" cy="2673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48715" y="4424680"/>
            <a:ext cx="1477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sentinel-2 20m </a:t>
            </a:r>
            <a:r>
              <a:rPr lang="en-US" altLang="zh-CN"/>
              <a:t>bands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640455" y="4424680"/>
            <a:ext cx="1932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planetscope-0 </a:t>
            </a:r>
            <a:endParaRPr lang="en-US" altLang="zh-CN"/>
          </a:p>
          <a:p>
            <a:pPr algn="ctr"/>
            <a:r>
              <a:rPr lang="zh-CN" altLang="en-US"/>
              <a:t>合成</a:t>
            </a:r>
            <a:r>
              <a:rPr lang="en-US" altLang="zh-CN"/>
              <a:t>20m </a:t>
            </a:r>
            <a:r>
              <a:rPr lang="en-US" altLang="zh-CN"/>
              <a:t>bands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336030" y="4563110"/>
            <a:ext cx="1932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HPM </a:t>
            </a:r>
            <a:r>
              <a:rPr lang="en-US"/>
              <a:t>sharpening</a:t>
            </a:r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9109075" y="4563110"/>
            <a:ext cx="1932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M3 </a:t>
            </a:r>
            <a:r>
              <a:rPr lang="en-US"/>
              <a:t>sharpening</a:t>
            </a:r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55" y="5175250"/>
            <a:ext cx="5581650" cy="14668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015" y="5175250"/>
            <a:ext cx="5243830" cy="15735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813975"/>
            <a:ext cx="3828219" cy="430887"/>
            <a:chOff x="707718" y="813975"/>
            <a:chExt cx="3828219" cy="430887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1.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文献分享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935" y="1374775"/>
            <a:ext cx="4191000" cy="4574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980" y="1244600"/>
            <a:ext cx="4619625" cy="47910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08025" y="6336030"/>
            <a:ext cx="108699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/>
              <a:t>Zhao, Y. and Liu, D. (2022) ‘A robust and adaptive spatial-spectral fusion model for PlanetScope and Sentinel-2 imagery’, GIScience &amp; Remote Sensing, 59(1), pp. 520–546. doi: 10.1080/15481603.2022.2036054.</a:t>
            </a:r>
            <a:endParaRPr lang="zh-CN" altLang="en-US" sz="1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813975"/>
            <a:ext cx="3828219" cy="430887"/>
            <a:chOff x="707718" y="813975"/>
            <a:chExt cx="3828219" cy="430887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1.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文献分享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08025" y="6336030"/>
            <a:ext cx="108699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/>
              <a:t>Zhao, Y. and Liu, D. (2022) ‘A robust and adaptive spatial-spectral fusion model for PlanetScope and Sentinel-2 imagery’, GIScience &amp; Remote Sensing, 59(1), pp. 520–546. doi: 10.1080/15481603.2022.2036054.</a:t>
            </a:r>
            <a:endParaRPr lang="zh-CN" altLang="en-US" sz="1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4912995" y="-1648460"/>
            <a:ext cx="2618740" cy="83381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943475" y="890270"/>
            <a:ext cx="2557780" cy="81838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BkN2VhMWVlZWNmMWVjY2JkYWE5OTU4MTk1NzIwZD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1252</Words>
  <Application>WPS 演示</Application>
  <PresentationFormat>宽屏</PresentationFormat>
  <Paragraphs>78</Paragraphs>
  <Slides>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黑体</vt:lpstr>
      <vt:lpstr>Times New Roman</vt:lpstr>
      <vt:lpstr>Arial</vt:lpstr>
      <vt:lpstr>思源黑体 CN Heavy</vt:lpstr>
      <vt:lpstr>Wingdings 2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Weikan</dc:creator>
  <cp:lastModifiedBy>菲儿</cp:lastModifiedBy>
  <cp:revision>762</cp:revision>
  <dcterms:created xsi:type="dcterms:W3CDTF">2024-03-05T01:59:00Z</dcterms:created>
  <dcterms:modified xsi:type="dcterms:W3CDTF">2024-05-12T15:52:58Z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F4FAD83483BC4227A6164CD775293280_13</vt:lpwstr>
  </property>
  <property fmtid="{D5CDD505-2E9C-101B-9397-08002B2CF9AE}" pid="3" name="KSOProductBuildVer">
    <vt:lpwstr>2052-12.1.0.16729</vt:lpwstr>
  </property>
</Properties>
</file>