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7" r:id="rId3"/>
    <p:sldId id="259" r:id="rId4"/>
    <p:sldId id="260" r:id="rId5"/>
    <p:sldId id="263" r:id="rId6"/>
    <p:sldId id="264" r:id="rId7"/>
    <p:sldId id="265" r:id="rId8"/>
    <p:sldId id="267" r:id="rId9"/>
  </p:sldIdLst>
  <p:sldSz cx="12192000" cy="6858000"/>
  <p:notesSz cx="6858000" cy="9144000"/>
  <p:custDataLst>
    <p:tags r:id="rId1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60"/>
        <p:guide pos="3815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gs" Target="tags/tag93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64.xml"/><Relationship Id="rId8" Type="http://schemas.openxmlformats.org/officeDocument/2006/relationships/tags" Target="../tags/tag63.xml"/><Relationship Id="rId7" Type="http://schemas.openxmlformats.org/officeDocument/2006/relationships/tags" Target="../tags/tag62.xml"/><Relationship Id="rId6" Type="http://schemas.openxmlformats.org/officeDocument/2006/relationships/tags" Target="../tags/tag61.xml"/><Relationship Id="rId5" Type="http://schemas.openxmlformats.org/officeDocument/2006/relationships/tags" Target="../tags/tag60.xml"/><Relationship Id="rId4" Type="http://schemas.openxmlformats.org/officeDocument/2006/relationships/tags" Target="../tags/tag59.xml"/><Relationship Id="rId3" Type="http://schemas.openxmlformats.org/officeDocument/2006/relationships/tags" Target="../tags/tag58.xml"/><Relationship Id="rId2" Type="http://schemas.openxmlformats.org/officeDocument/2006/relationships/tags" Target="../tags/tag57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2.xml"/><Relationship Id="rId5" Type="http://schemas.openxmlformats.org/officeDocument/2006/relationships/tags" Target="../tags/tag11.xml"/><Relationship Id="rId4" Type="http://schemas.openxmlformats.org/officeDocument/2006/relationships/tags" Target="../tags/tag10.xml"/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7" Type="http://schemas.openxmlformats.org/officeDocument/2006/relationships/tags" Target="../tags/tag18.xml"/><Relationship Id="rId6" Type="http://schemas.openxmlformats.org/officeDocument/2006/relationships/tags" Target="../tags/tag17.xml"/><Relationship Id="rId5" Type="http://schemas.openxmlformats.org/officeDocument/2006/relationships/tags" Target="../tags/tag16.xml"/><Relationship Id="rId4" Type="http://schemas.openxmlformats.org/officeDocument/2006/relationships/tags" Target="../tags/tag15.xml"/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9" Type="http://schemas.openxmlformats.org/officeDocument/2006/relationships/tags" Target="../tags/tag26.xml"/><Relationship Id="rId8" Type="http://schemas.openxmlformats.org/officeDocument/2006/relationships/tags" Target="../tags/tag25.xml"/><Relationship Id="rId7" Type="http://schemas.openxmlformats.org/officeDocument/2006/relationships/tags" Target="../tags/tag24.xml"/><Relationship Id="rId6" Type="http://schemas.openxmlformats.org/officeDocument/2006/relationships/tags" Target="../tags/tag23.xml"/><Relationship Id="rId5" Type="http://schemas.openxmlformats.org/officeDocument/2006/relationships/tags" Target="../tags/tag22.xml"/><Relationship Id="rId4" Type="http://schemas.openxmlformats.org/officeDocument/2006/relationships/tags" Target="../tags/tag21.xml"/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7" Type="http://schemas.openxmlformats.org/officeDocument/2006/relationships/tags" Target="../tags/tag32.xml"/><Relationship Id="rId6" Type="http://schemas.openxmlformats.org/officeDocument/2006/relationships/tags" Target="../tags/tag31.xml"/><Relationship Id="rId5" Type="http://schemas.openxmlformats.org/officeDocument/2006/relationships/tags" Target="../tags/tag30.xml"/><Relationship Id="rId4" Type="http://schemas.openxmlformats.org/officeDocument/2006/relationships/tags" Target="../tags/tag29.xml"/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tags" Target="../tags/tag40.xml"/><Relationship Id="rId8" Type="http://schemas.openxmlformats.org/officeDocument/2006/relationships/tags" Target="../tags/tag39.xml"/><Relationship Id="rId7" Type="http://schemas.openxmlformats.org/officeDocument/2006/relationships/tags" Target="../tags/tag38.xml"/><Relationship Id="rId6" Type="http://schemas.openxmlformats.org/officeDocument/2006/relationships/tags" Target="../tags/tag37.xml"/><Relationship Id="rId5" Type="http://schemas.openxmlformats.org/officeDocument/2006/relationships/tags" Target="../tags/tag36.xml"/><Relationship Id="rId4" Type="http://schemas.openxmlformats.org/officeDocument/2006/relationships/tags" Target="../tags/tag35.xml"/><Relationship Id="rId3" Type="http://schemas.openxmlformats.org/officeDocument/2006/relationships/tags" Target="../tags/tag34.xml"/><Relationship Id="rId2" Type="http://schemas.openxmlformats.org/officeDocument/2006/relationships/tags" Target="../tags/tag33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5" Type="http://schemas.openxmlformats.org/officeDocument/2006/relationships/tags" Target="../tags/tag44.xml"/><Relationship Id="rId4" Type="http://schemas.openxmlformats.org/officeDocument/2006/relationships/tags" Target="../tags/tag43.xml"/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4" Type="http://schemas.openxmlformats.org/officeDocument/2006/relationships/tags" Target="../tags/tag47.xml"/><Relationship Id="rId3" Type="http://schemas.openxmlformats.org/officeDocument/2006/relationships/tags" Target="../tags/tag46.xml"/><Relationship Id="rId2" Type="http://schemas.openxmlformats.org/officeDocument/2006/relationships/tags" Target="../tags/tag45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1707 (Stroke)_#color-2217&amp;9550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0909300" cy="5791200"/>
          </a:xfrm>
          <a:custGeom>
            <a:avLst/>
            <a:gdLst/>
            <a:ahLst/>
            <a:cxnLst/>
            <a:rect l="l" t="t" r="r" b="b"/>
            <a:pathLst>
              <a:path w="10909300" h="5791200">
                <a:moveTo>
                  <a:pt x="0" y="5765800"/>
                </a:moveTo>
                <a:lnTo>
                  <a:pt x="10883900" y="5765800"/>
                </a:lnTo>
                <a:lnTo>
                  <a:pt x="10883900" y="0"/>
                </a:lnTo>
                <a:lnTo>
                  <a:pt x="10909300" y="0"/>
                </a:lnTo>
                <a:lnTo>
                  <a:pt x="10909300" y="5791200"/>
                </a:lnTo>
                <a:lnTo>
                  <a:pt x="0" y="5791200"/>
                </a:lnTo>
                <a:lnTo>
                  <a:pt x="0" y="5765800"/>
                </a:lnTo>
              </a:path>
            </a:pathLst>
          </a:custGeom>
          <a:solidFill>
            <a:schemeClr val="accent2"/>
          </a:solidFill>
        </p:spPr>
      </p:sp>
      <p:sp>
        <p:nvSpPr>
          <p:cNvPr id="8" name="Rectangle 41706 (Stroke)_#color-2217&amp;9553"/>
          <p:cNvSpPr/>
          <p:nvPr userDrawn="1">
            <p:custDataLst>
              <p:tags r:id="rId3"/>
            </p:custDataLst>
          </p:nvPr>
        </p:nvSpPr>
        <p:spPr>
          <a:xfrm>
            <a:off x="8953500" y="4521200"/>
            <a:ext cx="3238500" cy="2336800"/>
          </a:xfrm>
          <a:custGeom>
            <a:avLst/>
            <a:gdLst/>
            <a:ahLst/>
            <a:cxnLst/>
            <a:rect l="l" t="t" r="r" b="b"/>
            <a:pathLst>
              <a:path w="3238500" h="2336800">
                <a:moveTo>
                  <a:pt x="3238500" y="0"/>
                </a:moveTo>
                <a:lnTo>
                  <a:pt x="0" y="0"/>
                </a:lnTo>
                <a:lnTo>
                  <a:pt x="0" y="2336800"/>
                </a:lnTo>
                <a:lnTo>
                  <a:pt x="25400" y="2336800"/>
                </a:lnTo>
                <a:lnTo>
                  <a:pt x="25400" y="25400"/>
                </a:lnTo>
                <a:lnTo>
                  <a:pt x="3238500" y="25400"/>
                </a:lnTo>
                <a:lnTo>
                  <a:pt x="3238500" y="0"/>
                </a:lnTo>
              </a:path>
            </a:pathLst>
          </a:custGeom>
          <a:solidFill>
            <a:schemeClr val="accent1"/>
          </a:solidFill>
        </p:spPr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4"/>
            </p:custDataLst>
          </p:nvPr>
        </p:nvSpPr>
        <p:spPr>
          <a:xfrm>
            <a:off x="1734331" y="369277"/>
            <a:ext cx="8860399" cy="3207972"/>
          </a:xfrm>
        </p:spPr>
        <p:txBody>
          <a:bodyPr wrap="square" anchor="b">
            <a:normAutofit/>
          </a:bodyPr>
          <a:lstStyle>
            <a:lvl1pPr algn="l">
              <a:lnSpc>
                <a:spcPct val="100000"/>
              </a:lnSpc>
              <a:defRPr sz="7000">
                <a:solidFill>
                  <a:schemeClr val="accent1"/>
                </a:solidFill>
                <a:latin typeface="+mj-ea"/>
                <a:ea typeface="+mj-ea"/>
                <a:cs typeface="+mj-ea"/>
                <a:sym typeface="+mj-ea"/>
              </a:defRPr>
            </a:lvl1pPr>
          </a:lstStyle>
          <a:p>
            <a:r>
              <a:rPr lang="zh-CN" altLang="en-US"/>
              <a:t>单击编辑母版标题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0600" y="6356350"/>
            <a:ext cx="2743200" cy="365125"/>
          </a:xfrm>
        </p:spPr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  <p:sp>
        <p:nvSpPr>
          <p:cNvPr id="24" name="署名占位符 10"/>
          <p:cNvSpPr>
            <a:spLocks noGrp="1"/>
          </p:cNvSpPr>
          <p:nvPr>
            <p:ph type="body" sz="quarter" idx="17" hasCustomPrompt="1"/>
            <p:custDataLst>
              <p:tags r:id="rId8"/>
            </p:custDataLst>
          </p:nvPr>
        </p:nvSpPr>
        <p:spPr>
          <a:xfrm>
            <a:off x="1734331" y="3943799"/>
            <a:ext cx="7101937" cy="1468599"/>
          </a:xfrm>
        </p:spPr>
        <p:txBody>
          <a:bodyPr wrap="square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accent1"/>
                </a:solidFill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pPr lvl="0"/>
            <a:r>
              <a:rPr lang="zh-CN" altLang="en-US"/>
              <a:t>署名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94800" y="360000"/>
            <a:ext cx="10800000" cy="720000"/>
          </a:xfrm>
        </p:spPr>
        <p:txBody>
          <a:bodyPr wrap="square" lIns="0" tIns="0" rIns="0" bIns="0">
            <a:normAutofit/>
          </a:bodyPr>
          <a:lstStyle>
            <a:lvl1pPr>
              <a:defRPr>
                <a:latin typeface="+mj-ea"/>
                <a:ea typeface="+mj-ea"/>
                <a:cs typeface="+mj-ea"/>
                <a:sym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95960" y="1301750"/>
            <a:ext cx="10799088" cy="405553"/>
          </a:xfrm>
        </p:spPr>
        <p:txBody>
          <a:bodyPr wrap="square" anchor="t">
            <a:normAutofit/>
          </a:bodyPr>
          <a:lstStyle>
            <a:lvl1pPr marL="0" indent="0">
              <a:buNone/>
              <a:defRPr sz="2800" b="0">
                <a:latin typeface="+mn-ea"/>
                <a:ea typeface="+mn-ea"/>
                <a:cs typeface="+mn-ea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zh-CN" altLang="en-US"/>
              <a:t>单击此处编辑副标题</a:t>
            </a:r>
            <a:endParaRPr lang="zh-CN" altLang="en-US" dirty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1696_#color-2179&amp;9267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</p:sp>
      <p:sp>
        <p:nvSpPr>
          <p:cNvPr id="8" name="Rectangle 41707 (Stroke)_#color-2217&amp;9583"/>
          <p:cNvSpPr/>
          <p:nvPr userDrawn="1">
            <p:custDataLst>
              <p:tags r:id="rId3"/>
            </p:custDataLst>
          </p:nvPr>
        </p:nvSpPr>
        <p:spPr>
          <a:xfrm>
            <a:off x="2514600" y="0"/>
            <a:ext cx="9677400" cy="5791200"/>
          </a:xfrm>
          <a:custGeom>
            <a:avLst/>
            <a:gdLst/>
            <a:ahLst/>
            <a:cxnLst/>
            <a:rect l="l" t="t" r="r" b="b"/>
            <a:pathLst>
              <a:path w="9677400" h="5791200">
                <a:moveTo>
                  <a:pt x="25400" y="0"/>
                </a:moveTo>
                <a:lnTo>
                  <a:pt x="0" y="0"/>
                </a:lnTo>
                <a:lnTo>
                  <a:pt x="0" y="5791200"/>
                </a:lnTo>
                <a:lnTo>
                  <a:pt x="9677400" y="5791200"/>
                </a:lnTo>
                <a:lnTo>
                  <a:pt x="9677400" y="5765800"/>
                </a:lnTo>
                <a:lnTo>
                  <a:pt x="25400" y="5765800"/>
                </a:lnTo>
                <a:lnTo>
                  <a:pt x="25400" y="0"/>
                </a:lnTo>
              </a:path>
            </a:pathLst>
          </a:custGeom>
          <a:solidFill>
            <a:schemeClr val="accent1">
              <a:lumMod val="20000"/>
              <a:lumOff val="80000"/>
              <a:alpha val="30000"/>
            </a:schemeClr>
          </a:solidFill>
        </p:spPr>
      </p:sp>
      <p:sp>
        <p:nvSpPr>
          <p:cNvPr id="9" name="Rectangle 41706 (Stroke)_#color-2217&amp;9586"/>
          <p:cNvSpPr/>
          <p:nvPr userDrawn="1">
            <p:custDataLst>
              <p:tags r:id="rId4"/>
            </p:custDataLst>
          </p:nvPr>
        </p:nvSpPr>
        <p:spPr>
          <a:xfrm>
            <a:off x="0" y="4521200"/>
            <a:ext cx="4368800" cy="2336800"/>
          </a:xfrm>
          <a:custGeom>
            <a:avLst/>
            <a:gdLst/>
            <a:ahLst/>
            <a:cxnLst/>
            <a:rect l="l" t="t" r="r" b="b"/>
            <a:pathLst>
              <a:path w="4368800" h="2336800">
                <a:moveTo>
                  <a:pt x="4368800" y="2336800"/>
                </a:moveTo>
                <a:lnTo>
                  <a:pt x="4368800" y="0"/>
                </a:lnTo>
                <a:lnTo>
                  <a:pt x="0" y="0"/>
                </a:lnTo>
                <a:lnTo>
                  <a:pt x="0" y="25400"/>
                </a:lnTo>
                <a:lnTo>
                  <a:pt x="4343400" y="25400"/>
                </a:lnTo>
                <a:lnTo>
                  <a:pt x="4343400" y="2336800"/>
                </a:lnTo>
                <a:lnTo>
                  <a:pt x="4368800" y="2336800"/>
                </a:lnTo>
              </a:path>
            </a:pathLst>
          </a:custGeom>
          <a:solidFill>
            <a:schemeClr val="accent2"/>
          </a:solidFill>
        </p:spPr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5"/>
            </p:custDataLst>
          </p:nvPr>
        </p:nvSpPr>
        <p:spPr>
          <a:xfrm>
            <a:off x="4635500" y="406400"/>
            <a:ext cx="7302500" cy="2768150"/>
          </a:xfrm>
        </p:spPr>
        <p:txBody>
          <a:bodyPr wrap="square" anchor="b">
            <a:normAutofit/>
          </a:bodyPr>
          <a:lstStyle>
            <a:lvl1pPr algn="l">
              <a:lnSpc>
                <a:spcPct val="100000"/>
              </a:lnSpc>
              <a:defRPr sz="7000">
                <a:solidFill>
                  <a:schemeClr val="lt1">
                    <a:lumMod val="100000"/>
                  </a:schemeClr>
                </a:solidFill>
                <a:latin typeface="+mj-ea"/>
                <a:ea typeface="+mj-ea"/>
                <a:cs typeface="+mj-ea"/>
                <a:sym typeface="+mj-ea"/>
              </a:defRPr>
            </a:lvl1pPr>
          </a:lstStyle>
          <a:p>
            <a:r>
              <a:rPr lang="zh-CN" altLang="en-US"/>
              <a:t>编辑母版标题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610600" y="6356350"/>
            <a:ext cx="2743200" cy="365125"/>
          </a:xfrm>
        </p:spPr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  <p:sp>
        <p:nvSpPr>
          <p:cNvPr id="24" name="署名占位符 10"/>
          <p:cNvSpPr>
            <a:spLocks noGrp="1"/>
          </p:cNvSpPr>
          <p:nvPr>
            <p:ph type="body" sz="quarter" idx="17" hasCustomPrompt="1"/>
            <p:custDataLst>
              <p:tags r:id="rId9"/>
            </p:custDataLst>
          </p:nvPr>
        </p:nvSpPr>
        <p:spPr>
          <a:xfrm>
            <a:off x="4635500" y="3576600"/>
            <a:ext cx="7302500" cy="2062200"/>
          </a:xfrm>
        </p:spPr>
        <p:txBody>
          <a:bodyPr wrap="square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accent1">
                    <a:lumMod val="20000"/>
                    <a:lumOff val="80000"/>
                  </a:schemeClr>
                </a:solidFill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pPr lvl="0"/>
            <a:r>
              <a:rPr lang="zh-CN" altLang="en-US"/>
              <a:t>署名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wrap="square" lIns="0" tIns="0" rIns="0" bIns="0">
            <a:normAutofit/>
          </a:bodyPr>
          <a:lstStyle>
            <a:lvl1pPr>
              <a:defRPr>
                <a:latin typeface="+mj-ea"/>
                <a:ea typeface="+mj-ea"/>
                <a:cs typeface="+mj-ea"/>
                <a:sym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  <a:lvl2pPr>
              <a:defRPr>
                <a:latin typeface="+mn-ea"/>
                <a:ea typeface="+mn-ea"/>
                <a:cs typeface="+mn-ea"/>
                <a:sym typeface="+mn-ea"/>
              </a:defRPr>
            </a:lvl2pPr>
            <a:lvl3pPr>
              <a:defRPr>
                <a:latin typeface="+mn-ea"/>
                <a:ea typeface="+mn-ea"/>
                <a:cs typeface="+mn-ea"/>
                <a:sym typeface="+mn-ea"/>
              </a:defRPr>
            </a:lvl3pPr>
            <a:lvl4pPr>
              <a:defRPr>
                <a:latin typeface="+mn-ea"/>
                <a:ea typeface="+mn-ea"/>
                <a:cs typeface="+mn-ea"/>
                <a:sym typeface="+mn-ea"/>
              </a:defRPr>
            </a:lvl4pPr>
            <a:lvl5pPr>
              <a:defRPr>
                <a:latin typeface="+mn-ea"/>
                <a:ea typeface="+mn-ea"/>
                <a:cs typeface="+mn-ea"/>
                <a:sym typeface="+mn-ea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525587" y="857250"/>
            <a:ext cx="10561637" cy="1503413"/>
          </a:xfrm>
        </p:spPr>
        <p:txBody>
          <a:bodyPr wrap="square" anchor="b">
            <a:normAutofit/>
          </a:bodyPr>
          <a:lstStyle>
            <a:lvl1pPr>
              <a:defRPr sz="5400">
                <a:solidFill>
                  <a:schemeClr val="accent1"/>
                </a:solidFill>
                <a:latin typeface="+mj-ea"/>
                <a:ea typeface="+mj-ea"/>
                <a:cs typeface="+mj-ea"/>
                <a:sym typeface="+mj-ea"/>
              </a:defRPr>
            </a:lvl1pPr>
          </a:lstStyle>
          <a:p>
            <a:r>
              <a:rPr lang="zh-CN" altLang="en-US"/>
              <a:t>标题</a:t>
            </a:r>
            <a:endParaRPr lang="zh-CN" altLang="en-US" dirty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  <p:sp>
        <p:nvSpPr>
          <p:cNvPr id="4" name="Rectangle 41706 (Stroke)_#color-2217&amp;9559"/>
          <p:cNvSpPr/>
          <p:nvPr userDrawn="1">
            <p:custDataLst>
              <p:tags r:id="rId6"/>
            </p:custDataLst>
          </p:nvPr>
        </p:nvSpPr>
        <p:spPr>
          <a:xfrm>
            <a:off x="10896600" y="215900"/>
            <a:ext cx="1295400" cy="571500"/>
          </a:xfrm>
          <a:custGeom>
            <a:avLst/>
            <a:gdLst/>
            <a:ahLst/>
            <a:cxnLst/>
            <a:rect l="l" t="t" r="r" b="b"/>
            <a:pathLst>
              <a:path w="1295400" h="571500">
                <a:moveTo>
                  <a:pt x="1295400" y="0"/>
                </a:moveTo>
                <a:lnTo>
                  <a:pt x="0" y="0"/>
                </a:lnTo>
                <a:lnTo>
                  <a:pt x="0" y="571500"/>
                </a:lnTo>
                <a:lnTo>
                  <a:pt x="1295400" y="571500"/>
                </a:lnTo>
                <a:lnTo>
                  <a:pt x="1295400" y="546100"/>
                </a:lnTo>
                <a:lnTo>
                  <a:pt x="25400" y="546100"/>
                </a:lnTo>
                <a:lnTo>
                  <a:pt x="25400" y="25400"/>
                </a:lnTo>
                <a:lnTo>
                  <a:pt x="1295400" y="25400"/>
                </a:lnTo>
                <a:lnTo>
                  <a:pt x="1295400" y="0"/>
                </a:lnTo>
              </a:path>
            </a:pathLst>
          </a:custGeom>
          <a:solidFill>
            <a:schemeClr val="accent1"/>
          </a:solidFill>
        </p:spPr>
      </p:sp>
      <p:sp>
        <p:nvSpPr>
          <p:cNvPr id="5" name="Rectangle 41707 (Stroke)_#color-2217&amp;9562"/>
          <p:cNvSpPr/>
          <p:nvPr userDrawn="1">
            <p:custDataLst>
              <p:tags r:id="rId7"/>
            </p:custDataLst>
          </p:nvPr>
        </p:nvSpPr>
        <p:spPr>
          <a:xfrm>
            <a:off x="8445500" y="0"/>
            <a:ext cx="3251200" cy="508000"/>
          </a:xfrm>
          <a:custGeom>
            <a:avLst/>
            <a:gdLst/>
            <a:ahLst/>
            <a:cxnLst/>
            <a:rect l="l" t="t" r="r" b="b"/>
            <a:pathLst>
              <a:path w="3251200" h="508000">
                <a:moveTo>
                  <a:pt x="25400" y="0"/>
                </a:moveTo>
                <a:lnTo>
                  <a:pt x="25400" y="482600"/>
                </a:lnTo>
                <a:lnTo>
                  <a:pt x="3225800" y="482600"/>
                </a:lnTo>
                <a:lnTo>
                  <a:pt x="3225800" y="0"/>
                </a:lnTo>
                <a:lnTo>
                  <a:pt x="3251200" y="0"/>
                </a:lnTo>
                <a:lnTo>
                  <a:pt x="3251200" y="508000"/>
                </a:lnTo>
                <a:lnTo>
                  <a:pt x="0" y="508000"/>
                </a:lnTo>
                <a:lnTo>
                  <a:pt x="0" y="0"/>
                </a:lnTo>
                <a:lnTo>
                  <a:pt x="25400" y="0"/>
                </a:lnTo>
              </a:path>
            </a:pathLst>
          </a:custGeom>
          <a:solidFill>
            <a:schemeClr val="accent2"/>
          </a:solidFill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1696_#color-2179&amp;9254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</p:sp>
      <p:sp>
        <p:nvSpPr>
          <p:cNvPr id="9" name="Rectangle 41707 (Stroke)_#color-2217&amp;9565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0426700" cy="5537200"/>
          </a:xfrm>
          <a:custGeom>
            <a:avLst/>
            <a:gdLst/>
            <a:ahLst/>
            <a:cxnLst/>
            <a:rect l="l" t="t" r="r" b="b"/>
            <a:pathLst>
              <a:path w="10426700" h="5537200">
                <a:moveTo>
                  <a:pt x="0" y="5511800"/>
                </a:moveTo>
                <a:lnTo>
                  <a:pt x="10401300" y="5511800"/>
                </a:lnTo>
                <a:lnTo>
                  <a:pt x="10401300" y="0"/>
                </a:lnTo>
                <a:lnTo>
                  <a:pt x="10426700" y="0"/>
                </a:lnTo>
                <a:lnTo>
                  <a:pt x="10426700" y="5537200"/>
                </a:lnTo>
                <a:lnTo>
                  <a:pt x="0" y="5537200"/>
                </a:lnTo>
                <a:lnTo>
                  <a:pt x="0" y="5511800"/>
                </a:lnTo>
              </a:path>
            </a:pathLst>
          </a:custGeom>
          <a:solidFill>
            <a:schemeClr val="accent1">
              <a:lumMod val="20000"/>
              <a:lumOff val="80000"/>
              <a:alpha val="30000"/>
            </a:schemeClr>
          </a:solidFill>
        </p:spPr>
      </p:sp>
      <p:sp>
        <p:nvSpPr>
          <p:cNvPr id="10" name="Rectangle 41706 (Stroke)_#color-2217&amp;9568"/>
          <p:cNvSpPr/>
          <p:nvPr userDrawn="1">
            <p:custDataLst>
              <p:tags r:id="rId4"/>
            </p:custDataLst>
          </p:nvPr>
        </p:nvSpPr>
        <p:spPr>
          <a:xfrm>
            <a:off x="8572500" y="4267200"/>
            <a:ext cx="3619500" cy="2590800"/>
          </a:xfrm>
          <a:custGeom>
            <a:avLst/>
            <a:gdLst/>
            <a:ahLst/>
            <a:cxnLst/>
            <a:rect l="l" t="t" r="r" b="b"/>
            <a:pathLst>
              <a:path w="3619500" h="2590800">
                <a:moveTo>
                  <a:pt x="3619500" y="0"/>
                </a:moveTo>
                <a:lnTo>
                  <a:pt x="0" y="0"/>
                </a:lnTo>
                <a:lnTo>
                  <a:pt x="0" y="2590800"/>
                </a:lnTo>
                <a:lnTo>
                  <a:pt x="25400" y="2590800"/>
                </a:lnTo>
                <a:lnTo>
                  <a:pt x="25400" y="25400"/>
                </a:lnTo>
                <a:lnTo>
                  <a:pt x="3619500" y="25400"/>
                </a:lnTo>
                <a:lnTo>
                  <a:pt x="3619500" y="0"/>
                </a:lnTo>
              </a:path>
            </a:pathLst>
          </a:custGeom>
          <a:solidFill>
            <a:schemeClr val="accent2"/>
          </a:solidFill>
        </p:spPr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452950" y="3023453"/>
            <a:ext cx="6878250" cy="2374047"/>
          </a:xfrm>
        </p:spPr>
        <p:txBody>
          <a:bodyPr wrap="square" anchor="t">
            <a:normAutofit/>
          </a:bodyPr>
          <a:lstStyle>
            <a:lvl1pPr algn="l">
              <a:defRPr sz="4600">
                <a:solidFill>
                  <a:schemeClr val="lt1">
                    <a:lumMod val="100000"/>
                  </a:schemeClr>
                </a:solidFill>
                <a:latin typeface="+mj-ea"/>
                <a:ea typeface="+mj-ea"/>
                <a:cs typeface="+mj-ea"/>
                <a:sym typeface="+mj-ea"/>
              </a:defRPr>
            </a:lvl1pPr>
          </a:lstStyle>
          <a:p>
            <a:r>
              <a:rPr lang="zh-CN" altLang="en-US"/>
              <a:t>单击编辑母版标题</a:t>
            </a:r>
            <a:endParaRPr lang="zh-CN" altLang="en-US" dirty="0"/>
          </a:p>
        </p:txBody>
      </p:sp>
      <p:sp>
        <p:nvSpPr>
          <p:cNvPr id="8" name="节编号 3"/>
          <p:cNvSpPr>
            <a:spLocks noGrp="1"/>
          </p:cNvSpPr>
          <p:nvPr>
            <p:ph type="body" sz="quarter" idx="13" hasCustomPrompt="1"/>
            <p:custDataLst>
              <p:tags r:id="rId6"/>
            </p:custDataLst>
          </p:nvPr>
        </p:nvSpPr>
        <p:spPr>
          <a:xfrm>
            <a:off x="1452950" y="304800"/>
            <a:ext cx="8643550" cy="2277882"/>
          </a:xfrm>
        </p:spPr>
        <p:txBody>
          <a:bodyPr wrap="square" anchor="b">
            <a:normAutofit/>
          </a:bodyPr>
          <a:lstStyle>
            <a:lvl1pPr marL="0" indent="0" algn="l">
              <a:buNone/>
              <a:defRPr sz="4900" b="1">
                <a:solidFill>
                  <a:schemeClr val="accent1">
                    <a:lumMod val="20000"/>
                    <a:lumOff val="80000"/>
                  </a:schemeClr>
                </a:solidFill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pPr lvl="0"/>
            <a:r>
              <a:rPr lang="zh-CN" altLang="en-US"/>
              <a:t>节编号</a:t>
            </a:r>
            <a:endParaRPr lang="zh-CN" altLang="en-US" dirty="0"/>
          </a:p>
        </p:txBody>
      </p:sp>
      <p:sp>
        <p:nvSpPr>
          <p:cNvPr id="4" name="日期占位符 4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5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6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wrap="square" lIns="0" tIns="0" rIns="0" bIns="0" rtlCol="0" anchor="b">
            <a:normAutofit/>
          </a:bodyPr>
          <a:lstStyle>
            <a:lvl1pPr>
              <a:defRPr lang="zh-CN" altLang="en-US" dirty="0">
                <a:latin typeface="+mj-ea"/>
                <a:ea typeface="+mj-ea"/>
                <a:cs typeface="+mj-ea"/>
                <a:sym typeface="+mj-ea"/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95960" y="1301750"/>
            <a:ext cx="5323840" cy="4875850"/>
          </a:xfrm>
        </p:spPr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  <a:lvl2pPr>
              <a:defRPr>
                <a:latin typeface="+mn-ea"/>
                <a:ea typeface="+mn-ea"/>
                <a:cs typeface="+mn-ea"/>
                <a:sym typeface="+mn-ea"/>
              </a:defRPr>
            </a:lvl2pPr>
            <a:lvl3pPr>
              <a:defRPr>
                <a:latin typeface="+mn-ea"/>
                <a:ea typeface="+mn-ea"/>
                <a:cs typeface="+mn-ea"/>
                <a:sym typeface="+mn-ea"/>
              </a:defRPr>
            </a:lvl3pPr>
            <a:lvl4pPr>
              <a:defRPr>
                <a:latin typeface="+mn-ea"/>
                <a:ea typeface="+mn-ea"/>
                <a:cs typeface="+mn-ea"/>
                <a:sym typeface="+mn-ea"/>
              </a:defRPr>
            </a:lvl4pPr>
            <a:lvl5pPr>
              <a:defRPr>
                <a:latin typeface="+mn-ea"/>
                <a:ea typeface="+mn-ea"/>
                <a:cs typeface="+mn-ea"/>
                <a:sym typeface="+mn-ea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172200" y="1301750"/>
            <a:ext cx="5323840" cy="4875850"/>
          </a:xfrm>
        </p:spPr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  <a:lvl2pPr>
              <a:defRPr>
                <a:latin typeface="+mn-ea"/>
                <a:ea typeface="+mn-ea"/>
                <a:cs typeface="+mn-ea"/>
                <a:sym typeface="+mn-ea"/>
              </a:defRPr>
            </a:lvl2pPr>
            <a:lvl3pPr>
              <a:defRPr>
                <a:latin typeface="+mn-ea"/>
                <a:ea typeface="+mn-ea"/>
                <a:cs typeface="+mn-ea"/>
                <a:sym typeface="+mn-ea"/>
              </a:defRPr>
            </a:lvl3pPr>
            <a:lvl4pPr>
              <a:defRPr>
                <a:latin typeface="+mn-ea"/>
                <a:ea typeface="+mn-ea"/>
                <a:cs typeface="+mn-ea"/>
                <a:sym typeface="+mn-ea"/>
              </a:defRPr>
            </a:lvl4pPr>
            <a:lvl5pPr>
              <a:defRPr>
                <a:latin typeface="+mn-ea"/>
                <a:ea typeface="+mn-ea"/>
                <a:cs typeface="+mn-ea"/>
                <a:sym typeface="+mn-ea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94800" y="360000"/>
            <a:ext cx="10800000" cy="720000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zh-CN" altLang="en-US" dirty="0">
                <a:latin typeface="+mj-ea"/>
                <a:ea typeface="+mj-ea"/>
                <a:cs typeface="+mj-ea"/>
                <a:sym typeface="+mj-ea"/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95960" y="1301750"/>
            <a:ext cx="5323840" cy="411303"/>
          </a:xfrm>
        </p:spPr>
        <p:txBody>
          <a:bodyPr wrap="square" anchor="b">
            <a:normAutofit/>
          </a:bodyPr>
          <a:lstStyle>
            <a:lvl1pPr marL="0" indent="0">
              <a:buNone/>
              <a:defRPr sz="2400" b="1">
                <a:latin typeface="+mn-ea"/>
                <a:ea typeface="+mn-ea"/>
                <a:cs typeface="+mn-ea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95960" y="1875099"/>
            <a:ext cx="5323840" cy="4300276"/>
          </a:xfrm>
        </p:spPr>
        <p:txBody>
          <a:bodyPr wrap="square">
            <a:normAutofit/>
          </a:bodyPr>
          <a:lstStyle>
            <a:lvl1pPr>
              <a:defRPr sz="2200">
                <a:latin typeface="+mn-ea"/>
                <a:ea typeface="+mn-ea"/>
                <a:cs typeface="+mn-ea"/>
                <a:sym typeface="+mn-ea"/>
              </a:defRPr>
            </a:lvl1pPr>
            <a:lvl2pPr>
              <a:defRPr>
                <a:latin typeface="+mn-ea"/>
                <a:ea typeface="+mn-ea"/>
                <a:cs typeface="+mn-ea"/>
                <a:sym typeface="+mn-ea"/>
              </a:defRPr>
            </a:lvl2pPr>
            <a:lvl3pPr>
              <a:defRPr>
                <a:latin typeface="+mn-ea"/>
                <a:ea typeface="+mn-ea"/>
                <a:cs typeface="+mn-ea"/>
                <a:sym typeface="+mn-ea"/>
              </a:defRPr>
            </a:lvl3pPr>
            <a:lvl4pPr>
              <a:defRPr>
                <a:latin typeface="+mn-ea"/>
                <a:ea typeface="+mn-ea"/>
                <a:cs typeface="+mn-ea"/>
                <a:sym typeface="+mn-ea"/>
              </a:defRPr>
            </a:lvl4pPr>
            <a:lvl5pPr>
              <a:defRPr>
                <a:latin typeface="+mn-ea"/>
                <a:ea typeface="+mn-ea"/>
                <a:cs typeface="+mn-ea"/>
                <a:sym typeface="+mn-ea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  <p:custDataLst>
              <p:tags r:id="rId5"/>
            </p:custDataLst>
          </p:nvPr>
        </p:nvSpPr>
        <p:spPr>
          <a:xfrm>
            <a:off x="6172200" y="1301750"/>
            <a:ext cx="5323840" cy="411303"/>
          </a:xfrm>
        </p:spPr>
        <p:txBody>
          <a:bodyPr wrap="square" anchor="b">
            <a:normAutofit/>
          </a:bodyPr>
          <a:lstStyle>
            <a:lvl1pPr marL="0" indent="0">
              <a:buNone/>
              <a:defRPr sz="2400" b="1">
                <a:latin typeface="+mn-ea"/>
                <a:ea typeface="+mn-ea"/>
                <a:cs typeface="+mn-ea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172200" y="1875099"/>
            <a:ext cx="5323840" cy="4300276"/>
          </a:xfrm>
        </p:spPr>
        <p:txBody>
          <a:bodyPr wrap="square">
            <a:normAutofit/>
          </a:bodyPr>
          <a:lstStyle>
            <a:lvl1pPr>
              <a:defRPr sz="2200">
                <a:latin typeface="+mn-ea"/>
                <a:ea typeface="+mn-ea"/>
                <a:cs typeface="+mn-ea"/>
                <a:sym typeface="+mn-ea"/>
              </a:defRPr>
            </a:lvl1pPr>
            <a:lvl2pPr>
              <a:defRPr>
                <a:latin typeface="+mn-ea"/>
                <a:ea typeface="+mn-ea"/>
                <a:cs typeface="+mn-ea"/>
                <a:sym typeface="+mn-ea"/>
              </a:defRPr>
            </a:lvl2pPr>
            <a:lvl3pPr>
              <a:defRPr>
                <a:latin typeface="+mn-ea"/>
                <a:ea typeface="+mn-ea"/>
                <a:cs typeface="+mn-ea"/>
                <a:sym typeface="+mn-ea"/>
              </a:defRPr>
            </a:lvl3pPr>
            <a:lvl4pPr>
              <a:defRPr>
                <a:latin typeface="+mn-ea"/>
                <a:ea typeface="+mn-ea"/>
                <a:cs typeface="+mn-ea"/>
                <a:sym typeface="+mn-ea"/>
              </a:defRPr>
            </a:lvl4pPr>
            <a:lvl5pPr>
              <a:defRPr>
                <a:latin typeface="+mn-ea"/>
                <a:ea typeface="+mn-ea"/>
                <a:cs typeface="+mn-ea"/>
                <a:sym typeface="+mn-ea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wrap="square" lIns="0" tIns="0" rIns="0" bIns="0">
            <a:normAutofit/>
          </a:bodyPr>
          <a:lstStyle>
            <a:lvl1pPr>
              <a:defRPr>
                <a:latin typeface="+mj-ea"/>
                <a:ea typeface="+mj-ea"/>
                <a:cs typeface="+mj-ea"/>
                <a:sym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fld id="{5592522B-0F24-4480-B9DD-A9474A6880D6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95960" y="360045"/>
            <a:ext cx="10801985" cy="5817870"/>
          </a:xfrm>
        </p:spPr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  <a:lvl2pPr>
              <a:defRPr>
                <a:latin typeface="+mn-ea"/>
                <a:ea typeface="+mn-ea"/>
                <a:cs typeface="+mn-ea"/>
                <a:sym typeface="+mn-ea"/>
              </a:defRPr>
            </a:lvl2pPr>
            <a:lvl3pPr>
              <a:defRPr>
                <a:latin typeface="+mn-ea"/>
                <a:ea typeface="+mn-ea"/>
                <a:cs typeface="+mn-ea"/>
                <a:sym typeface="+mn-ea"/>
              </a:defRPr>
            </a:lvl3pPr>
            <a:lvl4pPr>
              <a:defRPr>
                <a:latin typeface="+mn-ea"/>
                <a:ea typeface="+mn-ea"/>
                <a:cs typeface="+mn-ea"/>
                <a:sym typeface="+mn-ea"/>
              </a:defRPr>
            </a:lvl4pPr>
            <a:lvl5pPr>
              <a:defRPr>
                <a:latin typeface="+mn-ea"/>
                <a:ea typeface="+mn-ea"/>
                <a:cs typeface="+mn-ea"/>
                <a:sym typeface="+mn-ea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2" Type="http://schemas.openxmlformats.org/officeDocument/2006/relationships/theme" Target="../theme/theme1.xml"/><Relationship Id="rId21" Type="http://schemas.openxmlformats.org/officeDocument/2006/relationships/tags" Target="../tags/tag74.xml"/><Relationship Id="rId20" Type="http://schemas.openxmlformats.org/officeDocument/2006/relationships/tags" Target="../tags/tag73.xml"/><Relationship Id="rId2" Type="http://schemas.openxmlformats.org/officeDocument/2006/relationships/slideLayout" Target="../slideLayouts/slideLayout2.xml"/><Relationship Id="rId19" Type="http://schemas.openxmlformats.org/officeDocument/2006/relationships/tags" Target="../tags/tag72.xml"/><Relationship Id="rId18" Type="http://schemas.openxmlformats.org/officeDocument/2006/relationships/tags" Target="../tags/tag71.xml"/><Relationship Id="rId17" Type="http://schemas.openxmlformats.org/officeDocument/2006/relationships/tags" Target="../tags/tag70.xml"/><Relationship Id="rId16" Type="http://schemas.openxmlformats.org/officeDocument/2006/relationships/tags" Target="../tags/tag69.xml"/><Relationship Id="rId15" Type="http://schemas.openxmlformats.org/officeDocument/2006/relationships/tags" Target="../tags/tag68.xml"/><Relationship Id="rId14" Type="http://schemas.openxmlformats.org/officeDocument/2006/relationships/tags" Target="../tags/tag67.xml"/><Relationship Id="rId13" Type="http://schemas.openxmlformats.org/officeDocument/2006/relationships/tags" Target="../tags/tag66.xml"/><Relationship Id="rId12" Type="http://schemas.openxmlformats.org/officeDocument/2006/relationships/tags" Target="../tags/tag65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41710 (Stroke)_#color-2217&amp;9571"/>
          <p:cNvSpPr/>
          <p:nvPr userDrawn="1">
            <p:custDataLst>
              <p:tags r:id="rId12"/>
            </p:custDataLst>
          </p:nvPr>
        </p:nvSpPr>
        <p:spPr>
          <a:xfrm>
            <a:off x="0" y="6337300"/>
            <a:ext cx="609600" cy="368300"/>
          </a:xfrm>
          <a:custGeom>
            <a:avLst/>
            <a:gdLst/>
            <a:ahLst/>
            <a:cxnLst/>
            <a:rect l="l" t="t" r="r" b="b"/>
            <a:pathLst>
              <a:path w="609600" h="368300">
                <a:moveTo>
                  <a:pt x="0" y="368300"/>
                </a:moveTo>
                <a:lnTo>
                  <a:pt x="609600" y="368300"/>
                </a:lnTo>
                <a:lnTo>
                  <a:pt x="609600" y="0"/>
                </a:lnTo>
                <a:lnTo>
                  <a:pt x="0" y="0"/>
                </a:lnTo>
                <a:lnTo>
                  <a:pt x="0" y="25400"/>
                </a:lnTo>
                <a:lnTo>
                  <a:pt x="584200" y="25400"/>
                </a:lnTo>
                <a:lnTo>
                  <a:pt x="584200" y="342900"/>
                </a:lnTo>
                <a:lnTo>
                  <a:pt x="0" y="342900"/>
                </a:lnTo>
                <a:lnTo>
                  <a:pt x="0" y="368300"/>
                </a:lnTo>
              </a:path>
            </a:pathLst>
          </a:custGeom>
          <a:solidFill>
            <a:schemeClr val="accent1">
              <a:alpha val="50000"/>
            </a:schemeClr>
          </a:solidFill>
        </p:spPr>
      </p:sp>
      <p:sp>
        <p:nvSpPr>
          <p:cNvPr id="11" name="Rectangle 41708 (Stroke)_#color-2217&amp;9574"/>
          <p:cNvSpPr/>
          <p:nvPr userDrawn="1">
            <p:custDataLst>
              <p:tags r:id="rId13"/>
            </p:custDataLst>
          </p:nvPr>
        </p:nvSpPr>
        <p:spPr>
          <a:xfrm>
            <a:off x="215900" y="6489700"/>
            <a:ext cx="1422400" cy="368300"/>
          </a:xfrm>
          <a:custGeom>
            <a:avLst/>
            <a:gdLst/>
            <a:ahLst/>
            <a:cxnLst/>
            <a:rect l="l" t="t" r="r" b="b"/>
            <a:pathLst>
              <a:path w="1422400" h="368300">
                <a:moveTo>
                  <a:pt x="1422400" y="368300"/>
                </a:moveTo>
                <a:lnTo>
                  <a:pt x="1422400" y="0"/>
                </a:lnTo>
                <a:lnTo>
                  <a:pt x="0" y="0"/>
                </a:lnTo>
                <a:lnTo>
                  <a:pt x="0" y="368300"/>
                </a:lnTo>
                <a:lnTo>
                  <a:pt x="25400" y="368300"/>
                </a:lnTo>
                <a:lnTo>
                  <a:pt x="25400" y="25400"/>
                </a:lnTo>
                <a:lnTo>
                  <a:pt x="1397000" y="25400"/>
                </a:lnTo>
                <a:lnTo>
                  <a:pt x="1397000" y="368300"/>
                </a:lnTo>
                <a:lnTo>
                  <a:pt x="1422400" y="368300"/>
                </a:lnTo>
              </a:path>
            </a:pathLst>
          </a:custGeom>
          <a:solidFill>
            <a:schemeClr val="accent2">
              <a:alpha val="50000"/>
            </a:schemeClr>
          </a:solidFill>
        </p:spPr>
      </p:sp>
      <p:sp>
        <p:nvSpPr>
          <p:cNvPr id="12" name="Rectangle 41706 (Stroke)_#color-2217&amp;9577"/>
          <p:cNvSpPr/>
          <p:nvPr userDrawn="1">
            <p:custDataLst>
              <p:tags r:id="rId14"/>
            </p:custDataLst>
          </p:nvPr>
        </p:nvSpPr>
        <p:spPr>
          <a:xfrm>
            <a:off x="10337800" y="0"/>
            <a:ext cx="1663700" cy="381000"/>
          </a:xfrm>
          <a:custGeom>
            <a:avLst/>
            <a:gdLst/>
            <a:ahLst/>
            <a:cxnLst/>
            <a:rect l="l" t="t" r="r" b="b"/>
            <a:pathLst>
              <a:path w="1663700" h="381000">
                <a:moveTo>
                  <a:pt x="25400" y="0"/>
                </a:moveTo>
                <a:lnTo>
                  <a:pt x="25400" y="355600"/>
                </a:lnTo>
                <a:lnTo>
                  <a:pt x="1638300" y="355600"/>
                </a:lnTo>
                <a:lnTo>
                  <a:pt x="1638300" y="0"/>
                </a:lnTo>
                <a:lnTo>
                  <a:pt x="1663700" y="0"/>
                </a:lnTo>
                <a:lnTo>
                  <a:pt x="1663700" y="381000"/>
                </a:lnTo>
                <a:lnTo>
                  <a:pt x="0" y="381000"/>
                </a:lnTo>
                <a:lnTo>
                  <a:pt x="0" y="0"/>
                </a:lnTo>
                <a:lnTo>
                  <a:pt x="25400" y="0"/>
                </a:lnTo>
              </a:path>
            </a:pathLst>
          </a:custGeom>
          <a:solidFill>
            <a:schemeClr val="accent2">
              <a:alpha val="50000"/>
            </a:schemeClr>
          </a:solidFill>
        </p:spPr>
      </p:sp>
      <p:sp>
        <p:nvSpPr>
          <p:cNvPr id="13" name="Rectangle 41710 (Stroke)_#color-2217&amp;9571"/>
          <p:cNvSpPr/>
          <p:nvPr userDrawn="1">
            <p:custDataLst>
              <p:tags r:id="rId15"/>
            </p:custDataLst>
          </p:nvPr>
        </p:nvSpPr>
        <p:spPr>
          <a:xfrm flipH="1">
            <a:off x="11582400" y="203200"/>
            <a:ext cx="609600" cy="368300"/>
          </a:xfrm>
          <a:custGeom>
            <a:avLst/>
            <a:gdLst/>
            <a:ahLst/>
            <a:cxnLst/>
            <a:rect l="l" t="t" r="r" b="b"/>
            <a:pathLst>
              <a:path w="609600" h="368300">
                <a:moveTo>
                  <a:pt x="0" y="368300"/>
                </a:moveTo>
                <a:lnTo>
                  <a:pt x="609600" y="368300"/>
                </a:lnTo>
                <a:lnTo>
                  <a:pt x="609600" y="0"/>
                </a:lnTo>
                <a:lnTo>
                  <a:pt x="0" y="0"/>
                </a:lnTo>
                <a:lnTo>
                  <a:pt x="0" y="25400"/>
                </a:lnTo>
                <a:lnTo>
                  <a:pt x="584200" y="25400"/>
                </a:lnTo>
                <a:lnTo>
                  <a:pt x="584200" y="342900"/>
                </a:lnTo>
                <a:lnTo>
                  <a:pt x="0" y="342900"/>
                </a:lnTo>
                <a:lnTo>
                  <a:pt x="0" y="368300"/>
                </a:lnTo>
              </a:path>
            </a:pathLst>
          </a:custGeom>
          <a:solidFill>
            <a:schemeClr val="accent1">
              <a:alpha val="50000"/>
            </a:schemeClr>
          </a:solidFill>
        </p:spPr>
      </p:sp>
      <p:sp>
        <p:nvSpPr>
          <p:cNvPr id="2" name="标题占位符 1"/>
          <p:cNvSpPr>
            <a:spLocks noGrp="1"/>
          </p:cNvSpPr>
          <p:nvPr>
            <p:ph type="title"/>
            <p:custDataLst>
              <p:tags r:id="rId16"/>
            </p:custDataLst>
          </p:nvPr>
        </p:nvSpPr>
        <p:spPr>
          <a:xfrm>
            <a:off x="695960" y="360000"/>
            <a:ext cx="10800000" cy="720000"/>
          </a:xfrm>
          <a:prstGeom prst="rect">
            <a:avLst/>
          </a:prstGeom>
        </p:spPr>
        <p:txBody>
          <a:bodyPr vert="horz" wrap="square" lIns="0" tIns="0" rIns="0" bIns="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7"/>
            </p:custDataLst>
          </p:nvPr>
        </p:nvSpPr>
        <p:spPr>
          <a:xfrm>
            <a:off x="695960" y="1301749"/>
            <a:ext cx="10800000" cy="4873625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8"/>
            </p:custDataLst>
          </p:nvPr>
        </p:nvSpPr>
        <p:spPr>
          <a:xfrm>
            <a:off x="69596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9"/>
            </p:custData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0"/>
            </p:custDataLst>
          </p:nvPr>
        </p:nvSpPr>
        <p:spPr>
          <a:xfrm>
            <a:off x="8753983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  <p:sp>
        <p:nvSpPr>
          <p:cNvPr id="8" name="KSO_TEMPLATE" hidden="1"/>
          <p:cNvSpPr/>
          <p:nvPr userDrawn="1">
            <p:custDataLst>
              <p:tags r:id="rId21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b="1" kern="1200">
          <a:solidFill>
            <a:schemeClr val="accent1"/>
          </a:solidFill>
          <a:latin typeface="+mn-ea"/>
          <a:ea typeface="+mn-ea"/>
          <a:cs typeface="+mn-ea"/>
          <a:sym typeface="+mn-ea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ea"/>
          <a:ea typeface="+mn-ea"/>
          <a:cs typeface="+mn-ea"/>
          <a:sym typeface="+mn-ea"/>
        </a:defRPr>
      </a:lvl1pPr>
      <a:lvl2pPr marL="538480" indent="-206375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ea"/>
          <a:ea typeface="+mn-ea"/>
          <a:cs typeface="+mn-ea"/>
          <a:sym typeface="+mn-ea"/>
        </a:defRPr>
      </a:lvl2pPr>
      <a:lvl3pPr marL="798830" indent="-161925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ea"/>
          <a:ea typeface="+mn-ea"/>
          <a:cs typeface="+mn-ea"/>
          <a:sym typeface="+mn-ea"/>
        </a:defRPr>
      </a:lvl3pPr>
      <a:lvl4pPr marL="1030605" indent="-149225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ea"/>
          <a:ea typeface="+mn-ea"/>
          <a:cs typeface="+mn-ea"/>
          <a:sym typeface="+mn-ea"/>
        </a:defRPr>
      </a:lvl4pPr>
      <a:lvl5pPr marL="1235075" indent="-127000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ea"/>
          <a:ea typeface="+mn-ea"/>
          <a:cs typeface="+mn-ea"/>
          <a:sym typeface="+mn-ea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77.xml"/><Relationship Id="rId2" Type="http://schemas.openxmlformats.org/officeDocument/2006/relationships/tags" Target="../tags/tag76.xml"/><Relationship Id="rId1" Type="http://schemas.openxmlformats.org/officeDocument/2006/relationships/tags" Target="../tags/tag75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tags" Target="../tags/tag80.xml"/><Relationship Id="rId2" Type="http://schemas.openxmlformats.org/officeDocument/2006/relationships/tags" Target="../tags/tag79.xml"/><Relationship Id="rId1" Type="http://schemas.openxmlformats.org/officeDocument/2006/relationships/tags" Target="../tags/tag78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83.xml"/><Relationship Id="rId2" Type="http://schemas.openxmlformats.org/officeDocument/2006/relationships/tags" Target="../tags/tag82.xml"/><Relationship Id="rId1" Type="http://schemas.openxmlformats.org/officeDocument/2006/relationships/tags" Target="../tags/tag81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85.xml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tags" Target="../tags/tag84.xml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ags" Target="../tags/tag87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tags" Target="../tags/tag86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89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tags" Target="../tags/tag88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92.xml"/><Relationship Id="rId2" Type="http://schemas.openxmlformats.org/officeDocument/2006/relationships/tags" Target="../tags/tag91.xml"/><Relationship Id="rId1" Type="http://schemas.openxmlformats.org/officeDocument/2006/relationships/tags" Target="../tags/tag9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734331" y="369277"/>
            <a:ext cx="8860399" cy="3207972"/>
          </a:xfrm>
        </p:spPr>
        <p:txBody>
          <a:bodyPr wrap="square">
            <a:normAutofit/>
          </a:bodyPr>
          <a:lstStyle/>
          <a:p>
            <a:r>
              <a:rPr lang="zh-CN" altLang="en-US" dirty="0"/>
              <a:t>小组汇报</a:t>
            </a:r>
            <a:endParaRPr lang="zh-CN" altLang="en-US" dirty="0"/>
          </a:p>
        </p:txBody>
      </p:sp>
      <p:sp>
        <p:nvSpPr>
          <p:cNvPr id="10" name="署名"/>
          <p:cNvSpPr>
            <a:spLocks noGrp="1"/>
          </p:cNvSpPr>
          <p:nvPr>
            <p:ph type="body" sz="quarter" idx="17"/>
            <p:custDataLst>
              <p:tags r:id="rId2"/>
            </p:custDataLst>
          </p:nvPr>
        </p:nvSpPr>
        <p:spPr>
          <a:xfrm>
            <a:off x="1734331" y="3943799"/>
            <a:ext cx="7101937" cy="1468599"/>
          </a:xfrm>
        </p:spPr>
        <p:txBody>
          <a:bodyPr wrap="square">
            <a:normAutofit/>
          </a:bodyPr>
          <a:lstStyle/>
          <a:p>
            <a:r>
              <a:rPr lang="zh-CN" altLang="en-US" dirty="0"/>
              <a:t>李鑫</a:t>
            </a:r>
            <a:endParaRPr lang="zh-CN" altLang="en-US" dirty="0"/>
          </a:p>
          <a:p>
            <a:r>
              <a:rPr lang="en-US" altLang="zh-CN" dirty="0"/>
              <a:t>2024.05.11</a:t>
            </a:r>
            <a:endParaRPr lang="en-US" altLang="zh-CN" dirty="0"/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452880" y="3023235"/>
            <a:ext cx="7399655" cy="2374265"/>
          </a:xfrm>
        </p:spPr>
        <p:txBody>
          <a:bodyPr wrap="square">
            <a:normAutofit fontScale="90000"/>
          </a:bodyPr>
          <a:lstStyle/>
          <a:p>
            <a:r>
              <a:rPr lang="zh-CN" altLang="en-US" dirty="0"/>
              <a:t>Frequency-Assisted Mamba for Remote Sensing Image Super-Resolution</a:t>
            </a:r>
            <a:endParaRPr lang="zh-CN" altLang="en-US" dirty="0"/>
          </a:p>
        </p:txBody>
      </p:sp>
      <p:sp>
        <p:nvSpPr>
          <p:cNvPr id="6" name="节编号"/>
          <p:cNvSpPr>
            <a:spLocks noGrp="1"/>
          </p:cNvSpPr>
          <p:nvPr>
            <p:ph type="body" sz="quarter" idx="13"/>
            <p:custDataLst>
              <p:tags r:id="rId2"/>
            </p:custDataLst>
          </p:nvPr>
        </p:nvSpPr>
        <p:spPr>
          <a:xfrm>
            <a:off x="1452950" y="304800"/>
            <a:ext cx="8643550" cy="2277882"/>
          </a:xfrm>
        </p:spPr>
        <p:txBody>
          <a:bodyPr wrap="square">
            <a:normAutofit/>
          </a:bodyPr>
          <a:lstStyle/>
          <a:p>
            <a:r>
              <a:rPr lang="en-US" altLang="zh-CN" dirty="0"/>
              <a:t>01</a:t>
            </a:r>
            <a:r>
              <a:rPr lang="zh-CN" altLang="en-US" dirty="0"/>
              <a:t>：</a:t>
            </a:r>
            <a:r>
              <a:rPr lang="zh-CN" altLang="en-US" dirty="0">
                <a:sym typeface="+mn-ea"/>
              </a:rPr>
              <a:t>文献</a:t>
            </a:r>
            <a:r>
              <a:rPr lang="zh-CN" altLang="en-US" dirty="0">
                <a:sym typeface="+mn-ea"/>
              </a:rPr>
              <a:t>分享</a:t>
            </a:r>
            <a:endParaRPr lang="zh-CN" altLang="en-US" dirty="0">
              <a:sym typeface="+mn-ea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出发点</a:t>
            </a:r>
            <a:endParaRPr lang="zh-CN" altLang="en-US"/>
          </a:p>
        </p:txBody>
      </p:sp>
      <p:sp>
        <p:nvSpPr>
          <p:cNvPr id="3" name="正文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现有的</a:t>
            </a:r>
            <a:r>
              <a:rPr lang="en-US" altLang="zh-CN"/>
              <a:t>SR</a:t>
            </a:r>
            <a:r>
              <a:rPr lang="zh-CN" altLang="en-US"/>
              <a:t>方法通常受到有限感受野和二次计算开销的影像，导致了次优的全局表示与难以接受的计算成本。（</a:t>
            </a:r>
            <a:r>
              <a:rPr lang="en-US" altLang="zh-CN">
                <a:solidFill>
                  <a:srgbClr val="FF0000"/>
                </a:solidFill>
              </a:rPr>
              <a:t>Mamba</a:t>
            </a:r>
            <a:r>
              <a:rPr lang="zh-CN" altLang="en-US">
                <a:solidFill>
                  <a:srgbClr val="FF0000"/>
                </a:solidFill>
              </a:rPr>
              <a:t>线性复杂度与全局感受野</a:t>
            </a:r>
            <a:r>
              <a:rPr lang="zh-CN" altLang="en-US"/>
              <a:t>）</a:t>
            </a:r>
            <a:endParaRPr lang="zh-CN" altLang="en-US"/>
          </a:p>
          <a:p>
            <a:r>
              <a:rPr lang="zh-CN" altLang="en-US"/>
              <a:t>一部分</a:t>
            </a:r>
            <a:r>
              <a:rPr lang="en-US" altLang="zh-CN"/>
              <a:t>Transformer based method </a:t>
            </a:r>
            <a:r>
              <a:rPr lang="zh-CN" altLang="en-US"/>
              <a:t>对</a:t>
            </a:r>
            <a:r>
              <a:rPr lang="en-US" altLang="zh-CN"/>
              <a:t>SA</a:t>
            </a:r>
            <a:r>
              <a:rPr lang="zh-CN" altLang="en-US"/>
              <a:t>进行了轻量化操作（递归</a:t>
            </a:r>
            <a:r>
              <a:rPr lang="en-US" altLang="zh-CN"/>
              <a:t>/</a:t>
            </a:r>
            <a:r>
              <a:rPr lang="zh-CN" altLang="en-US"/>
              <a:t>基于窗口），但却牺牲了全局依赖关系，需要堆叠更多模块来建模全局</a:t>
            </a:r>
            <a:r>
              <a:rPr lang="zh-CN" altLang="en-US"/>
              <a:t>关系，进而增加了</a:t>
            </a:r>
            <a:r>
              <a:rPr lang="zh-CN" altLang="en-US"/>
              <a:t>计算量。</a:t>
            </a:r>
            <a:endParaRPr lang="zh-CN" altLang="en-US"/>
          </a:p>
          <a:p>
            <a:r>
              <a:rPr lang="zh-CN" altLang="en-US"/>
              <a:t>原始</a:t>
            </a:r>
            <a:r>
              <a:rPr lang="en-US" altLang="zh-CN"/>
              <a:t>Mamba</a:t>
            </a:r>
            <a:r>
              <a:rPr lang="zh-CN" altLang="en-US"/>
              <a:t>只在空间域处理图像，限制了其对频域信息的感知（</a:t>
            </a:r>
            <a:r>
              <a:rPr lang="zh-CN" altLang="en-US">
                <a:solidFill>
                  <a:srgbClr val="FF0000"/>
                </a:solidFill>
              </a:rPr>
              <a:t>添加频率域作为辅助信息</a:t>
            </a:r>
            <a:r>
              <a:rPr lang="zh-CN" altLang="en-US"/>
              <a:t>）</a:t>
            </a:r>
            <a:endParaRPr lang="zh-CN" altLang="en-US"/>
          </a:p>
          <a:p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方法</a:t>
            </a:r>
            <a:r>
              <a:rPr lang="en-US" altLang="zh-CN"/>
              <a:t>:FMSR</a:t>
            </a:r>
            <a:endParaRPr lang="zh-CN" altLang="en-US"/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410" y="1182370"/>
            <a:ext cx="6936740" cy="3027045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3"/>
          <a:srcRect l="4462"/>
          <a:stretch>
            <a:fillRect/>
          </a:stretch>
        </p:blipFill>
        <p:spPr>
          <a:xfrm>
            <a:off x="281940" y="4209415"/>
            <a:ext cx="4119245" cy="2461895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1185" y="4196715"/>
            <a:ext cx="4201160" cy="2474595"/>
          </a:xfrm>
          <a:prstGeom prst="rect">
            <a:avLst/>
          </a:prstGeom>
        </p:spPr>
      </p:pic>
      <p:sp>
        <p:nvSpPr>
          <p:cNvPr id="24" name="文本框 23"/>
          <p:cNvSpPr txBox="1"/>
          <p:nvPr/>
        </p:nvSpPr>
        <p:spPr>
          <a:xfrm>
            <a:off x="8916670" y="1842770"/>
            <a:ext cx="3134360" cy="34296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0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1. VSSM</a:t>
            </a:r>
            <a:r>
              <a:rPr lang="zh-CN" altLang="en-US" sz="20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捕捉长程依赖关系，提取全局特征</a:t>
            </a:r>
            <a:endParaRPr lang="zh-CN" altLang="en-US" sz="200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r>
              <a:rPr lang="en-US" altLang="zh-CN" sz="20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2. HGM</a:t>
            </a:r>
            <a:r>
              <a:rPr lang="zh-CN" altLang="en-US" sz="20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捕捉局部特征，矫正通道特征学习时的空间位置变化</a:t>
            </a:r>
            <a:endParaRPr lang="zh-CN" altLang="en-US" sz="200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r>
              <a:rPr lang="en-US" altLang="zh-CN" sz="20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3. FSM</a:t>
            </a:r>
            <a:r>
              <a:rPr lang="zh-CN" altLang="en-US" sz="20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建模频率域关系，对</a:t>
            </a:r>
            <a:r>
              <a:rPr lang="en-US" altLang="zh-CN" sz="20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VSSM</a:t>
            </a:r>
            <a:r>
              <a:rPr lang="zh-CN" altLang="en-US" sz="20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捕捉的空间特征进行补充</a:t>
            </a:r>
            <a:endParaRPr lang="zh-CN" altLang="en-US" sz="200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r>
              <a:rPr lang="en-US" altLang="zh-CN" sz="20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4. </a:t>
            </a:r>
            <a:r>
              <a:rPr lang="zh-CN" altLang="en-US" sz="20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可学习因子</a:t>
            </a:r>
            <a:r>
              <a:rPr lang="en-US" altLang="zh-CN" sz="20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α</a:t>
            </a:r>
            <a:r>
              <a:rPr lang="zh-CN" altLang="en-US" sz="20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进行动态特征聚合</a:t>
            </a:r>
            <a:endParaRPr lang="zh-CN" altLang="en-US" sz="200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7221855" y="4044315"/>
            <a:ext cx="1444625" cy="2778125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1757045" y="6489700"/>
            <a:ext cx="7207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HGM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6141085" y="6489700"/>
            <a:ext cx="7207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FSM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结果</a:t>
            </a:r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29055"/>
            <a:ext cx="5863590" cy="3922395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5995" y="1329055"/>
            <a:ext cx="1931670" cy="3895725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8150" y="1329690"/>
            <a:ext cx="1921025" cy="389520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09835" y="1329055"/>
            <a:ext cx="1931649" cy="3895200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6722110" y="893445"/>
            <a:ext cx="5994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GT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8461375" y="893445"/>
            <a:ext cx="11150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M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ambaIR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0518140" y="893445"/>
            <a:ext cx="11150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FMSR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  <p:custDataLst>
      <p:tags r:id="rId6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可视化</a:t>
            </a:r>
            <a:r>
              <a:rPr lang="zh-CN" altLang="en-US"/>
              <a:t>分析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0" y="1356360"/>
            <a:ext cx="6477000" cy="428625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100" y="1437640"/>
            <a:ext cx="5802630" cy="398272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思考</a:t>
            </a:r>
            <a:endParaRPr lang="zh-CN" altLang="en-US"/>
          </a:p>
        </p:txBody>
      </p:sp>
      <p:sp>
        <p:nvSpPr>
          <p:cNvPr id="3" name="正文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zh-CN" sz="2000">
                <a:solidFill>
                  <a:schemeClr val="tx1"/>
                </a:solidFill>
              </a:rPr>
              <a:t>FMSR</a:t>
            </a:r>
            <a:r>
              <a:rPr lang="zh-CN" altLang="en-US" sz="2000">
                <a:solidFill>
                  <a:schemeClr val="tx1"/>
                </a:solidFill>
              </a:rPr>
              <a:t>的思路主要侧重两点：</a:t>
            </a:r>
            <a:endParaRPr lang="zh-CN" altLang="en-US" sz="2000">
              <a:solidFill>
                <a:schemeClr val="tx1"/>
              </a:solidFill>
            </a:endParaRPr>
          </a:p>
          <a:p>
            <a:pPr lvl="1"/>
            <a:r>
              <a:rPr lang="zh-CN" altLang="en-US" sz="2000">
                <a:solidFill>
                  <a:schemeClr val="tx1"/>
                </a:solidFill>
              </a:rPr>
              <a:t>全局信息与局部信息的捕捉（</a:t>
            </a:r>
            <a:r>
              <a:rPr lang="en-US" altLang="zh-CN" sz="2000">
                <a:solidFill>
                  <a:schemeClr val="tx1"/>
                </a:solidFill>
              </a:rPr>
              <a:t>VSSM</a:t>
            </a:r>
            <a:r>
              <a:rPr lang="zh-CN" altLang="en-US" sz="2000">
                <a:solidFill>
                  <a:schemeClr val="tx1"/>
                </a:solidFill>
              </a:rPr>
              <a:t>模块捕捉全局特征；</a:t>
            </a:r>
            <a:r>
              <a:rPr lang="en-US" altLang="zh-CN" sz="2000">
                <a:solidFill>
                  <a:schemeClr val="tx1"/>
                </a:solidFill>
              </a:rPr>
              <a:t>HGM</a:t>
            </a:r>
            <a:r>
              <a:rPr lang="zh-CN" altLang="en-US" sz="2000">
                <a:solidFill>
                  <a:schemeClr val="tx1"/>
                </a:solidFill>
              </a:rPr>
              <a:t>模块捕捉局部特征，引入更多的</a:t>
            </a:r>
            <a:r>
              <a:rPr lang="zh-CN" altLang="en-US" sz="2000">
                <a:solidFill>
                  <a:schemeClr val="tx1"/>
                </a:solidFill>
              </a:rPr>
              <a:t>归纳偏置）</a:t>
            </a:r>
            <a:endParaRPr lang="zh-CN" altLang="en-US" sz="2000">
              <a:solidFill>
                <a:schemeClr val="tx1"/>
              </a:solidFill>
            </a:endParaRPr>
          </a:p>
          <a:p>
            <a:pPr lvl="1"/>
            <a:r>
              <a:rPr lang="zh-CN" altLang="en-US" sz="2000">
                <a:solidFill>
                  <a:schemeClr val="tx1"/>
                </a:solidFill>
              </a:rPr>
              <a:t>空间域与频率域的信息互补（两者相辅相成，而非对立，对频率的选择、细化有利于高频特征的</a:t>
            </a:r>
            <a:r>
              <a:rPr lang="zh-CN" altLang="en-US" sz="2000">
                <a:solidFill>
                  <a:schemeClr val="tx1"/>
                </a:solidFill>
              </a:rPr>
              <a:t>学习）</a:t>
            </a:r>
            <a:endParaRPr lang="zh-CN" altLang="en-US" sz="2000">
              <a:solidFill>
                <a:schemeClr val="tx1"/>
              </a:solidFill>
            </a:endParaRPr>
          </a:p>
          <a:p>
            <a:pPr marL="228600" lvl="0" indent="-228600">
              <a:buFont typeface="Arial" panose="020B0604020202020204" pitchFamily="34" charset="0"/>
              <a:buChar char="•"/>
            </a:pPr>
            <a:r>
              <a:rPr lang="zh-CN" altLang="en-US" sz="2000">
                <a:solidFill>
                  <a:schemeClr val="tx1"/>
                </a:solidFill>
              </a:rPr>
              <a:t>缺乏多</a:t>
            </a:r>
            <a:r>
              <a:rPr lang="zh-CN" altLang="en-US" sz="2000">
                <a:solidFill>
                  <a:schemeClr val="tx1"/>
                </a:solidFill>
              </a:rPr>
              <a:t>尺度性：</a:t>
            </a:r>
            <a:endParaRPr lang="zh-CN" altLang="en-US" sz="2000">
              <a:solidFill>
                <a:schemeClr val="tx1"/>
              </a:solidFill>
            </a:endParaRP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tx1"/>
                </a:solidFill>
              </a:rPr>
              <a:t>模型仅在单一尺度下进行学习，在整个网络的</a:t>
            </a:r>
            <a:r>
              <a:rPr lang="en-US" altLang="zh-CN">
                <a:solidFill>
                  <a:schemeClr val="tx1"/>
                </a:solidFill>
              </a:rPr>
              <a:t>Pipeline</a:t>
            </a:r>
            <a:r>
              <a:rPr lang="zh-CN" altLang="en-US">
                <a:solidFill>
                  <a:schemeClr val="tx1"/>
                </a:solidFill>
              </a:rPr>
              <a:t>中特征没有尺度上的</a:t>
            </a:r>
            <a:r>
              <a:rPr lang="zh-CN" altLang="en-US">
                <a:solidFill>
                  <a:schemeClr val="tx1"/>
                </a:solidFill>
              </a:rPr>
              <a:t>变化</a:t>
            </a:r>
            <a:endParaRPr lang="zh-CN" altLang="en-US">
              <a:solidFill>
                <a:schemeClr val="tx1"/>
              </a:solidFill>
            </a:endParaRPr>
          </a:p>
          <a:p>
            <a:pPr marL="685800" lvl="1" indent="-228600">
              <a:buFont typeface="Arial" panose="020B0604020202020204" pitchFamily="34" charset="0"/>
              <a:buChar char="•"/>
            </a:pPr>
            <a:endParaRPr lang="zh-CN" altLang="en-US" sz="1665">
              <a:solidFill>
                <a:schemeClr val="tx1"/>
              </a:solidFill>
            </a:endParaRPr>
          </a:p>
        </p:txBody>
      </p:sp>
    </p:spTree>
    <p:custDataLst>
      <p:tags r:id="rId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i*1"/>
  <p:tag name="KSO_WM_UNIT_LAYERLEVEL" val="1"/>
  <p:tag name="KSO_WM_TAG_VERSION" val="3.0"/>
  <p:tag name="KSO_WM_BEAUTIFY_FLAG" val="#wm#"/>
  <p:tag name="KSO_WM_UNIT_TYPE" val="i"/>
  <p:tag name="KSO_WM_UNIT_INDEX" val="1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3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3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3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a*1"/>
  <p:tag name="KSO_WM_UNIT_LAYERLEVEL" val="1"/>
  <p:tag name="KSO_WM_TAG_VERSION" val="3.0"/>
  <p:tag name="KSO_WM_BEAUTIFY_FLAG" val="#wm#"/>
  <p:tag name="KSO_WM_UNIT_ISCONTENTSTITLE" val="1"/>
  <p:tag name="KSO_WM_UNIT_ISNUMDGMTITLE" val="0"/>
  <p:tag name="KSO_WM_UNIT_PRESET_TEXT" val="标题"/>
  <p:tag name="KSO_WM_UNIT_NOCLEAR" val="0"/>
  <p:tag name="KSO_WM_UNIT_VALUE" val="3"/>
  <p:tag name="KSO_WM_UNIT_TYPE" val="a"/>
  <p:tag name="KSO_WM_UNIT_INDEX" val="1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3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3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3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1"/>
  <p:tag name="KSO_WM_UNIT_LAYERLEVEL" val="1"/>
  <p:tag name="KSO_WM_TAG_VERSION" val="3.0"/>
  <p:tag name="KSO_WM_BEAUTIFY_FLAG" val="#wm#"/>
  <p:tag name="KSO_WM_UNIT_TYPE" val="i"/>
  <p:tag name="KSO_WM_UNIT_INDEX" val="1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2"/>
  <p:tag name="KSO_WM_UNIT_LAYERLEVEL" val="1"/>
  <p:tag name="KSO_WM_TAG_VERSION" val="3.0"/>
  <p:tag name="KSO_WM_BEAUTIFY_FLAG" val="#wm#"/>
  <p:tag name="KSO_WM_UNIT_TYPE" val="i"/>
  <p:tag name="KSO_WM_UNIT_INDEX" val="2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1"/>
  <p:tag name="KSO_WM_UNIT_LAYERLEVEL" val="1"/>
  <p:tag name="KSO_WM_TAG_VERSION" val="3.0"/>
  <p:tag name="KSO_WM_BEAUTIFY_FLAG" val="#wm#"/>
  <p:tag name="KSO_WM_UNIT_TYPE" val="i"/>
  <p:tag name="KSO_WM_UNIT_INDEX" val="1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i*2"/>
  <p:tag name="KSO_WM_UNIT_LAYERLEVEL" val="1"/>
  <p:tag name="KSO_WM_TAG_VERSION" val="3.0"/>
  <p:tag name="KSO_WM_BEAUTIFY_FLAG" val="#wm#"/>
  <p:tag name="KSO_WM_UNIT_TYPE" val="i"/>
  <p:tag name="KSO_WM_UNIT_INDEX" val="2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2"/>
  <p:tag name="KSO_WM_UNIT_LAYERLEVEL" val="1"/>
  <p:tag name="KSO_WM_TAG_VERSION" val="3.0"/>
  <p:tag name="KSO_WM_BEAUTIFY_FLAG" val="#wm#"/>
  <p:tag name="KSO_WM_UNIT_TYPE" val="i"/>
  <p:tag name="KSO_WM_UNIT_INDEX" val="2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3"/>
  <p:tag name="KSO_WM_UNIT_LAYERLEVEL" val="1"/>
  <p:tag name="KSO_WM_TAG_VERSION" val="3.0"/>
  <p:tag name="KSO_WM_BEAUTIFY_FLAG" val="#wm#"/>
  <p:tag name="KSO_WM_UNIT_TYPE" val="i"/>
  <p:tag name="KSO_WM_UNIT_INDEX" val="3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a*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14"/>
  <p:tag name="KSO_WM_UNIT_TYPE" val="a"/>
  <p:tag name="KSO_WM_UNIT_INDEX" val="1"/>
</p:tagLst>
</file>

<file path=ppt/tags/tag23.xml><?xml version="1.0" encoding="utf-8"?>
<p:tagLst xmlns:p="http://schemas.openxmlformats.org/presentationml/2006/main">
  <p:tag name="KSO_WM_UNIT_HIGHLIGHT" val="0"/>
  <p:tag name="KSO_WM_UNIT_COMPATIBLE" val="1"/>
  <p:tag name="KSO_WM_UNIT_DIAGRAM_ISNUMVISUAL" val="0"/>
  <p:tag name="KSO_WM_UNIT_DIAGRAM_ISREFERUNIT" val="0"/>
  <p:tag name="KSO_WM_UNIT_ID" val="_4*e*1"/>
  <p:tag name="KSO_WM_UNIT_LAYERLEVEL" val="1"/>
  <p:tag name="KSO_WM_TAG_VERSION" val="3.0"/>
  <p:tag name="KSO_WM_BEAUTIFY_FLAG" val="#wm#"/>
  <p:tag name="KSO_WM_UNIT_PRESET_TEXT" val="节编号"/>
  <p:tag name="KSO_WM_UNIT_NOCLEAR" val="0"/>
  <p:tag name="KSO_WM_UNIT_VALUE" val="13"/>
  <p:tag name="KSO_WM_UNIT_TYPE" val="e"/>
  <p:tag name="KSO_WM_UNIT_INDEX" val="1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a*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20"/>
  <p:tag name="KSO_WM_UNIT_TYPE" val="a"/>
  <p:tag name="KSO_WM_UNIT_INDEX" val="1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f*1"/>
  <p:tag name="KSO_WM_UNIT_LAYERLEVEL" val="1"/>
  <p:tag name="KSO_WM_TAG_VERSION" val="3.0"/>
  <p:tag name="KSO_WM_BEAUTIFY_FLAG" val="#wm#"/>
  <p:tag name="KSO_WM_UNIT_SUBTYPE" val="a"/>
  <p:tag name="KSO_WM_UNIT_PRESET_TEXT" val="单击此处编辑母版文本样式&#10;二级&#10;三级&#10;四级&#10;五级"/>
  <p:tag name="KSO_WM_UNIT_NOCLEAR" val="0"/>
  <p:tag name="KSO_WM_UNIT_TYPE" val="f"/>
  <p:tag name="KSO_WM_UNIT_INDEX" val="1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f*2"/>
  <p:tag name="KSO_WM_UNIT_LAYERLEVEL" val="1"/>
  <p:tag name="KSO_WM_TAG_VERSION" val="3.0"/>
  <p:tag name="KSO_WM_BEAUTIFY_FLAG" val="#wm#"/>
  <p:tag name="KSO_WM_UNIT_SUBTYPE" val="a"/>
  <p:tag name="KSO_WM_UNIT_PRESET_TEXT" val="单击此处编辑母版文本样式&#10;二级&#10;三级&#10;四级&#10;五级"/>
  <p:tag name="KSO_WM_UNIT_NOCLEAR" val="0"/>
  <p:tag name="KSO_WM_UNIT_TYPE" val="f"/>
  <p:tag name="KSO_WM_UNIT_INDEX" val="2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a*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30"/>
  <p:tag name="KSO_WM_UNIT_TYPE" val="a"/>
  <p:tag name="KSO_WM_UNIT_INDEX" val="1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3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3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3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a*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20"/>
  <p:tag name="KSO_WM_UNIT_TYPE" val="a"/>
  <p:tag name="KSO_WM_UNIT_INDEX" val="1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h_a*1_1"/>
  <p:tag name="KSO_WM_UNIT_LAYERLEVEL" val="1_1"/>
  <p:tag name="KSO_WM_TAG_VERSION" val="3.0"/>
  <p:tag name="KSO_WM_BEAUTIFY_FLAG" val="#wm#"/>
  <p:tag name="KSO_WM_UNIT_PRESET_TEXT" val="单击此处编辑母版文本样式"/>
  <p:tag name="KSO_WM_UNIT_NOCLEAR" val="0"/>
  <p:tag name="KSO_WM_UNIT_TYPE" val="h_a"/>
  <p:tag name="KSO_WM_UNIT_INDEX" val="1_1"/>
  <p:tag name="KSO_WM_UNIT_ISCONTENTSTITLE" val="0"/>
  <p:tag name="KSO_WM_UNIT_ISNUMDGMTITLE" val="0"/>
  <p:tag name="KSO_WM_UNIT_VALUE" val="19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h_f*1_1"/>
  <p:tag name="KSO_WM_UNIT_LAYERLEVEL" val="1_1"/>
  <p:tag name="KSO_WM_TAG_VERSION" val="3.0"/>
  <p:tag name="KSO_WM_BEAUTIFY_FLAG" val="#wm#"/>
  <p:tag name="KSO_WM_UNIT_SUBTYPE" val="a"/>
  <p:tag name="KSO_WM_UNIT_PRESET_TEXT" val="单击此处编辑母版文本样式&#10;二级&#10;三级&#10;四级&#10;五级"/>
  <p:tag name="KSO_WM_UNIT_NOCLEAR" val="0"/>
  <p:tag name="KSO_WM_UNIT_VALUE" val="128"/>
  <p:tag name="KSO_WM_UNIT_TYPE" val="h_f"/>
  <p:tag name="KSO_WM_UNIT_INDEX" val="1_1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h_a*2_1"/>
  <p:tag name="KSO_WM_UNIT_LAYERLEVEL" val="1_1"/>
  <p:tag name="KSO_WM_TAG_VERSION" val="3.0"/>
  <p:tag name="KSO_WM_BEAUTIFY_FLAG" val="#wm#"/>
  <p:tag name="KSO_WM_UNIT_PRESET_TEXT" val="单击此处编辑母版文本样式"/>
  <p:tag name="KSO_WM_UNIT_NOCLEAR" val="0"/>
  <p:tag name="KSO_WM_UNIT_TYPE" val="h_a"/>
  <p:tag name="KSO_WM_UNIT_INDEX" val="2_1"/>
  <p:tag name="KSO_WM_UNIT_ISCONTENTSTITLE" val="0"/>
  <p:tag name="KSO_WM_UNIT_ISNUMDGMTITLE" val="0"/>
  <p:tag name="KSO_WM_UNIT_VALUE" val="19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h_f*2_1"/>
  <p:tag name="KSO_WM_UNIT_LAYERLEVEL" val="1_1"/>
  <p:tag name="KSO_WM_TAG_VERSION" val="3.0"/>
  <p:tag name="KSO_WM_BEAUTIFY_FLAG" val="#wm#"/>
  <p:tag name="KSO_WM_UNIT_SUBTYPE" val="a"/>
  <p:tag name="KSO_WM_UNIT_PRESET_TEXT" val="单击此处编辑母版文本样式&#10;二级&#10;三级&#10;四级&#10;五级"/>
  <p:tag name="KSO_WM_UNIT_NOCLEAR" val="0"/>
  <p:tag name="KSO_WM_UNIT_VALUE" val="128"/>
  <p:tag name="KSO_WM_UNIT_TYPE" val="h_f"/>
  <p:tag name="KSO_WM_UNIT_INDEX" val="2_1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3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3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3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a*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20"/>
  <p:tag name="KSO_WM_UNIT_TYPE" val="a"/>
  <p:tag name="KSO_WM_UNIT_INDEX" val="1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3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3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3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f*1"/>
  <p:tag name="KSO_WM_UNIT_LAYERLEVEL" val="1"/>
  <p:tag name="KSO_WM_TAG_VERSION" val="3.0"/>
  <p:tag name="KSO_WM_BEAUTIFY_FLAG" val="#wm#"/>
  <p:tag name="KSO_WM_UNIT_SUBTYPE" val="a"/>
  <p:tag name="KSO_WM_UNIT_PRESET_TEXT" val="单击此处编辑母版文本样式&#10;二级&#10;三级&#10;四级&#10;五级"/>
  <p:tag name="KSO_WM_UNIT_NOCLEAR" val="0"/>
  <p:tag name="KSO_WM_UNIT_VALUE" val="396"/>
  <p:tag name="KSO_WM_UNIT_TYPE" val="f"/>
  <p:tag name="KSO_WM_UNIT_INDEX" val="1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3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3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3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a*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20"/>
  <p:tag name="KSO_WM_UNIT_TYPE" val="a"/>
  <p:tag name="KSO_WM_UNIT_INDEX" val="1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b*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PRESET_TEXT" val="单击此处编辑母版副标题样式"/>
  <p:tag name="KSO_WM_UNIT_NOCLEAR" val="0"/>
  <p:tag name="KSO_WM_UNIT_VALUE" val="40"/>
  <p:tag name="KSO_WM_UNIT_TYPE" val="b"/>
  <p:tag name="KSO_WM_UNIT_INDEX" val="1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3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3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3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1"/>
  <p:tag name="KSO_WM_UNIT_LAYERLEVEL" val="1"/>
  <p:tag name="KSO_WM_TAG_VERSION" val="3.0"/>
  <p:tag name="KSO_WM_BEAUTIFY_FLAG" val="#wm#"/>
  <p:tag name="KSO_WM_UNIT_TYPE" val="i"/>
  <p:tag name="KSO_WM_UNIT_INDEX" val="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2"/>
  <p:tag name="KSO_WM_UNIT_LAYERLEVEL" val="1"/>
  <p:tag name="KSO_WM_TAG_VERSION" val="3.0"/>
  <p:tag name="KSO_WM_BEAUTIFY_FLAG" val="#wm#"/>
  <p:tag name="KSO_WM_UNIT_TYPE" val="i"/>
  <p:tag name="KSO_WM_UNIT_INDEX" val="2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3"/>
  <p:tag name="KSO_WM_UNIT_LAYERLEVEL" val="1"/>
  <p:tag name="KSO_WM_TAG_VERSION" val="3.0"/>
  <p:tag name="KSO_WM_BEAUTIFY_FLAG" val="#wm#"/>
  <p:tag name="KSO_WM_UNIT_TYPE" val="i"/>
  <p:tag name="KSO_WM_UNIT_INDEX" val="3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a*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30"/>
  <p:tag name="KSO_WM_UNIT_TYPE" val="a"/>
  <p:tag name="KSO_WM_UNIT_INDEX" val="1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3.0"/>
  <p:tag name="KSO_WM_BEAUTIFY_FLAG" val="#wm#"/>
  <p:tag name="KSO_WM_UNIT_NOCLEAR" val="0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3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3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f*5"/>
  <p:tag name="KSO_WM_UNIT_LAYERLEVEL" val="1"/>
  <p:tag name="KSO_WM_TAG_VERSION" val="3.0"/>
  <p:tag name="KSO_WM_BEAUTIFY_FLAG" val="#wm#"/>
  <p:tag name="KSO_WM_UNIT_SUBTYPE" val="b"/>
  <p:tag name="KSO_WM_UNIT_PRESET_TEXT" val="署名占位符"/>
  <p:tag name="KSO_WM_UNIT_NOCLEAR" val="0"/>
  <p:tag name="KSO_WM_UNIT_VALUE" val="8"/>
  <p:tag name="KSO_WM_UNIT_TYPE" val="f"/>
  <p:tag name="KSO_WM_UNIT_INDEX" val="5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i*1"/>
  <p:tag name="KSO_WM_UNIT_LAYERLEVEL" val="1"/>
  <p:tag name="KSO_WM_TAG_VERSION" val="3.0"/>
  <p:tag name="KSO_WM_BEAUTIFY_FLAG" val="#wm#"/>
  <p:tag name="KSO_WM_UNIT_TYPE" val="i"/>
  <p:tag name="KSO_WM_UNIT_INDEX" val="1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i*2"/>
  <p:tag name="KSO_WM_UNIT_LAYERLEVEL" val="1"/>
  <p:tag name="KSO_WM_TAG_VERSION" val="3.0"/>
  <p:tag name="KSO_WM_BEAUTIFY_FLAG" val="#wm#"/>
  <p:tag name="KSO_WM_UNIT_TYPE" val="i"/>
  <p:tag name="KSO_WM_UNIT_INDEX" val="2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i*3"/>
  <p:tag name="KSO_WM_UNIT_LAYERLEVEL" val="1"/>
  <p:tag name="KSO_WM_TAG_VERSION" val="3.0"/>
  <p:tag name="KSO_WM_BEAUTIFY_FLAG" val="#wm#"/>
  <p:tag name="KSO_WM_UNIT_TYPE" val="i"/>
  <p:tag name="KSO_WM_UNIT_INDEX" val="3"/>
</p:tagLst>
</file>

<file path=ppt/tags/tag68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i*4"/>
  <p:tag name="KSO_WM_UNIT_LAYERLEVEL" val="1"/>
  <p:tag name="KSO_WM_TAG_VERSION" val="3.0"/>
  <p:tag name="KSO_WM_UNIT_TYPE" val="i"/>
  <p:tag name="KSO_WM_UNIT_INDEX" val="4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a*1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TYPE" val="a"/>
  <p:tag name="KSO_WM_UNIT_INDEX" val="1"/>
  <p:tag name="KSO_WM_TEMPLATE_CATEGORY" val="custom"/>
  <p:tag name="KSO_WM_TEMPLATE_INDEX" val="2023331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f*4"/>
  <p:tag name="KSO_WM_UNIT_LAYERLEVEL" val="1"/>
  <p:tag name="KSO_WM_TAG_VERSION" val="3.0"/>
  <p:tag name="KSO_WM_BEAUTIFY_FLAG" val="#wm#"/>
  <p:tag name="KSO_WM_UNIT_SUBTYPE" val="b"/>
  <p:tag name="KSO_WM_UNIT_PRESET_TEXT" val="署名占位符"/>
  <p:tag name="KSO_WM_UNIT_NOCLEAR" val="0"/>
  <p:tag name="KSO_WM_UNIT_VALUE" val="8"/>
  <p:tag name="KSO_WM_UNIT_TYPE" val="f"/>
  <p:tag name="KSO_WM_UNIT_INDEX" val="4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f*1"/>
  <p:tag name="KSO_WM_UNIT_LAYERLEVEL" val="1"/>
  <p:tag name="KSO_WM_TAG_VERSION" val="1.0"/>
  <p:tag name="KSO_WM_BEAUTIFY_FLAG" val="#wm#"/>
  <p:tag name="KSO_WM_UNIT_SUBTYPE" val="a"/>
  <p:tag name="KSO_WM_UNIT_PRESET_TEXT" val="单击此处编辑母版文本样式&#10;第二级&#10;第三级&#10;第四级&#10;第五级"/>
  <p:tag name="KSO_WM_UNIT_NOCLEAR" val="0"/>
  <p:tag name="KSO_WM_UNIT_TYPE" val="f"/>
  <p:tag name="KSO_WM_UNIT_INDEX" val="1"/>
  <p:tag name="KSO_WM_TEMPLATE_CATEGORY" val="custom"/>
  <p:tag name="KSO_WM_TEMPLATE_INDEX" val="20233311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3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3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3.0"/>
  <p:tag name="KSO_WM_BEAUTIFY_FLAG" val="#wm#"/>
</p:tagLst>
</file>

<file path=ppt/tags/tag74.xml><?xml version="1.0" encoding="utf-8"?>
<p:tagLst xmlns:p="http://schemas.openxmlformats.org/presentationml/2006/main">
  <p:tag name="KSO_WM_TEMPLATE_SUBCATEGORY" val="29"/>
  <p:tag name="KSO_WM_TEMPLATE_MASTER_TYPE" val="0"/>
  <p:tag name="KSO_WM_TEMPLATE_COLOR_TYPE" val="0"/>
  <p:tag name="KSO_WM_TAG_VERSION" val="3.0"/>
  <p:tag name="KSO_WM_BEAUTIFY_FLAG" val="#wm#"/>
  <p:tag name="KSO_WM_TEMPLATE_CATEGORY" val="custom"/>
  <p:tag name="KSO_WM_TEMPLATE_INDEX" val="20233311"/>
  <p:tag name="KSO_WM_TEMPLATE_THUMBS_INDEX" val="1、9"/>
</p:tagLst>
</file>

<file path=ppt/tags/tag7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3311_1*a*1"/>
  <p:tag name="KSO_WM_TEMPLATE_CATEGORY" val="custom"/>
  <p:tag name="KSO_WM_TEMPLATE_INDEX" val="20233311"/>
  <p:tag name="KSO_WM_UNIT_LAYERLEVEL" val="1"/>
  <p:tag name="KSO_WM_TAG_VERSION" val="3.0"/>
  <p:tag name="KSO_WM_BEAUTIFY_FLAG" val="#wm#"/>
  <p:tag name="KSO_WM_UNIT_PRESET_TEXT" val="单击添加文档标题"/>
</p:tagLst>
</file>

<file path=ppt/tags/tag76.xml><?xml version="1.0" encoding="utf-8"?>
<p:tagLst xmlns:p="http://schemas.openxmlformats.org/presentationml/2006/main">
  <p:tag name="KSO_WM_UNIT_SUBTYPE" val="b"/>
  <p:tag name="KSO_WM_UNIT_NOCLEAR" val="0"/>
  <p:tag name="KSO_WM_UNIT_VALUE" val="8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4"/>
  <p:tag name="KSO_WM_UNIT_ID" val="custom20233311_1*f*4"/>
  <p:tag name="KSO_WM_TEMPLATE_CATEGORY" val="custom"/>
  <p:tag name="KSO_WM_TEMPLATE_INDEX" val="20233311"/>
  <p:tag name="KSO_WM_UNIT_LAYERLEVEL" val="1"/>
  <p:tag name="KSO_WM_TAG_VERSION" val="3.0"/>
  <p:tag name="KSO_WM_BEAUTIFY_FLAG" val="#wm#"/>
  <p:tag name="KSO_WM_UNIT_PRESET_TEXT" val="汇报人：WPS"/>
</p:tagLst>
</file>

<file path=ppt/tags/tag77.xml><?xml version="1.0" encoding="utf-8"?>
<p:tagLst xmlns:p="http://schemas.openxmlformats.org/presentationml/2006/main">
  <p:tag name="KSO_WM_SLIDE_ID" val="custom20233311_1"/>
  <p:tag name="KSO_WM_TEMPLATE_SUBCATEGORY" val="29"/>
  <p:tag name="KSO_WM_TEMPLATE_MASTER_TYPE" val="0"/>
  <p:tag name="KSO_WM_TEMPLATE_COLOR_TYPE" val="0"/>
  <p:tag name="KSO_WM_SLIDE_ITEM_CNT" val="0"/>
  <p:tag name="KSO_WM_SLIDE_INDEX" val="1"/>
  <p:tag name="KSO_WM_TAG_VERSION" val="3.0"/>
  <p:tag name="KSO_WM_BEAUTIFY_FLAG" val="#wm#"/>
  <p:tag name="KSO_WM_TEMPLATE_CATEGORY" val="custom"/>
  <p:tag name="KSO_WM_TEMPLATE_INDEX" val="20233311"/>
  <p:tag name="KSO_WM_SLIDE_LAYOUT" val="a_f"/>
  <p:tag name="KSO_WM_SLIDE_LAYOUT_CNT" val="1_1"/>
  <p:tag name="KSO_WM_SLIDE_TYPE" val="title"/>
  <p:tag name="KSO_WM_SLIDE_SUBTYPE" val="pureTxt"/>
  <p:tag name="KSO_WM_TEMPLATE_THUMBS_INDEX" val="1、9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33311_7*a*1"/>
  <p:tag name="KSO_WM_TEMPLATE_CATEGORY" val="custom"/>
  <p:tag name="KSO_WM_TEMPLATE_INDEX" val="2023331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NOCLEAR" val="0"/>
  <p:tag name="KSO_WM_UNIT_VALUE" val="14"/>
  <p:tag name="KSO_WM_UNIT_TYPE" val="a"/>
  <p:tag name="KSO_WM_UNIT_INDEX" val="1"/>
  <p:tag name="KSO_WM_UNIT_PRESET_TEXT" val="添加章节标题"/>
</p:tagLst>
</file>

<file path=ppt/tags/tag79.xml><?xml version="1.0" encoding="utf-8"?>
<p:tagLst xmlns:p="http://schemas.openxmlformats.org/presentationml/2006/main">
  <p:tag name="KSO_WM_UNIT_HIGHLIGHT" val="0"/>
  <p:tag name="KSO_WM_UNIT_COMPATIBLE" val="1"/>
  <p:tag name="KSO_WM_UNIT_DIAGRAM_ISNUMVISUAL" val="0"/>
  <p:tag name="KSO_WM_UNIT_DIAGRAM_ISREFERUNIT" val="0"/>
  <p:tag name="KSO_WM_UNIT_ID" val="custom20233311_7*e*1"/>
  <p:tag name="KSO_WM_TEMPLATE_CATEGORY" val="custom"/>
  <p:tag name="KSO_WM_TEMPLATE_INDEX" val="20233311"/>
  <p:tag name="KSO_WM_UNIT_LAYERLEVEL" val="1"/>
  <p:tag name="KSO_WM_TAG_VERSION" val="3.0"/>
  <p:tag name="KSO_WM_BEAUTIFY_FLAG" val="#wm#"/>
  <p:tag name="KSO_WM_UNIT_NOCLEAR" val="0"/>
  <p:tag name="KSO_WM_UNIT_VALUE" val="13"/>
  <p:tag name="KSO_WM_UNIT_TYPE" val="e"/>
  <p:tag name="KSO_WM_UNIT_INDEX" val="1"/>
  <p:tag name="KSO_WM_UNIT_PRESET_TEXT" val="0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a*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20"/>
  <p:tag name="KSO_WM_UNIT_TYPE" val="a"/>
  <p:tag name="KSO_WM_UNIT_INDEX" val="1"/>
</p:tagLst>
</file>

<file path=ppt/tags/tag80.xml><?xml version="1.0" encoding="utf-8"?>
<p:tagLst xmlns:p="http://schemas.openxmlformats.org/presentationml/2006/main">
  <p:tag name="KSO_WM_SLIDE_ID" val="custom20233311_7"/>
  <p:tag name="KSO_WM_TEMPLATE_SUBCATEGORY" val="29"/>
  <p:tag name="KSO_WM_TEMPLATE_MASTER_TYPE" val="0"/>
  <p:tag name="KSO_WM_TEMPLATE_COLOR_TYPE" val="0"/>
  <p:tag name="KSO_WM_SLIDE_ITEM_CNT" val="0"/>
  <p:tag name="KSO_WM_SLIDE_INDEX" val="7"/>
  <p:tag name="KSO_WM_TAG_VERSION" val="3.0"/>
  <p:tag name="KSO_WM_BEAUTIFY_FLAG" val="#wm#"/>
  <p:tag name="KSO_WM_TEMPLATE_CATEGORY" val="custom"/>
  <p:tag name="KSO_WM_TEMPLATE_INDEX" val="20233311"/>
  <p:tag name="KSO_WM_SLIDE_TYPE" val="sectionTitle"/>
  <p:tag name="KSO_WM_SLIDE_SUBTYPE" val="pureTxt"/>
  <p:tag name="KSO_WM_SLIDE_LAYOUT" val="a_e"/>
  <p:tag name="KSO_WM_SLIDE_LAYOUT_CNT" val="1_1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33311_8*a*1"/>
  <p:tag name="KSO_WM_TEMPLATE_CATEGORY" val="custom"/>
  <p:tag name="KSO_WM_TEMPLATE_INDEX" val="2023331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NOCLEAR" val="0"/>
  <p:tag name="KSO_WM_UNIT_VALUE" val="20"/>
  <p:tag name="KSO_WM_UNIT_TYPE" val="a"/>
  <p:tag name="KSO_WM_UNIT_INDEX" val="1"/>
  <p:tag name="KSO_WM_UNIT_PRESET_TEXT" val="单击此处添加标题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33311_8*f*1"/>
  <p:tag name="KSO_WM_TEMPLATE_CATEGORY" val="custom"/>
  <p:tag name="KSO_WM_TEMPLATE_INDEX" val="20233311"/>
  <p:tag name="KSO_WM_UNIT_LAYERLEVEL" val="1"/>
  <p:tag name="KSO_WM_TAG_VERSION" val="3.0"/>
  <p:tag name="KSO_WM_BEAUTIFY_FLAG" val="#wm#"/>
  <p:tag name="KSO_WM_UNIT_SUBTYPE" val="a"/>
  <p:tag name="KSO_WM_UNIT_NOCLEAR" val="0"/>
  <p:tag name="KSO_WM_UNIT_VALUE" val="330"/>
  <p:tag name="KSO_WM_UNIT_TYPE" val="f"/>
  <p:tag name="KSO_WM_UNIT_INDEX" val="1"/>
  <p:tag name="KSO_WM_UNIT_PRESET_TEXT" val="单击此处添加文本"/>
</p:tagLst>
</file>

<file path=ppt/tags/tag83.xml><?xml version="1.0" encoding="utf-8"?>
<p:tagLst xmlns:p="http://schemas.openxmlformats.org/presentationml/2006/main">
  <p:tag name="KSO_WM_SLIDE_ID" val="custom20233311_8"/>
  <p:tag name="KSO_WM_TEMPLATE_SUBCATEGORY" val="29"/>
  <p:tag name="KSO_WM_TEMPLATE_MASTER_TYPE" val="0"/>
  <p:tag name="KSO_WM_TEMPLATE_COLOR_TYPE" val="0"/>
  <p:tag name="KSO_WM_SLIDE_ITEM_CNT" val="0"/>
  <p:tag name="KSO_WM_SLIDE_INDEX" val="8"/>
  <p:tag name="KSO_WM_TAG_VERSION" val="3.0"/>
  <p:tag name="KSO_WM_BEAUTIFY_FLAG" val="#wm#"/>
  <p:tag name="KSO_WM_TEMPLATE_CATEGORY" val="custom"/>
  <p:tag name="KSO_WM_TEMPLATE_INDEX" val="20233311"/>
  <p:tag name="KSO_WM_SLIDE_TYPE" val="text"/>
  <p:tag name="KSO_WM_SLIDE_SUBTYPE" val="pureTxt"/>
  <p:tag name="KSO_WM_SLIDE_SIZE" val="850*458"/>
  <p:tag name="KSO_WM_SLIDE_POSITION" val="54*28"/>
  <p:tag name="KSO_WM_SLIDE_LAYOUT" val="a_f"/>
  <p:tag name="KSO_WM_SLIDE_LAYOUT_CNT" val="1_1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33311_8*a*1"/>
  <p:tag name="KSO_WM_TEMPLATE_CATEGORY" val="custom"/>
  <p:tag name="KSO_WM_TEMPLATE_INDEX" val="2023331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NOCLEAR" val="0"/>
  <p:tag name="KSO_WM_UNIT_VALUE" val="20"/>
  <p:tag name="KSO_WM_UNIT_TYPE" val="a"/>
  <p:tag name="KSO_WM_UNIT_INDEX" val="1"/>
  <p:tag name="KSO_WM_UNIT_PRESET_TEXT" val="单击此处添加标题"/>
</p:tagLst>
</file>

<file path=ppt/tags/tag85.xml><?xml version="1.0" encoding="utf-8"?>
<p:tagLst xmlns:p="http://schemas.openxmlformats.org/presentationml/2006/main">
  <p:tag name="KSO_WM_SLIDE_ID" val="custom20233311_8"/>
  <p:tag name="KSO_WM_TEMPLATE_SUBCATEGORY" val="29"/>
  <p:tag name="KSO_WM_TEMPLATE_MASTER_TYPE" val="0"/>
  <p:tag name="KSO_WM_TEMPLATE_COLOR_TYPE" val="0"/>
  <p:tag name="KSO_WM_SLIDE_ITEM_CNT" val="0"/>
  <p:tag name="KSO_WM_SLIDE_INDEX" val="8"/>
  <p:tag name="KSO_WM_TAG_VERSION" val="3.0"/>
  <p:tag name="KSO_WM_BEAUTIFY_FLAG" val="#wm#"/>
  <p:tag name="KSO_WM_TEMPLATE_CATEGORY" val="custom"/>
  <p:tag name="KSO_WM_TEMPLATE_INDEX" val="20233311"/>
  <p:tag name="KSO_WM_SLIDE_TYPE" val="text"/>
  <p:tag name="KSO_WM_SLIDE_SUBTYPE" val="pureTxt"/>
  <p:tag name="KSO_WM_SLIDE_SIZE" val="850*458"/>
  <p:tag name="KSO_WM_SLIDE_POSITION" val="54*28"/>
  <p:tag name="KSO_WM_SLIDE_LAYOUT" val="a_f"/>
  <p:tag name="KSO_WM_SLIDE_LAYOUT_CNT" val="1_1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33311_8*a*1"/>
  <p:tag name="KSO_WM_TEMPLATE_CATEGORY" val="custom"/>
  <p:tag name="KSO_WM_TEMPLATE_INDEX" val="2023331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NOCLEAR" val="0"/>
  <p:tag name="KSO_WM_UNIT_VALUE" val="20"/>
  <p:tag name="KSO_WM_UNIT_TYPE" val="a"/>
  <p:tag name="KSO_WM_UNIT_INDEX" val="1"/>
  <p:tag name="KSO_WM_UNIT_PRESET_TEXT" val="单击此处添加标题"/>
</p:tagLst>
</file>

<file path=ppt/tags/tag87.xml><?xml version="1.0" encoding="utf-8"?>
<p:tagLst xmlns:p="http://schemas.openxmlformats.org/presentationml/2006/main">
  <p:tag name="KSO_WM_SLIDE_ID" val="custom20233311_8"/>
  <p:tag name="KSO_WM_TEMPLATE_SUBCATEGORY" val="29"/>
  <p:tag name="KSO_WM_TEMPLATE_MASTER_TYPE" val="0"/>
  <p:tag name="KSO_WM_TEMPLATE_COLOR_TYPE" val="0"/>
  <p:tag name="KSO_WM_SLIDE_ITEM_CNT" val="0"/>
  <p:tag name="KSO_WM_SLIDE_INDEX" val="8"/>
  <p:tag name="KSO_WM_TAG_VERSION" val="3.0"/>
  <p:tag name="KSO_WM_BEAUTIFY_FLAG" val="#wm#"/>
  <p:tag name="KSO_WM_TEMPLATE_CATEGORY" val="custom"/>
  <p:tag name="KSO_WM_TEMPLATE_INDEX" val="20233311"/>
  <p:tag name="KSO_WM_SLIDE_TYPE" val="text"/>
  <p:tag name="KSO_WM_SLIDE_SUBTYPE" val="pureTxt"/>
  <p:tag name="KSO_WM_SLIDE_SIZE" val="850*458"/>
  <p:tag name="KSO_WM_SLIDE_POSITION" val="54*28"/>
  <p:tag name="KSO_WM_SLIDE_LAYOUT" val="a_f"/>
  <p:tag name="KSO_WM_SLIDE_LAYOUT_CNT" val="1_1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33311_8*a*1"/>
  <p:tag name="KSO_WM_TEMPLATE_CATEGORY" val="custom"/>
  <p:tag name="KSO_WM_TEMPLATE_INDEX" val="2023331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NOCLEAR" val="0"/>
  <p:tag name="KSO_WM_UNIT_VALUE" val="20"/>
  <p:tag name="KSO_WM_UNIT_TYPE" val="a"/>
  <p:tag name="KSO_WM_UNIT_INDEX" val="1"/>
  <p:tag name="KSO_WM_UNIT_PRESET_TEXT" val="单击此处添加标题"/>
</p:tagLst>
</file>

<file path=ppt/tags/tag89.xml><?xml version="1.0" encoding="utf-8"?>
<p:tagLst xmlns:p="http://schemas.openxmlformats.org/presentationml/2006/main">
  <p:tag name="KSO_WM_SLIDE_ID" val="custom20233311_8"/>
  <p:tag name="KSO_WM_TEMPLATE_SUBCATEGORY" val="29"/>
  <p:tag name="KSO_WM_TEMPLATE_MASTER_TYPE" val="0"/>
  <p:tag name="KSO_WM_TEMPLATE_COLOR_TYPE" val="0"/>
  <p:tag name="KSO_WM_SLIDE_ITEM_CNT" val="0"/>
  <p:tag name="KSO_WM_SLIDE_INDEX" val="8"/>
  <p:tag name="KSO_WM_TAG_VERSION" val="3.0"/>
  <p:tag name="KSO_WM_BEAUTIFY_FLAG" val="#wm#"/>
  <p:tag name="KSO_WM_TEMPLATE_CATEGORY" val="custom"/>
  <p:tag name="KSO_WM_TEMPLATE_INDEX" val="20233311"/>
  <p:tag name="KSO_WM_SLIDE_TYPE" val="text"/>
  <p:tag name="KSO_WM_SLIDE_SUBTYPE" val="pureTxt"/>
  <p:tag name="KSO_WM_SLIDE_SIZE" val="850*458"/>
  <p:tag name="KSO_WM_SLIDE_POSITION" val="54*28"/>
  <p:tag name="KSO_WM_SLIDE_LAYOUT" val="a_f"/>
  <p:tag name="KSO_WM_SLIDE_LAYOUT_CNT" val="1_1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f*1"/>
  <p:tag name="KSO_WM_UNIT_LAYERLEVEL" val="1"/>
  <p:tag name="KSO_WM_TAG_VERSION" val="3.0"/>
  <p:tag name="KSO_WM_BEAUTIFY_FLAG" val="#wm#"/>
  <p:tag name="KSO_WM_UNIT_SUBTYPE" val="a"/>
  <p:tag name="KSO_WM_UNIT_PRESET_TEXT" val="单击此处编辑母版文本样式&#10;二级&#10;三级&#10;四级&#10;五级"/>
  <p:tag name="KSO_WM_UNIT_NOCLEAR" val="0"/>
  <p:tag name="KSO_WM_UNIT_VALUE" val="330"/>
  <p:tag name="KSO_WM_UNIT_TYPE" val="f"/>
  <p:tag name="KSO_WM_UNIT_INDEX" val="1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33311_8*a*1"/>
  <p:tag name="KSO_WM_TEMPLATE_CATEGORY" val="custom"/>
  <p:tag name="KSO_WM_TEMPLATE_INDEX" val="2023331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NOCLEAR" val="0"/>
  <p:tag name="KSO_WM_UNIT_VALUE" val="20"/>
  <p:tag name="KSO_WM_UNIT_TYPE" val="a"/>
  <p:tag name="KSO_WM_UNIT_INDEX" val="1"/>
  <p:tag name="KSO_WM_UNIT_PRESET_TEXT" val="单击此处添加标题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33311_8*f*1"/>
  <p:tag name="KSO_WM_TEMPLATE_CATEGORY" val="custom"/>
  <p:tag name="KSO_WM_TEMPLATE_INDEX" val="20233311"/>
  <p:tag name="KSO_WM_UNIT_LAYERLEVEL" val="1"/>
  <p:tag name="KSO_WM_TAG_VERSION" val="3.0"/>
  <p:tag name="KSO_WM_BEAUTIFY_FLAG" val="#wm#"/>
  <p:tag name="KSO_WM_UNIT_SUBTYPE" val="a"/>
  <p:tag name="KSO_WM_UNIT_NOCLEAR" val="0"/>
  <p:tag name="KSO_WM_UNIT_VALUE" val="330"/>
  <p:tag name="KSO_WM_UNIT_TYPE" val="f"/>
  <p:tag name="KSO_WM_UNIT_INDEX" val="1"/>
  <p:tag name="KSO_WM_UNIT_PRESET_TEXT" val="单击此处添加文本"/>
</p:tagLst>
</file>

<file path=ppt/tags/tag92.xml><?xml version="1.0" encoding="utf-8"?>
<p:tagLst xmlns:p="http://schemas.openxmlformats.org/presentationml/2006/main">
  <p:tag name="KSO_WM_SLIDE_ID" val="custom20233311_8"/>
  <p:tag name="KSO_WM_TEMPLATE_SUBCATEGORY" val="29"/>
  <p:tag name="KSO_WM_TEMPLATE_MASTER_TYPE" val="0"/>
  <p:tag name="KSO_WM_TEMPLATE_COLOR_TYPE" val="0"/>
  <p:tag name="KSO_WM_SLIDE_ITEM_CNT" val="0"/>
  <p:tag name="KSO_WM_SLIDE_INDEX" val="8"/>
  <p:tag name="KSO_WM_TAG_VERSION" val="3.0"/>
  <p:tag name="KSO_WM_BEAUTIFY_FLAG" val="#wm#"/>
  <p:tag name="KSO_WM_TEMPLATE_CATEGORY" val="custom"/>
  <p:tag name="KSO_WM_TEMPLATE_INDEX" val="20233311"/>
  <p:tag name="KSO_WM_SLIDE_TYPE" val="text"/>
  <p:tag name="KSO_WM_SLIDE_SUBTYPE" val="pureTxt"/>
  <p:tag name="KSO_WM_SLIDE_SIZE" val="850*458"/>
  <p:tag name="KSO_WM_SLIDE_POSITION" val="54*28"/>
  <p:tag name="KSO_WM_SLIDE_LAYOUT" val="a_f"/>
  <p:tag name="KSO_WM_SLIDE_LAYOUT_CNT" val="1_1"/>
</p:tagLst>
</file>

<file path=ppt/tags/tag93.xml><?xml version="1.0" encoding="utf-8"?>
<p:tagLst xmlns:p="http://schemas.openxmlformats.org/presentationml/2006/main">
  <p:tag name="commondata" val="eyJoZGlkIjoiZDBkN2VhMWVlZWNmMWVjY2JkYWE5OTU4MTk1NzIwZDAifQ=="/>
</p:tagLst>
</file>

<file path=ppt/theme/theme1.xml><?xml version="1.0" encoding="utf-8"?>
<a:theme xmlns:a="http://schemas.openxmlformats.org/drawingml/2006/main" name="Office 主题​​">
  <a:themeElements>
    <a:clrScheme name="自定义 10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F40B8"/>
      </a:accent1>
      <a:accent2>
        <a:srgbClr val="EB6A28"/>
      </a:accent2>
      <a:accent3>
        <a:srgbClr val="2876EB"/>
      </a:accent3>
      <a:accent4>
        <a:srgbClr val="2FAED6"/>
      </a:accent4>
      <a:accent5>
        <a:srgbClr val="2899EB"/>
      </a:accent5>
      <a:accent6>
        <a:srgbClr val="9163DE"/>
      </a:accent6>
      <a:hlink>
        <a:srgbClr val="658BD5"/>
      </a:hlink>
      <a:folHlink>
        <a:srgbClr val="A16AA5"/>
      </a:folHlink>
    </a:clrScheme>
    <a:fontScheme name="自定义 46">
      <a:majorFont>
        <a:latin typeface="MiSans Demibold"/>
        <a:ea typeface="微软雅黑"/>
        <a:cs typeface=""/>
      </a:majorFont>
      <a:minorFont>
        <a:latin typeface="MiSans Demibold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572</Words>
  <Application>WPS 演示</Application>
  <PresentationFormat>宽屏</PresentationFormat>
  <Paragraphs>46</Paragraphs>
  <Slides>7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8" baseType="lpstr">
      <vt:lpstr>Arial</vt:lpstr>
      <vt:lpstr>宋体</vt:lpstr>
      <vt:lpstr>Wingdings</vt:lpstr>
      <vt:lpstr>Times New Roman</vt:lpstr>
      <vt:lpstr>黑体</vt:lpstr>
      <vt:lpstr>微软雅黑</vt:lpstr>
      <vt:lpstr>Arial Unicode MS</vt:lpstr>
      <vt:lpstr>MiSans Demibold</vt:lpstr>
      <vt:lpstr>AMGDT</vt:lpstr>
      <vt:lpstr>Calibri</vt:lpstr>
      <vt:lpstr>Office 主题​​</vt:lpstr>
      <vt:lpstr>小组汇报</vt:lpstr>
      <vt:lpstr>Frequency-Assisted Mamba for Remote Sensing Image Super-Resolution</vt:lpstr>
      <vt:lpstr>出发点</vt:lpstr>
      <vt:lpstr>方法:FMSR</vt:lpstr>
      <vt:lpstr>结果</vt:lpstr>
      <vt:lpstr>可视化分析</vt:lpstr>
      <vt:lpstr>思考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菲儿</cp:lastModifiedBy>
  <cp:revision>159</cp:revision>
  <dcterms:created xsi:type="dcterms:W3CDTF">2019-06-19T02:08:00Z</dcterms:created>
  <dcterms:modified xsi:type="dcterms:W3CDTF">2024-05-12T15:52:21Z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2052-12.1.0.16729</vt:lpwstr>
  </property>
  <property fmtid="{D5CDD505-2E9C-101B-9397-08002B2CF9AE}" pid="3" name="ICV">
    <vt:lpwstr>68B86F9035D44D2A9E7B720BED7CA2DF_11</vt:lpwstr>
  </property>
</Properties>
</file>