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305" r:id="rId9"/>
    <p:sldId id="263" r:id="rId10"/>
    <p:sldId id="276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253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4" Type="http://schemas.openxmlformats.org/officeDocument/2006/relationships/tags" Target="../tags/tag150.xml"/><Relationship Id="rId13" Type="http://schemas.openxmlformats.org/officeDocument/2006/relationships/tags" Target="../tags/tag149.xml"/><Relationship Id="rId12" Type="http://schemas.openxmlformats.org/officeDocument/2006/relationships/tags" Target="../tags/tag148.xml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6" Type="http://schemas.openxmlformats.org/officeDocument/2006/relationships/tags" Target="../tags/tag178.xml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3" Type="http://schemas.openxmlformats.org/officeDocument/2006/relationships/tags" Target="../tags/tag190.xml"/><Relationship Id="rId12" Type="http://schemas.openxmlformats.org/officeDocument/2006/relationships/tags" Target="../tags/tag189.xml"/><Relationship Id="rId11" Type="http://schemas.openxmlformats.org/officeDocument/2006/relationships/tags" Target="../tags/tag188.xml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5" name="组合 4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5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21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日期占位符 15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ctrTitle" idx="13" hasCustomPrompt="1"/>
            <p:custDataLst>
              <p:tags r:id="rId10"/>
            </p:custDataLst>
          </p:nvPr>
        </p:nvSpPr>
        <p:spPr>
          <a:xfrm>
            <a:off x="2920524" y="2717483"/>
            <a:ext cx="6350000" cy="1217295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 algn="dist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4" hasCustomPrompt="1"/>
            <p:custDataLst>
              <p:tags r:id="rId11"/>
            </p:custDataLst>
          </p:nvPr>
        </p:nvSpPr>
        <p:spPr>
          <a:xfrm>
            <a:off x="7250589" y="4357688"/>
            <a:ext cx="1944370" cy="408940"/>
          </a:xfrm>
        </p:spPr>
        <p:txBody>
          <a:bodyPr vert="horz" wrap="square" lIns="91440" tIns="45720" rIns="91440" bIns="45720" rtlCol="0" anchor="ctr">
            <a:normAutofit/>
          </a:bodyPr>
          <a:lstStyle>
            <a:lvl1pPr marL="0" indent="0" algn="r">
              <a:buNone/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r"/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 userDrawn="1">
            <p:ph type="body" sz="quarter" idx="15" hasCustomPrompt="1"/>
            <p:custDataLst>
              <p:tags r:id="rId12"/>
            </p:custDataLst>
          </p:nvPr>
        </p:nvSpPr>
        <p:spPr>
          <a:xfrm>
            <a:off x="2996088" y="4357688"/>
            <a:ext cx="1944370" cy="4089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indent="0" algn="l">
              <a:buNone/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/>
            <a:r>
              <a:rPr lang="zh-CN" altLang="en-US"/>
              <a:t>编辑文本</a:t>
            </a:r>
            <a:endParaRPr lang="zh-CN" altLang="en-US"/>
          </a:p>
        </p:txBody>
      </p:sp>
      <p:cxnSp>
        <p:nvCxnSpPr>
          <p:cNvPr id="9" name="直接连接符 8"/>
          <p:cNvCxnSpPr/>
          <p:nvPr userDrawn="1">
            <p:custDataLst>
              <p:tags r:id="rId13"/>
            </p:custDataLst>
          </p:nvPr>
        </p:nvCxnSpPr>
        <p:spPr>
          <a:xfrm>
            <a:off x="2995772" y="4129088"/>
            <a:ext cx="61995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5"/>
          <p:cNvSpPr>
            <a:spLocks noGrp="1"/>
          </p:cNvSpPr>
          <p:nvPr userDrawn="1">
            <p:ph type="subTitle" sz="quarter" idx="16" hasCustomPrompt="1"/>
            <p:custDataLst>
              <p:tags r:id="rId14"/>
            </p:custDataLst>
          </p:nvPr>
        </p:nvSpPr>
        <p:spPr>
          <a:xfrm>
            <a:off x="2920843" y="2065973"/>
            <a:ext cx="6350635" cy="44894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indent="0" algn="dist">
              <a:buNone/>
              <a:defRPr lang="zh-CN" altLang="en-US" sz="2000" spc="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28600" lvl="0" indent="-228600" algn="dist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 userDrawn="1"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2752725"/>
            <a:ext cx="12191998" cy="1352551"/>
            <a:chOff x="0" y="2752725"/>
            <a:chExt cx="12191998" cy="1352551"/>
          </a:xfrm>
        </p:grpSpPr>
        <p:sp>
          <p:nvSpPr>
            <p:cNvPr id="14" name="任意多边形: 形状 13"/>
            <p:cNvSpPr/>
            <p:nvPr userDrawn="1">
              <p:custDataLst>
                <p:tags r:id="rId3"/>
              </p:custDataLst>
            </p:nvPr>
          </p:nvSpPr>
          <p:spPr bwMode="auto">
            <a:xfrm rot="10800000" flipV="1">
              <a:off x="9410641" y="2752726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 bwMode="auto">
            <a:xfrm flipV="1">
              <a:off x="0" y="2752725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5292408" y="2750185"/>
            <a:ext cx="4549140" cy="1356995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323982" rIns="899951" anchor="ctr">
            <a:normAutofit/>
          </a:bodyPr>
          <a:lstStyle/>
          <a:p>
            <a:pPr marL="0" marR="0" lvl="0" indent="0" algn="l" defTabSz="8667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kern="0" spc="20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0"/>
            </p:custDataLst>
          </p:nvPr>
        </p:nvSpPr>
        <p:spPr>
          <a:xfrm>
            <a:off x="5446078" y="3509963"/>
            <a:ext cx="4241800" cy="505143"/>
          </a:xfrm>
        </p:spPr>
        <p:txBody>
          <a:bodyPr vert="horz" wrap="square" lIns="91440" tIns="45720" rIns="91440" bIns="45720" rtlCol="0">
            <a:normAutofit/>
          </a:bodyPr>
          <a:lstStyle>
            <a:lvl1pPr marL="0" indent="0" algn="l">
              <a:buNone/>
              <a:defRPr kumimoji="0" lang="zh-CN" altLang="en-US" b="0" i="0" kern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>
              <a:spcAft>
                <a:spcPts val="0"/>
              </a:spcAft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1"/>
            </p:custDataLst>
          </p:nvPr>
        </p:nvSpPr>
        <p:spPr>
          <a:xfrm>
            <a:off x="5446078" y="2750186"/>
            <a:ext cx="4241800" cy="726439"/>
          </a:xfr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lang="zh-CN" altLang="en-US" sz="3600" b="0" kern="0" spc="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 userDrawn="1"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31" name="组合 3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5" name="任意多边形: 形状 34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: 形状 8"/>
          <p:cNvSpPr/>
          <p:nvPr userDrawn="1">
            <p:custDataLst>
              <p:tags r:id="rId6"/>
            </p:custDataLst>
          </p:nvPr>
        </p:nvSpPr>
        <p:spPr bwMode="auto">
          <a:xfrm rot="10800000" flipV="1">
            <a:off x="9410641" y="2752726"/>
            <a:ext cx="2781357" cy="1352550"/>
          </a:xfrm>
          <a:custGeom>
            <a:avLst/>
            <a:gdLst>
              <a:gd name="connsiteX0" fmla="*/ 370315 w 2781357"/>
              <a:gd name="connsiteY0" fmla="*/ 0 h 1352550"/>
              <a:gd name="connsiteX1" fmla="*/ 68479 w 2781357"/>
              <a:gd name="connsiteY1" fmla="*/ 0 h 1352550"/>
              <a:gd name="connsiteX2" fmla="*/ 0 w 2781357"/>
              <a:gd name="connsiteY2" fmla="*/ 0 h 1352550"/>
              <a:gd name="connsiteX3" fmla="*/ 0 w 2781357"/>
              <a:gd name="connsiteY3" fmla="*/ 1352550 h 1352550"/>
              <a:gd name="connsiteX4" fmla="*/ 2781357 w 2781357"/>
              <a:gd name="connsiteY4" fmla="*/ 1352550 h 1352550"/>
              <a:gd name="connsiteX5" fmla="*/ 1912150 w 2781357"/>
              <a:gd name="connsiteY5" fmla="*/ 676275 h 1352550"/>
              <a:gd name="connsiteX6" fmla="*/ 370315 w 2781357"/>
              <a:gd name="connsiteY6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1357" h="1352550">
                <a:moveTo>
                  <a:pt x="370315" y="0"/>
                </a:moveTo>
                <a:cubicBezTo>
                  <a:pt x="263144" y="0"/>
                  <a:pt x="162672" y="0"/>
                  <a:pt x="68479" y="0"/>
                </a:cubicBezTo>
                <a:lnTo>
                  <a:pt x="0" y="0"/>
                </a:lnTo>
                <a:lnTo>
                  <a:pt x="0" y="1352550"/>
                </a:lnTo>
                <a:lnTo>
                  <a:pt x="2781357" y="1352550"/>
                </a:lnTo>
                <a:cubicBezTo>
                  <a:pt x="2781357" y="1352550"/>
                  <a:pt x="2328990" y="1143000"/>
                  <a:pt x="1912150" y="676275"/>
                </a:cubicBezTo>
                <a:cubicBezTo>
                  <a:pt x="1497678" y="209550"/>
                  <a:pt x="1194522" y="104775"/>
                  <a:pt x="370315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 userDrawn="1"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8" name="组合 27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2" name="任意多边形: 形状 31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2" name="组合 21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9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17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idx="13" hasCustomPrompt="1"/>
            <p:custDataLst>
              <p:tags r:id="rId10"/>
            </p:custDataLst>
          </p:nvPr>
        </p:nvSpPr>
        <p:spPr>
          <a:xfrm>
            <a:off x="2869346" y="2452688"/>
            <a:ext cx="6453309" cy="1398905"/>
          </a:xfrm>
        </p:spPr>
        <p:txBody>
          <a:bodyPr vert="horz" wrap="square" lIns="91440" tIns="45720" rIns="91440" bIns="45720" rtlCol="0" anchor="b" anchorCtr="0">
            <a:normAutofit/>
          </a:bodyPr>
          <a:lstStyle>
            <a:lvl1pPr algn="dist"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idx="14" hasCustomPrompt="1"/>
            <p:custDataLst>
              <p:tags r:id="rId11"/>
            </p:custDataLst>
          </p:nvPr>
        </p:nvSpPr>
        <p:spPr>
          <a:xfrm>
            <a:off x="2869346" y="4043997"/>
            <a:ext cx="6453309" cy="651980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indent="0" algn="ctr">
              <a:buNone/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 rot="0">
            <a:off x="130810" y="106680"/>
            <a:ext cx="624205" cy="160020"/>
            <a:chOff x="131041" y="6019911"/>
            <a:chExt cx="624118" cy="144389"/>
          </a:xfrm>
        </p:grpSpPr>
        <p:sp>
          <p:nvSpPr>
            <p:cNvPr id="30" name="任意多边形: 形状 29"/>
            <p:cNvSpPr/>
            <p:nvPr>
              <p:custDataLst>
                <p:tags r:id="rId3"/>
              </p:custDataLst>
            </p:nvPr>
          </p:nvSpPr>
          <p:spPr bwMode="auto">
            <a:xfrm>
              <a:off x="131041" y="6022293"/>
              <a:ext cx="368896" cy="142007"/>
            </a:xfrm>
            <a:custGeom>
              <a:avLst/>
              <a:gdLst>
                <a:gd name="connsiteX0" fmla="*/ 0 w 5620926"/>
                <a:gd name="connsiteY0" fmla="*/ 0 h 1360210"/>
                <a:gd name="connsiteX1" fmla="*/ 2774969 w 5620926"/>
                <a:gd name="connsiteY1" fmla="*/ 0 h 1360210"/>
                <a:gd name="connsiteX2" fmla="*/ 2957526 w 5620926"/>
                <a:gd name="connsiteY2" fmla="*/ 0 h 1360210"/>
                <a:gd name="connsiteX3" fmla="*/ 2957526 w 5620926"/>
                <a:gd name="connsiteY3" fmla="*/ 3811 h 1360210"/>
                <a:gd name="connsiteX4" fmla="*/ 3200267 w 5620926"/>
                <a:gd name="connsiteY4" fmla="*/ 3811 h 1360210"/>
                <a:gd name="connsiteX5" fmla="*/ 4750630 w 5620926"/>
                <a:gd name="connsiteY5" fmla="*/ 682011 h 1360210"/>
                <a:gd name="connsiteX6" fmla="*/ 5620926 w 5620926"/>
                <a:gd name="connsiteY6" fmla="*/ 1360210 h 1360210"/>
                <a:gd name="connsiteX7" fmla="*/ 2845957 w 5620926"/>
                <a:gd name="connsiteY7" fmla="*/ 1360210 h 1360210"/>
                <a:gd name="connsiteX8" fmla="*/ 2663400 w 5620926"/>
                <a:gd name="connsiteY8" fmla="*/ 1360210 h 1360210"/>
                <a:gd name="connsiteX9" fmla="*/ 2663400 w 5620926"/>
                <a:gd name="connsiteY9" fmla="*/ 1356399 h 1360210"/>
                <a:gd name="connsiteX10" fmla="*/ 2420659 w 5620926"/>
                <a:gd name="connsiteY10" fmla="*/ 1356399 h 1360210"/>
                <a:gd name="connsiteX11" fmla="*/ 870296 w 5620926"/>
                <a:gd name="connsiteY11" fmla="*/ 678199 h 1360210"/>
                <a:gd name="connsiteX12" fmla="*/ 0 w 5620926"/>
                <a:gd name="connsiteY12" fmla="*/ 0 h 136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20926" h="1360210">
                  <a:moveTo>
                    <a:pt x="0" y="0"/>
                  </a:moveTo>
                  <a:cubicBezTo>
                    <a:pt x="0" y="0"/>
                    <a:pt x="0" y="0"/>
                    <a:pt x="2774969" y="0"/>
                  </a:cubicBezTo>
                  <a:lnTo>
                    <a:pt x="2957526" y="0"/>
                  </a:lnTo>
                  <a:lnTo>
                    <a:pt x="2957526" y="3811"/>
                  </a:lnTo>
                  <a:lnTo>
                    <a:pt x="3200267" y="3811"/>
                  </a:lnTo>
                  <a:cubicBezTo>
                    <a:pt x="4027762" y="108884"/>
                    <a:pt x="4332127" y="213958"/>
                    <a:pt x="4750630" y="682011"/>
                  </a:cubicBezTo>
                  <a:cubicBezTo>
                    <a:pt x="5166755" y="1150064"/>
                    <a:pt x="5620926" y="1360210"/>
                    <a:pt x="5620926" y="1360210"/>
                  </a:cubicBezTo>
                  <a:cubicBezTo>
                    <a:pt x="5620926" y="1360210"/>
                    <a:pt x="5620926" y="1360210"/>
                    <a:pt x="2845957" y="1360210"/>
                  </a:cubicBezTo>
                  <a:lnTo>
                    <a:pt x="2663400" y="1360210"/>
                  </a:lnTo>
                  <a:lnTo>
                    <a:pt x="2663400" y="1356399"/>
                  </a:lnTo>
                  <a:lnTo>
                    <a:pt x="2420659" y="1356399"/>
                  </a:lnTo>
                  <a:cubicBezTo>
                    <a:pt x="1593164" y="1251326"/>
                    <a:pt x="1288799" y="1146252"/>
                    <a:pt x="870296" y="678199"/>
                  </a:cubicBezTo>
                  <a:cubicBezTo>
                    <a:pt x="454171" y="2101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1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277969" y="6019911"/>
              <a:ext cx="477190" cy="144000"/>
            </a:xfrm>
            <a:custGeom>
              <a:avLst/>
              <a:gdLst>
                <a:gd name="T0" fmla="*/ 3070 w 3070"/>
                <a:gd name="T1" fmla="*/ 568 h 568"/>
                <a:gd name="T2" fmla="*/ 2703 w 3070"/>
                <a:gd name="T3" fmla="*/ 284 h 568"/>
                <a:gd name="T4" fmla="*/ 2052 w 3070"/>
                <a:gd name="T5" fmla="*/ 0 h 568"/>
                <a:gd name="T6" fmla="*/ 1328 w 3070"/>
                <a:gd name="T7" fmla="*/ 0 h 568"/>
                <a:gd name="T8" fmla="*/ 1328 w 3070"/>
                <a:gd name="T9" fmla="*/ 0 h 568"/>
                <a:gd name="T10" fmla="*/ 0 w 3070"/>
                <a:gd name="T11" fmla="*/ 0 h 568"/>
                <a:gd name="T12" fmla="*/ 367 w 3070"/>
                <a:gd name="T13" fmla="*/ 284 h 568"/>
                <a:gd name="T14" fmla="*/ 1019 w 3070"/>
                <a:gd name="T15" fmla="*/ 568 h 568"/>
                <a:gd name="T16" fmla="*/ 1743 w 3070"/>
                <a:gd name="T17" fmla="*/ 568 h 568"/>
                <a:gd name="T18" fmla="*/ 1743 w 3070"/>
                <a:gd name="T19" fmla="*/ 568 h 568"/>
                <a:gd name="T20" fmla="*/ 3070 w 3070"/>
                <a:gd name="T2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0" h="568">
                  <a:moveTo>
                    <a:pt x="3070" y="568"/>
                  </a:moveTo>
                  <a:cubicBezTo>
                    <a:pt x="3070" y="568"/>
                    <a:pt x="2879" y="480"/>
                    <a:pt x="2703" y="284"/>
                  </a:cubicBezTo>
                  <a:cubicBezTo>
                    <a:pt x="2528" y="88"/>
                    <a:pt x="2400" y="44"/>
                    <a:pt x="2052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1" y="88"/>
                    <a:pt x="367" y="284"/>
                  </a:cubicBezTo>
                  <a:cubicBezTo>
                    <a:pt x="543" y="480"/>
                    <a:pt x="671" y="524"/>
                    <a:pt x="1019" y="568"/>
                  </a:cubicBezTo>
                  <a:cubicBezTo>
                    <a:pt x="1743" y="568"/>
                    <a:pt x="1743" y="568"/>
                    <a:pt x="1743" y="568"/>
                  </a:cubicBezTo>
                  <a:cubicBezTo>
                    <a:pt x="1743" y="568"/>
                    <a:pt x="1743" y="568"/>
                    <a:pt x="1743" y="568"/>
                  </a:cubicBezTo>
                  <a:lnTo>
                    <a:pt x="3070" y="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 userDrawn="1">
            <p:custDataLst>
              <p:tags r:id="rId5"/>
            </p:custDataLst>
          </p:nvPr>
        </p:nvGrpSpPr>
        <p:grpSpPr>
          <a:xfrm rot="10800000">
            <a:off x="11436985" y="106045"/>
            <a:ext cx="624205" cy="160020"/>
            <a:chOff x="131041" y="6019911"/>
            <a:chExt cx="624118" cy="144389"/>
          </a:xfrm>
        </p:grpSpPr>
        <p:sp>
          <p:nvSpPr>
            <p:cNvPr id="28" name="任意多边形: 形状 27"/>
            <p:cNvSpPr/>
            <p:nvPr>
              <p:custDataLst>
                <p:tags r:id="rId6"/>
              </p:custDataLst>
            </p:nvPr>
          </p:nvSpPr>
          <p:spPr bwMode="auto">
            <a:xfrm>
              <a:off x="131041" y="6022293"/>
              <a:ext cx="368896" cy="142007"/>
            </a:xfrm>
            <a:custGeom>
              <a:avLst/>
              <a:gdLst>
                <a:gd name="connsiteX0" fmla="*/ 0 w 5620926"/>
                <a:gd name="connsiteY0" fmla="*/ 0 h 1360210"/>
                <a:gd name="connsiteX1" fmla="*/ 2774969 w 5620926"/>
                <a:gd name="connsiteY1" fmla="*/ 0 h 1360210"/>
                <a:gd name="connsiteX2" fmla="*/ 2957526 w 5620926"/>
                <a:gd name="connsiteY2" fmla="*/ 0 h 1360210"/>
                <a:gd name="connsiteX3" fmla="*/ 2957526 w 5620926"/>
                <a:gd name="connsiteY3" fmla="*/ 3811 h 1360210"/>
                <a:gd name="connsiteX4" fmla="*/ 3200267 w 5620926"/>
                <a:gd name="connsiteY4" fmla="*/ 3811 h 1360210"/>
                <a:gd name="connsiteX5" fmla="*/ 4750630 w 5620926"/>
                <a:gd name="connsiteY5" fmla="*/ 682011 h 1360210"/>
                <a:gd name="connsiteX6" fmla="*/ 5620926 w 5620926"/>
                <a:gd name="connsiteY6" fmla="*/ 1360210 h 1360210"/>
                <a:gd name="connsiteX7" fmla="*/ 2845957 w 5620926"/>
                <a:gd name="connsiteY7" fmla="*/ 1360210 h 1360210"/>
                <a:gd name="connsiteX8" fmla="*/ 2663400 w 5620926"/>
                <a:gd name="connsiteY8" fmla="*/ 1360210 h 1360210"/>
                <a:gd name="connsiteX9" fmla="*/ 2663400 w 5620926"/>
                <a:gd name="connsiteY9" fmla="*/ 1356399 h 1360210"/>
                <a:gd name="connsiteX10" fmla="*/ 2420659 w 5620926"/>
                <a:gd name="connsiteY10" fmla="*/ 1356399 h 1360210"/>
                <a:gd name="connsiteX11" fmla="*/ 870296 w 5620926"/>
                <a:gd name="connsiteY11" fmla="*/ 678199 h 1360210"/>
                <a:gd name="connsiteX12" fmla="*/ 0 w 5620926"/>
                <a:gd name="connsiteY12" fmla="*/ 0 h 136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20926" h="1360210">
                  <a:moveTo>
                    <a:pt x="0" y="0"/>
                  </a:moveTo>
                  <a:cubicBezTo>
                    <a:pt x="0" y="0"/>
                    <a:pt x="0" y="0"/>
                    <a:pt x="2774969" y="0"/>
                  </a:cubicBezTo>
                  <a:lnTo>
                    <a:pt x="2957526" y="0"/>
                  </a:lnTo>
                  <a:lnTo>
                    <a:pt x="2957526" y="3811"/>
                  </a:lnTo>
                  <a:lnTo>
                    <a:pt x="3200267" y="3811"/>
                  </a:lnTo>
                  <a:cubicBezTo>
                    <a:pt x="4027762" y="108884"/>
                    <a:pt x="4332127" y="213958"/>
                    <a:pt x="4750630" y="682011"/>
                  </a:cubicBezTo>
                  <a:cubicBezTo>
                    <a:pt x="5166755" y="1150064"/>
                    <a:pt x="5620926" y="1360210"/>
                    <a:pt x="5620926" y="1360210"/>
                  </a:cubicBezTo>
                  <a:cubicBezTo>
                    <a:pt x="5620926" y="1360210"/>
                    <a:pt x="5620926" y="1360210"/>
                    <a:pt x="2845957" y="1360210"/>
                  </a:cubicBezTo>
                  <a:lnTo>
                    <a:pt x="2663400" y="1360210"/>
                  </a:lnTo>
                  <a:lnTo>
                    <a:pt x="2663400" y="1356399"/>
                  </a:lnTo>
                  <a:lnTo>
                    <a:pt x="2420659" y="1356399"/>
                  </a:lnTo>
                  <a:cubicBezTo>
                    <a:pt x="1593164" y="1251326"/>
                    <a:pt x="1288799" y="1146252"/>
                    <a:pt x="870296" y="678199"/>
                  </a:cubicBezTo>
                  <a:cubicBezTo>
                    <a:pt x="454171" y="2101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Freeform 5"/>
            <p:cNvSpPr/>
            <p:nvPr>
              <p:custDataLst>
                <p:tags r:id="rId7"/>
              </p:custDataLst>
            </p:nvPr>
          </p:nvSpPr>
          <p:spPr bwMode="auto">
            <a:xfrm>
              <a:off x="277969" y="6019911"/>
              <a:ext cx="477190" cy="144000"/>
            </a:xfrm>
            <a:custGeom>
              <a:avLst/>
              <a:gdLst>
                <a:gd name="T0" fmla="*/ 3070 w 3070"/>
                <a:gd name="T1" fmla="*/ 568 h 568"/>
                <a:gd name="T2" fmla="*/ 2703 w 3070"/>
                <a:gd name="T3" fmla="*/ 284 h 568"/>
                <a:gd name="T4" fmla="*/ 2052 w 3070"/>
                <a:gd name="T5" fmla="*/ 0 h 568"/>
                <a:gd name="T6" fmla="*/ 1328 w 3070"/>
                <a:gd name="T7" fmla="*/ 0 h 568"/>
                <a:gd name="T8" fmla="*/ 1328 w 3070"/>
                <a:gd name="T9" fmla="*/ 0 h 568"/>
                <a:gd name="T10" fmla="*/ 0 w 3070"/>
                <a:gd name="T11" fmla="*/ 0 h 568"/>
                <a:gd name="T12" fmla="*/ 367 w 3070"/>
                <a:gd name="T13" fmla="*/ 284 h 568"/>
                <a:gd name="T14" fmla="*/ 1019 w 3070"/>
                <a:gd name="T15" fmla="*/ 568 h 568"/>
                <a:gd name="T16" fmla="*/ 1743 w 3070"/>
                <a:gd name="T17" fmla="*/ 568 h 568"/>
                <a:gd name="T18" fmla="*/ 1743 w 3070"/>
                <a:gd name="T19" fmla="*/ 568 h 568"/>
                <a:gd name="T20" fmla="*/ 3070 w 3070"/>
                <a:gd name="T2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0" h="568">
                  <a:moveTo>
                    <a:pt x="3070" y="568"/>
                  </a:moveTo>
                  <a:cubicBezTo>
                    <a:pt x="3070" y="568"/>
                    <a:pt x="2879" y="480"/>
                    <a:pt x="2703" y="284"/>
                  </a:cubicBezTo>
                  <a:cubicBezTo>
                    <a:pt x="2528" y="88"/>
                    <a:pt x="2400" y="44"/>
                    <a:pt x="2052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1" y="88"/>
                    <a:pt x="367" y="284"/>
                  </a:cubicBezTo>
                  <a:cubicBezTo>
                    <a:pt x="543" y="480"/>
                    <a:pt x="671" y="524"/>
                    <a:pt x="1019" y="568"/>
                  </a:cubicBezTo>
                  <a:cubicBezTo>
                    <a:pt x="1743" y="568"/>
                    <a:pt x="1743" y="568"/>
                    <a:pt x="1743" y="568"/>
                  </a:cubicBezTo>
                  <a:cubicBezTo>
                    <a:pt x="1743" y="568"/>
                    <a:pt x="1743" y="568"/>
                    <a:pt x="1743" y="568"/>
                  </a:cubicBezTo>
                  <a:lnTo>
                    <a:pt x="3070" y="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 rot="0">
            <a:off x="130810" y="106680"/>
            <a:ext cx="624205" cy="160020"/>
            <a:chOff x="131041" y="6019911"/>
            <a:chExt cx="624118" cy="144389"/>
          </a:xfrm>
        </p:grpSpPr>
        <p:sp>
          <p:nvSpPr>
            <p:cNvPr id="20" name="任意多边形: 形状 19"/>
            <p:cNvSpPr/>
            <p:nvPr>
              <p:custDataLst>
                <p:tags r:id="rId3"/>
              </p:custDataLst>
            </p:nvPr>
          </p:nvSpPr>
          <p:spPr bwMode="auto">
            <a:xfrm>
              <a:off x="131041" y="6022293"/>
              <a:ext cx="368896" cy="142007"/>
            </a:xfrm>
            <a:custGeom>
              <a:avLst/>
              <a:gdLst>
                <a:gd name="connsiteX0" fmla="*/ 0 w 5620926"/>
                <a:gd name="connsiteY0" fmla="*/ 0 h 1360210"/>
                <a:gd name="connsiteX1" fmla="*/ 2774969 w 5620926"/>
                <a:gd name="connsiteY1" fmla="*/ 0 h 1360210"/>
                <a:gd name="connsiteX2" fmla="*/ 2957526 w 5620926"/>
                <a:gd name="connsiteY2" fmla="*/ 0 h 1360210"/>
                <a:gd name="connsiteX3" fmla="*/ 2957526 w 5620926"/>
                <a:gd name="connsiteY3" fmla="*/ 3811 h 1360210"/>
                <a:gd name="connsiteX4" fmla="*/ 3200267 w 5620926"/>
                <a:gd name="connsiteY4" fmla="*/ 3811 h 1360210"/>
                <a:gd name="connsiteX5" fmla="*/ 4750630 w 5620926"/>
                <a:gd name="connsiteY5" fmla="*/ 682011 h 1360210"/>
                <a:gd name="connsiteX6" fmla="*/ 5620926 w 5620926"/>
                <a:gd name="connsiteY6" fmla="*/ 1360210 h 1360210"/>
                <a:gd name="connsiteX7" fmla="*/ 2845957 w 5620926"/>
                <a:gd name="connsiteY7" fmla="*/ 1360210 h 1360210"/>
                <a:gd name="connsiteX8" fmla="*/ 2663400 w 5620926"/>
                <a:gd name="connsiteY8" fmla="*/ 1360210 h 1360210"/>
                <a:gd name="connsiteX9" fmla="*/ 2663400 w 5620926"/>
                <a:gd name="connsiteY9" fmla="*/ 1356399 h 1360210"/>
                <a:gd name="connsiteX10" fmla="*/ 2420659 w 5620926"/>
                <a:gd name="connsiteY10" fmla="*/ 1356399 h 1360210"/>
                <a:gd name="connsiteX11" fmla="*/ 870296 w 5620926"/>
                <a:gd name="connsiteY11" fmla="*/ 678199 h 1360210"/>
                <a:gd name="connsiteX12" fmla="*/ 0 w 5620926"/>
                <a:gd name="connsiteY12" fmla="*/ 0 h 136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20926" h="1360210">
                  <a:moveTo>
                    <a:pt x="0" y="0"/>
                  </a:moveTo>
                  <a:cubicBezTo>
                    <a:pt x="0" y="0"/>
                    <a:pt x="0" y="0"/>
                    <a:pt x="2774969" y="0"/>
                  </a:cubicBezTo>
                  <a:lnTo>
                    <a:pt x="2957526" y="0"/>
                  </a:lnTo>
                  <a:lnTo>
                    <a:pt x="2957526" y="3811"/>
                  </a:lnTo>
                  <a:lnTo>
                    <a:pt x="3200267" y="3811"/>
                  </a:lnTo>
                  <a:cubicBezTo>
                    <a:pt x="4027762" y="108884"/>
                    <a:pt x="4332127" y="213958"/>
                    <a:pt x="4750630" y="682011"/>
                  </a:cubicBezTo>
                  <a:cubicBezTo>
                    <a:pt x="5166755" y="1150064"/>
                    <a:pt x="5620926" y="1360210"/>
                    <a:pt x="5620926" y="1360210"/>
                  </a:cubicBezTo>
                  <a:cubicBezTo>
                    <a:pt x="5620926" y="1360210"/>
                    <a:pt x="5620926" y="1360210"/>
                    <a:pt x="2845957" y="1360210"/>
                  </a:cubicBezTo>
                  <a:lnTo>
                    <a:pt x="2663400" y="1360210"/>
                  </a:lnTo>
                  <a:lnTo>
                    <a:pt x="2663400" y="1356399"/>
                  </a:lnTo>
                  <a:lnTo>
                    <a:pt x="2420659" y="1356399"/>
                  </a:lnTo>
                  <a:cubicBezTo>
                    <a:pt x="1593164" y="1251326"/>
                    <a:pt x="1288799" y="1146252"/>
                    <a:pt x="870296" y="678199"/>
                  </a:cubicBezTo>
                  <a:cubicBezTo>
                    <a:pt x="454171" y="2101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277969" y="6019911"/>
              <a:ext cx="477190" cy="144000"/>
            </a:xfrm>
            <a:custGeom>
              <a:avLst/>
              <a:gdLst>
                <a:gd name="T0" fmla="*/ 3070 w 3070"/>
                <a:gd name="T1" fmla="*/ 568 h 568"/>
                <a:gd name="T2" fmla="*/ 2703 w 3070"/>
                <a:gd name="T3" fmla="*/ 284 h 568"/>
                <a:gd name="T4" fmla="*/ 2052 w 3070"/>
                <a:gd name="T5" fmla="*/ 0 h 568"/>
                <a:gd name="T6" fmla="*/ 1328 w 3070"/>
                <a:gd name="T7" fmla="*/ 0 h 568"/>
                <a:gd name="T8" fmla="*/ 1328 w 3070"/>
                <a:gd name="T9" fmla="*/ 0 h 568"/>
                <a:gd name="T10" fmla="*/ 0 w 3070"/>
                <a:gd name="T11" fmla="*/ 0 h 568"/>
                <a:gd name="T12" fmla="*/ 367 w 3070"/>
                <a:gd name="T13" fmla="*/ 284 h 568"/>
                <a:gd name="T14" fmla="*/ 1019 w 3070"/>
                <a:gd name="T15" fmla="*/ 568 h 568"/>
                <a:gd name="T16" fmla="*/ 1743 w 3070"/>
                <a:gd name="T17" fmla="*/ 568 h 568"/>
                <a:gd name="T18" fmla="*/ 1743 w 3070"/>
                <a:gd name="T19" fmla="*/ 568 h 568"/>
                <a:gd name="T20" fmla="*/ 3070 w 3070"/>
                <a:gd name="T2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0" h="568">
                  <a:moveTo>
                    <a:pt x="3070" y="568"/>
                  </a:moveTo>
                  <a:cubicBezTo>
                    <a:pt x="3070" y="568"/>
                    <a:pt x="2879" y="480"/>
                    <a:pt x="2703" y="284"/>
                  </a:cubicBezTo>
                  <a:cubicBezTo>
                    <a:pt x="2528" y="88"/>
                    <a:pt x="2400" y="44"/>
                    <a:pt x="2052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1" y="88"/>
                    <a:pt x="367" y="284"/>
                  </a:cubicBezTo>
                  <a:cubicBezTo>
                    <a:pt x="543" y="480"/>
                    <a:pt x="671" y="524"/>
                    <a:pt x="1019" y="568"/>
                  </a:cubicBezTo>
                  <a:cubicBezTo>
                    <a:pt x="1743" y="568"/>
                    <a:pt x="1743" y="568"/>
                    <a:pt x="1743" y="568"/>
                  </a:cubicBezTo>
                  <a:cubicBezTo>
                    <a:pt x="1743" y="568"/>
                    <a:pt x="1743" y="568"/>
                    <a:pt x="1743" y="568"/>
                  </a:cubicBezTo>
                  <a:lnTo>
                    <a:pt x="3070" y="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 userDrawn="1">
            <p:custDataLst>
              <p:tags r:id="rId5"/>
            </p:custDataLst>
          </p:nvPr>
        </p:nvGrpSpPr>
        <p:grpSpPr>
          <a:xfrm rot="10800000">
            <a:off x="11436985" y="106045"/>
            <a:ext cx="624205" cy="160020"/>
            <a:chOff x="131041" y="6019911"/>
            <a:chExt cx="624118" cy="144389"/>
          </a:xfrm>
        </p:grpSpPr>
        <p:sp>
          <p:nvSpPr>
            <p:cNvPr id="18" name="任意多边形: 形状 17"/>
            <p:cNvSpPr/>
            <p:nvPr>
              <p:custDataLst>
                <p:tags r:id="rId6"/>
              </p:custDataLst>
            </p:nvPr>
          </p:nvSpPr>
          <p:spPr bwMode="auto">
            <a:xfrm>
              <a:off x="131041" y="6022293"/>
              <a:ext cx="368896" cy="142007"/>
            </a:xfrm>
            <a:custGeom>
              <a:avLst/>
              <a:gdLst>
                <a:gd name="connsiteX0" fmla="*/ 0 w 5620926"/>
                <a:gd name="connsiteY0" fmla="*/ 0 h 1360210"/>
                <a:gd name="connsiteX1" fmla="*/ 2774969 w 5620926"/>
                <a:gd name="connsiteY1" fmla="*/ 0 h 1360210"/>
                <a:gd name="connsiteX2" fmla="*/ 2957526 w 5620926"/>
                <a:gd name="connsiteY2" fmla="*/ 0 h 1360210"/>
                <a:gd name="connsiteX3" fmla="*/ 2957526 w 5620926"/>
                <a:gd name="connsiteY3" fmla="*/ 3811 h 1360210"/>
                <a:gd name="connsiteX4" fmla="*/ 3200267 w 5620926"/>
                <a:gd name="connsiteY4" fmla="*/ 3811 h 1360210"/>
                <a:gd name="connsiteX5" fmla="*/ 4750630 w 5620926"/>
                <a:gd name="connsiteY5" fmla="*/ 682011 h 1360210"/>
                <a:gd name="connsiteX6" fmla="*/ 5620926 w 5620926"/>
                <a:gd name="connsiteY6" fmla="*/ 1360210 h 1360210"/>
                <a:gd name="connsiteX7" fmla="*/ 2845957 w 5620926"/>
                <a:gd name="connsiteY7" fmla="*/ 1360210 h 1360210"/>
                <a:gd name="connsiteX8" fmla="*/ 2663400 w 5620926"/>
                <a:gd name="connsiteY8" fmla="*/ 1360210 h 1360210"/>
                <a:gd name="connsiteX9" fmla="*/ 2663400 w 5620926"/>
                <a:gd name="connsiteY9" fmla="*/ 1356399 h 1360210"/>
                <a:gd name="connsiteX10" fmla="*/ 2420659 w 5620926"/>
                <a:gd name="connsiteY10" fmla="*/ 1356399 h 1360210"/>
                <a:gd name="connsiteX11" fmla="*/ 870296 w 5620926"/>
                <a:gd name="connsiteY11" fmla="*/ 678199 h 1360210"/>
                <a:gd name="connsiteX12" fmla="*/ 0 w 5620926"/>
                <a:gd name="connsiteY12" fmla="*/ 0 h 136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20926" h="1360210">
                  <a:moveTo>
                    <a:pt x="0" y="0"/>
                  </a:moveTo>
                  <a:cubicBezTo>
                    <a:pt x="0" y="0"/>
                    <a:pt x="0" y="0"/>
                    <a:pt x="2774969" y="0"/>
                  </a:cubicBezTo>
                  <a:lnTo>
                    <a:pt x="2957526" y="0"/>
                  </a:lnTo>
                  <a:lnTo>
                    <a:pt x="2957526" y="3811"/>
                  </a:lnTo>
                  <a:lnTo>
                    <a:pt x="3200267" y="3811"/>
                  </a:lnTo>
                  <a:cubicBezTo>
                    <a:pt x="4027762" y="108884"/>
                    <a:pt x="4332127" y="213958"/>
                    <a:pt x="4750630" y="682011"/>
                  </a:cubicBezTo>
                  <a:cubicBezTo>
                    <a:pt x="5166755" y="1150064"/>
                    <a:pt x="5620926" y="1360210"/>
                    <a:pt x="5620926" y="1360210"/>
                  </a:cubicBezTo>
                  <a:cubicBezTo>
                    <a:pt x="5620926" y="1360210"/>
                    <a:pt x="5620926" y="1360210"/>
                    <a:pt x="2845957" y="1360210"/>
                  </a:cubicBezTo>
                  <a:lnTo>
                    <a:pt x="2663400" y="1360210"/>
                  </a:lnTo>
                  <a:lnTo>
                    <a:pt x="2663400" y="1356399"/>
                  </a:lnTo>
                  <a:lnTo>
                    <a:pt x="2420659" y="1356399"/>
                  </a:lnTo>
                  <a:cubicBezTo>
                    <a:pt x="1593164" y="1251326"/>
                    <a:pt x="1288799" y="1146252"/>
                    <a:pt x="870296" y="678199"/>
                  </a:cubicBezTo>
                  <a:cubicBezTo>
                    <a:pt x="454171" y="2101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Freeform 5"/>
            <p:cNvSpPr/>
            <p:nvPr>
              <p:custDataLst>
                <p:tags r:id="rId7"/>
              </p:custDataLst>
            </p:nvPr>
          </p:nvSpPr>
          <p:spPr bwMode="auto">
            <a:xfrm>
              <a:off x="277969" y="6019911"/>
              <a:ext cx="477190" cy="144000"/>
            </a:xfrm>
            <a:custGeom>
              <a:avLst/>
              <a:gdLst>
                <a:gd name="T0" fmla="*/ 3070 w 3070"/>
                <a:gd name="T1" fmla="*/ 568 h 568"/>
                <a:gd name="T2" fmla="*/ 2703 w 3070"/>
                <a:gd name="T3" fmla="*/ 284 h 568"/>
                <a:gd name="T4" fmla="*/ 2052 w 3070"/>
                <a:gd name="T5" fmla="*/ 0 h 568"/>
                <a:gd name="T6" fmla="*/ 1328 w 3070"/>
                <a:gd name="T7" fmla="*/ 0 h 568"/>
                <a:gd name="T8" fmla="*/ 1328 w 3070"/>
                <a:gd name="T9" fmla="*/ 0 h 568"/>
                <a:gd name="T10" fmla="*/ 0 w 3070"/>
                <a:gd name="T11" fmla="*/ 0 h 568"/>
                <a:gd name="T12" fmla="*/ 367 w 3070"/>
                <a:gd name="T13" fmla="*/ 284 h 568"/>
                <a:gd name="T14" fmla="*/ 1019 w 3070"/>
                <a:gd name="T15" fmla="*/ 568 h 568"/>
                <a:gd name="T16" fmla="*/ 1743 w 3070"/>
                <a:gd name="T17" fmla="*/ 568 h 568"/>
                <a:gd name="T18" fmla="*/ 1743 w 3070"/>
                <a:gd name="T19" fmla="*/ 568 h 568"/>
                <a:gd name="T20" fmla="*/ 3070 w 3070"/>
                <a:gd name="T2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0" h="568">
                  <a:moveTo>
                    <a:pt x="3070" y="568"/>
                  </a:moveTo>
                  <a:cubicBezTo>
                    <a:pt x="3070" y="568"/>
                    <a:pt x="2879" y="480"/>
                    <a:pt x="2703" y="284"/>
                  </a:cubicBezTo>
                  <a:cubicBezTo>
                    <a:pt x="2528" y="88"/>
                    <a:pt x="2400" y="44"/>
                    <a:pt x="2052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1" y="88"/>
                    <a:pt x="367" y="284"/>
                  </a:cubicBezTo>
                  <a:cubicBezTo>
                    <a:pt x="543" y="480"/>
                    <a:pt x="671" y="524"/>
                    <a:pt x="1019" y="568"/>
                  </a:cubicBezTo>
                  <a:cubicBezTo>
                    <a:pt x="1743" y="568"/>
                    <a:pt x="1743" y="568"/>
                    <a:pt x="1743" y="568"/>
                  </a:cubicBezTo>
                  <a:cubicBezTo>
                    <a:pt x="1743" y="568"/>
                    <a:pt x="1743" y="568"/>
                    <a:pt x="1743" y="568"/>
                  </a:cubicBezTo>
                  <a:lnTo>
                    <a:pt x="3070" y="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矩形 9"/>
          <p:cNvSpPr/>
          <p:nvPr userDrawn="1"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 rot="10800000">
            <a:off x="11436841" y="106151"/>
            <a:ext cx="624118" cy="159795"/>
            <a:chOff x="131041" y="6019911"/>
            <a:chExt cx="624118" cy="144389"/>
          </a:xfrm>
        </p:grpSpPr>
        <p:sp>
          <p:nvSpPr>
            <p:cNvPr id="15" name="任意多边形: 形状 14"/>
            <p:cNvSpPr/>
            <p:nvPr>
              <p:custDataLst>
                <p:tags r:id="rId10"/>
              </p:custDataLst>
            </p:nvPr>
          </p:nvSpPr>
          <p:spPr bwMode="auto">
            <a:xfrm>
              <a:off x="131041" y="6022293"/>
              <a:ext cx="368896" cy="142007"/>
            </a:xfrm>
            <a:custGeom>
              <a:avLst/>
              <a:gdLst>
                <a:gd name="connsiteX0" fmla="*/ 0 w 5620926"/>
                <a:gd name="connsiteY0" fmla="*/ 0 h 1360210"/>
                <a:gd name="connsiteX1" fmla="*/ 2774969 w 5620926"/>
                <a:gd name="connsiteY1" fmla="*/ 0 h 1360210"/>
                <a:gd name="connsiteX2" fmla="*/ 2957526 w 5620926"/>
                <a:gd name="connsiteY2" fmla="*/ 0 h 1360210"/>
                <a:gd name="connsiteX3" fmla="*/ 2957526 w 5620926"/>
                <a:gd name="connsiteY3" fmla="*/ 3811 h 1360210"/>
                <a:gd name="connsiteX4" fmla="*/ 3200267 w 5620926"/>
                <a:gd name="connsiteY4" fmla="*/ 3811 h 1360210"/>
                <a:gd name="connsiteX5" fmla="*/ 4750630 w 5620926"/>
                <a:gd name="connsiteY5" fmla="*/ 682011 h 1360210"/>
                <a:gd name="connsiteX6" fmla="*/ 5620926 w 5620926"/>
                <a:gd name="connsiteY6" fmla="*/ 1360210 h 1360210"/>
                <a:gd name="connsiteX7" fmla="*/ 2845957 w 5620926"/>
                <a:gd name="connsiteY7" fmla="*/ 1360210 h 1360210"/>
                <a:gd name="connsiteX8" fmla="*/ 2663400 w 5620926"/>
                <a:gd name="connsiteY8" fmla="*/ 1360210 h 1360210"/>
                <a:gd name="connsiteX9" fmla="*/ 2663400 w 5620926"/>
                <a:gd name="connsiteY9" fmla="*/ 1356399 h 1360210"/>
                <a:gd name="connsiteX10" fmla="*/ 2420659 w 5620926"/>
                <a:gd name="connsiteY10" fmla="*/ 1356399 h 1360210"/>
                <a:gd name="connsiteX11" fmla="*/ 870296 w 5620926"/>
                <a:gd name="connsiteY11" fmla="*/ 678199 h 1360210"/>
                <a:gd name="connsiteX12" fmla="*/ 0 w 5620926"/>
                <a:gd name="connsiteY12" fmla="*/ 0 h 136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20926" h="1360210">
                  <a:moveTo>
                    <a:pt x="0" y="0"/>
                  </a:moveTo>
                  <a:cubicBezTo>
                    <a:pt x="0" y="0"/>
                    <a:pt x="0" y="0"/>
                    <a:pt x="2774969" y="0"/>
                  </a:cubicBezTo>
                  <a:lnTo>
                    <a:pt x="2957526" y="0"/>
                  </a:lnTo>
                  <a:lnTo>
                    <a:pt x="2957526" y="3811"/>
                  </a:lnTo>
                  <a:lnTo>
                    <a:pt x="3200267" y="3811"/>
                  </a:lnTo>
                  <a:cubicBezTo>
                    <a:pt x="4027762" y="108884"/>
                    <a:pt x="4332127" y="213958"/>
                    <a:pt x="4750630" y="682011"/>
                  </a:cubicBezTo>
                  <a:cubicBezTo>
                    <a:pt x="5166755" y="1150064"/>
                    <a:pt x="5620926" y="1360210"/>
                    <a:pt x="5620926" y="1360210"/>
                  </a:cubicBezTo>
                  <a:cubicBezTo>
                    <a:pt x="5620926" y="1360210"/>
                    <a:pt x="5620926" y="1360210"/>
                    <a:pt x="2845957" y="1360210"/>
                  </a:cubicBezTo>
                  <a:lnTo>
                    <a:pt x="2663400" y="1360210"/>
                  </a:lnTo>
                  <a:lnTo>
                    <a:pt x="2663400" y="1356399"/>
                  </a:lnTo>
                  <a:lnTo>
                    <a:pt x="2420659" y="1356399"/>
                  </a:lnTo>
                  <a:cubicBezTo>
                    <a:pt x="1593164" y="1251326"/>
                    <a:pt x="1288799" y="1146252"/>
                    <a:pt x="870296" y="678199"/>
                  </a:cubicBezTo>
                  <a:cubicBezTo>
                    <a:pt x="454171" y="2101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Freeform 5"/>
            <p:cNvSpPr/>
            <p:nvPr>
              <p:custDataLst>
                <p:tags r:id="rId11"/>
              </p:custDataLst>
            </p:nvPr>
          </p:nvSpPr>
          <p:spPr bwMode="auto">
            <a:xfrm>
              <a:off x="277969" y="6019911"/>
              <a:ext cx="477190" cy="144000"/>
            </a:xfrm>
            <a:custGeom>
              <a:avLst/>
              <a:gdLst>
                <a:gd name="T0" fmla="*/ 3070 w 3070"/>
                <a:gd name="T1" fmla="*/ 568 h 568"/>
                <a:gd name="T2" fmla="*/ 2703 w 3070"/>
                <a:gd name="T3" fmla="*/ 284 h 568"/>
                <a:gd name="T4" fmla="*/ 2052 w 3070"/>
                <a:gd name="T5" fmla="*/ 0 h 568"/>
                <a:gd name="T6" fmla="*/ 1328 w 3070"/>
                <a:gd name="T7" fmla="*/ 0 h 568"/>
                <a:gd name="T8" fmla="*/ 1328 w 3070"/>
                <a:gd name="T9" fmla="*/ 0 h 568"/>
                <a:gd name="T10" fmla="*/ 0 w 3070"/>
                <a:gd name="T11" fmla="*/ 0 h 568"/>
                <a:gd name="T12" fmla="*/ 367 w 3070"/>
                <a:gd name="T13" fmla="*/ 284 h 568"/>
                <a:gd name="T14" fmla="*/ 1019 w 3070"/>
                <a:gd name="T15" fmla="*/ 568 h 568"/>
                <a:gd name="T16" fmla="*/ 1743 w 3070"/>
                <a:gd name="T17" fmla="*/ 568 h 568"/>
                <a:gd name="T18" fmla="*/ 1743 w 3070"/>
                <a:gd name="T19" fmla="*/ 568 h 568"/>
                <a:gd name="T20" fmla="*/ 3070 w 3070"/>
                <a:gd name="T2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0" h="568">
                  <a:moveTo>
                    <a:pt x="3070" y="568"/>
                  </a:moveTo>
                  <a:cubicBezTo>
                    <a:pt x="3070" y="568"/>
                    <a:pt x="2879" y="480"/>
                    <a:pt x="2703" y="284"/>
                  </a:cubicBezTo>
                  <a:cubicBezTo>
                    <a:pt x="2528" y="88"/>
                    <a:pt x="2400" y="44"/>
                    <a:pt x="2052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1" y="88"/>
                    <a:pt x="367" y="284"/>
                  </a:cubicBezTo>
                  <a:cubicBezTo>
                    <a:pt x="543" y="480"/>
                    <a:pt x="671" y="524"/>
                    <a:pt x="1019" y="568"/>
                  </a:cubicBezTo>
                  <a:cubicBezTo>
                    <a:pt x="1743" y="568"/>
                    <a:pt x="1743" y="568"/>
                    <a:pt x="1743" y="568"/>
                  </a:cubicBezTo>
                  <a:cubicBezTo>
                    <a:pt x="1743" y="568"/>
                    <a:pt x="1743" y="568"/>
                    <a:pt x="1743" y="568"/>
                  </a:cubicBezTo>
                  <a:lnTo>
                    <a:pt x="3070" y="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 userDrawn="1">
            <p:custDataLst>
              <p:tags r:id="rId3"/>
            </p:custDataLst>
          </p:nvPr>
        </p:nvGrpSpPr>
        <p:grpSpPr>
          <a:xfrm rot="0">
            <a:off x="130810" y="106680"/>
            <a:ext cx="624205" cy="160020"/>
            <a:chOff x="131041" y="6019911"/>
            <a:chExt cx="624118" cy="144389"/>
          </a:xfrm>
        </p:grpSpPr>
        <p:sp>
          <p:nvSpPr>
            <p:cNvPr id="21" name="任意多边形: 形状 20"/>
            <p:cNvSpPr/>
            <p:nvPr>
              <p:custDataLst>
                <p:tags r:id="rId4"/>
              </p:custDataLst>
            </p:nvPr>
          </p:nvSpPr>
          <p:spPr bwMode="auto">
            <a:xfrm>
              <a:off x="131041" y="6022293"/>
              <a:ext cx="368896" cy="142007"/>
            </a:xfrm>
            <a:custGeom>
              <a:avLst/>
              <a:gdLst>
                <a:gd name="connsiteX0" fmla="*/ 0 w 5620926"/>
                <a:gd name="connsiteY0" fmla="*/ 0 h 1360210"/>
                <a:gd name="connsiteX1" fmla="*/ 2774969 w 5620926"/>
                <a:gd name="connsiteY1" fmla="*/ 0 h 1360210"/>
                <a:gd name="connsiteX2" fmla="*/ 2957526 w 5620926"/>
                <a:gd name="connsiteY2" fmla="*/ 0 h 1360210"/>
                <a:gd name="connsiteX3" fmla="*/ 2957526 w 5620926"/>
                <a:gd name="connsiteY3" fmla="*/ 3811 h 1360210"/>
                <a:gd name="connsiteX4" fmla="*/ 3200267 w 5620926"/>
                <a:gd name="connsiteY4" fmla="*/ 3811 h 1360210"/>
                <a:gd name="connsiteX5" fmla="*/ 4750630 w 5620926"/>
                <a:gd name="connsiteY5" fmla="*/ 682011 h 1360210"/>
                <a:gd name="connsiteX6" fmla="*/ 5620926 w 5620926"/>
                <a:gd name="connsiteY6" fmla="*/ 1360210 h 1360210"/>
                <a:gd name="connsiteX7" fmla="*/ 2845957 w 5620926"/>
                <a:gd name="connsiteY7" fmla="*/ 1360210 h 1360210"/>
                <a:gd name="connsiteX8" fmla="*/ 2663400 w 5620926"/>
                <a:gd name="connsiteY8" fmla="*/ 1360210 h 1360210"/>
                <a:gd name="connsiteX9" fmla="*/ 2663400 w 5620926"/>
                <a:gd name="connsiteY9" fmla="*/ 1356399 h 1360210"/>
                <a:gd name="connsiteX10" fmla="*/ 2420659 w 5620926"/>
                <a:gd name="connsiteY10" fmla="*/ 1356399 h 1360210"/>
                <a:gd name="connsiteX11" fmla="*/ 870296 w 5620926"/>
                <a:gd name="connsiteY11" fmla="*/ 678199 h 1360210"/>
                <a:gd name="connsiteX12" fmla="*/ 0 w 5620926"/>
                <a:gd name="connsiteY12" fmla="*/ 0 h 136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20926" h="1360210">
                  <a:moveTo>
                    <a:pt x="0" y="0"/>
                  </a:moveTo>
                  <a:cubicBezTo>
                    <a:pt x="0" y="0"/>
                    <a:pt x="0" y="0"/>
                    <a:pt x="2774969" y="0"/>
                  </a:cubicBezTo>
                  <a:lnTo>
                    <a:pt x="2957526" y="0"/>
                  </a:lnTo>
                  <a:lnTo>
                    <a:pt x="2957526" y="3811"/>
                  </a:lnTo>
                  <a:lnTo>
                    <a:pt x="3200267" y="3811"/>
                  </a:lnTo>
                  <a:cubicBezTo>
                    <a:pt x="4027762" y="108884"/>
                    <a:pt x="4332127" y="213958"/>
                    <a:pt x="4750630" y="682011"/>
                  </a:cubicBezTo>
                  <a:cubicBezTo>
                    <a:pt x="5166755" y="1150064"/>
                    <a:pt x="5620926" y="1360210"/>
                    <a:pt x="5620926" y="1360210"/>
                  </a:cubicBezTo>
                  <a:cubicBezTo>
                    <a:pt x="5620926" y="1360210"/>
                    <a:pt x="5620926" y="1360210"/>
                    <a:pt x="2845957" y="1360210"/>
                  </a:cubicBezTo>
                  <a:lnTo>
                    <a:pt x="2663400" y="1360210"/>
                  </a:lnTo>
                  <a:lnTo>
                    <a:pt x="2663400" y="1356399"/>
                  </a:lnTo>
                  <a:lnTo>
                    <a:pt x="2420659" y="1356399"/>
                  </a:lnTo>
                  <a:cubicBezTo>
                    <a:pt x="1593164" y="1251326"/>
                    <a:pt x="1288799" y="1146252"/>
                    <a:pt x="870296" y="678199"/>
                  </a:cubicBezTo>
                  <a:cubicBezTo>
                    <a:pt x="454171" y="2101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3" name="Freeform 5"/>
            <p:cNvSpPr/>
            <p:nvPr>
              <p:custDataLst>
                <p:tags r:id="rId5"/>
              </p:custDataLst>
            </p:nvPr>
          </p:nvSpPr>
          <p:spPr bwMode="auto">
            <a:xfrm>
              <a:off x="277969" y="6019911"/>
              <a:ext cx="477190" cy="144000"/>
            </a:xfrm>
            <a:custGeom>
              <a:avLst/>
              <a:gdLst>
                <a:gd name="T0" fmla="*/ 3070 w 3070"/>
                <a:gd name="T1" fmla="*/ 568 h 568"/>
                <a:gd name="T2" fmla="*/ 2703 w 3070"/>
                <a:gd name="T3" fmla="*/ 284 h 568"/>
                <a:gd name="T4" fmla="*/ 2052 w 3070"/>
                <a:gd name="T5" fmla="*/ 0 h 568"/>
                <a:gd name="T6" fmla="*/ 1328 w 3070"/>
                <a:gd name="T7" fmla="*/ 0 h 568"/>
                <a:gd name="T8" fmla="*/ 1328 w 3070"/>
                <a:gd name="T9" fmla="*/ 0 h 568"/>
                <a:gd name="T10" fmla="*/ 0 w 3070"/>
                <a:gd name="T11" fmla="*/ 0 h 568"/>
                <a:gd name="T12" fmla="*/ 367 w 3070"/>
                <a:gd name="T13" fmla="*/ 284 h 568"/>
                <a:gd name="T14" fmla="*/ 1019 w 3070"/>
                <a:gd name="T15" fmla="*/ 568 h 568"/>
                <a:gd name="T16" fmla="*/ 1743 w 3070"/>
                <a:gd name="T17" fmla="*/ 568 h 568"/>
                <a:gd name="T18" fmla="*/ 1743 w 3070"/>
                <a:gd name="T19" fmla="*/ 568 h 568"/>
                <a:gd name="T20" fmla="*/ 3070 w 3070"/>
                <a:gd name="T2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0" h="568">
                  <a:moveTo>
                    <a:pt x="3070" y="568"/>
                  </a:moveTo>
                  <a:cubicBezTo>
                    <a:pt x="3070" y="568"/>
                    <a:pt x="2879" y="480"/>
                    <a:pt x="2703" y="284"/>
                  </a:cubicBezTo>
                  <a:cubicBezTo>
                    <a:pt x="2528" y="88"/>
                    <a:pt x="2400" y="44"/>
                    <a:pt x="2052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1" y="88"/>
                    <a:pt x="367" y="284"/>
                  </a:cubicBezTo>
                  <a:cubicBezTo>
                    <a:pt x="543" y="480"/>
                    <a:pt x="671" y="524"/>
                    <a:pt x="1019" y="568"/>
                  </a:cubicBezTo>
                  <a:cubicBezTo>
                    <a:pt x="1743" y="568"/>
                    <a:pt x="1743" y="568"/>
                    <a:pt x="1743" y="568"/>
                  </a:cubicBezTo>
                  <a:cubicBezTo>
                    <a:pt x="1743" y="568"/>
                    <a:pt x="1743" y="568"/>
                    <a:pt x="1743" y="568"/>
                  </a:cubicBezTo>
                  <a:lnTo>
                    <a:pt x="3070" y="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 rot="10800000">
            <a:off x="11436985" y="106045"/>
            <a:ext cx="624205" cy="160020"/>
            <a:chOff x="131041" y="6019911"/>
            <a:chExt cx="624118" cy="144389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 bwMode="auto">
            <a:xfrm>
              <a:off x="131041" y="6022293"/>
              <a:ext cx="368896" cy="142007"/>
            </a:xfrm>
            <a:custGeom>
              <a:avLst/>
              <a:gdLst>
                <a:gd name="connsiteX0" fmla="*/ 0 w 5620926"/>
                <a:gd name="connsiteY0" fmla="*/ 0 h 1360210"/>
                <a:gd name="connsiteX1" fmla="*/ 2774969 w 5620926"/>
                <a:gd name="connsiteY1" fmla="*/ 0 h 1360210"/>
                <a:gd name="connsiteX2" fmla="*/ 2957526 w 5620926"/>
                <a:gd name="connsiteY2" fmla="*/ 0 h 1360210"/>
                <a:gd name="connsiteX3" fmla="*/ 2957526 w 5620926"/>
                <a:gd name="connsiteY3" fmla="*/ 3811 h 1360210"/>
                <a:gd name="connsiteX4" fmla="*/ 3200267 w 5620926"/>
                <a:gd name="connsiteY4" fmla="*/ 3811 h 1360210"/>
                <a:gd name="connsiteX5" fmla="*/ 4750630 w 5620926"/>
                <a:gd name="connsiteY5" fmla="*/ 682011 h 1360210"/>
                <a:gd name="connsiteX6" fmla="*/ 5620926 w 5620926"/>
                <a:gd name="connsiteY6" fmla="*/ 1360210 h 1360210"/>
                <a:gd name="connsiteX7" fmla="*/ 2845957 w 5620926"/>
                <a:gd name="connsiteY7" fmla="*/ 1360210 h 1360210"/>
                <a:gd name="connsiteX8" fmla="*/ 2663400 w 5620926"/>
                <a:gd name="connsiteY8" fmla="*/ 1360210 h 1360210"/>
                <a:gd name="connsiteX9" fmla="*/ 2663400 w 5620926"/>
                <a:gd name="connsiteY9" fmla="*/ 1356399 h 1360210"/>
                <a:gd name="connsiteX10" fmla="*/ 2420659 w 5620926"/>
                <a:gd name="connsiteY10" fmla="*/ 1356399 h 1360210"/>
                <a:gd name="connsiteX11" fmla="*/ 870296 w 5620926"/>
                <a:gd name="connsiteY11" fmla="*/ 678199 h 1360210"/>
                <a:gd name="connsiteX12" fmla="*/ 0 w 5620926"/>
                <a:gd name="connsiteY12" fmla="*/ 0 h 136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20926" h="1360210">
                  <a:moveTo>
                    <a:pt x="0" y="0"/>
                  </a:moveTo>
                  <a:cubicBezTo>
                    <a:pt x="0" y="0"/>
                    <a:pt x="0" y="0"/>
                    <a:pt x="2774969" y="0"/>
                  </a:cubicBezTo>
                  <a:lnTo>
                    <a:pt x="2957526" y="0"/>
                  </a:lnTo>
                  <a:lnTo>
                    <a:pt x="2957526" y="3811"/>
                  </a:lnTo>
                  <a:lnTo>
                    <a:pt x="3200267" y="3811"/>
                  </a:lnTo>
                  <a:cubicBezTo>
                    <a:pt x="4027762" y="108884"/>
                    <a:pt x="4332127" y="213958"/>
                    <a:pt x="4750630" y="682011"/>
                  </a:cubicBezTo>
                  <a:cubicBezTo>
                    <a:pt x="5166755" y="1150064"/>
                    <a:pt x="5620926" y="1360210"/>
                    <a:pt x="5620926" y="1360210"/>
                  </a:cubicBezTo>
                  <a:cubicBezTo>
                    <a:pt x="5620926" y="1360210"/>
                    <a:pt x="5620926" y="1360210"/>
                    <a:pt x="2845957" y="1360210"/>
                  </a:cubicBezTo>
                  <a:lnTo>
                    <a:pt x="2663400" y="1360210"/>
                  </a:lnTo>
                  <a:lnTo>
                    <a:pt x="2663400" y="1356399"/>
                  </a:lnTo>
                  <a:lnTo>
                    <a:pt x="2420659" y="1356399"/>
                  </a:lnTo>
                  <a:cubicBezTo>
                    <a:pt x="1593164" y="1251326"/>
                    <a:pt x="1288799" y="1146252"/>
                    <a:pt x="870296" y="678199"/>
                  </a:cubicBezTo>
                  <a:cubicBezTo>
                    <a:pt x="454171" y="2101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0" name="Freeform 5"/>
            <p:cNvSpPr/>
            <p:nvPr>
              <p:custDataLst>
                <p:tags r:id="rId8"/>
              </p:custDataLst>
            </p:nvPr>
          </p:nvSpPr>
          <p:spPr bwMode="auto">
            <a:xfrm>
              <a:off x="277969" y="6019911"/>
              <a:ext cx="477190" cy="144000"/>
            </a:xfrm>
            <a:custGeom>
              <a:avLst/>
              <a:gdLst>
                <a:gd name="T0" fmla="*/ 3070 w 3070"/>
                <a:gd name="T1" fmla="*/ 568 h 568"/>
                <a:gd name="T2" fmla="*/ 2703 w 3070"/>
                <a:gd name="T3" fmla="*/ 284 h 568"/>
                <a:gd name="T4" fmla="*/ 2052 w 3070"/>
                <a:gd name="T5" fmla="*/ 0 h 568"/>
                <a:gd name="T6" fmla="*/ 1328 w 3070"/>
                <a:gd name="T7" fmla="*/ 0 h 568"/>
                <a:gd name="T8" fmla="*/ 1328 w 3070"/>
                <a:gd name="T9" fmla="*/ 0 h 568"/>
                <a:gd name="T10" fmla="*/ 0 w 3070"/>
                <a:gd name="T11" fmla="*/ 0 h 568"/>
                <a:gd name="T12" fmla="*/ 367 w 3070"/>
                <a:gd name="T13" fmla="*/ 284 h 568"/>
                <a:gd name="T14" fmla="*/ 1019 w 3070"/>
                <a:gd name="T15" fmla="*/ 568 h 568"/>
                <a:gd name="T16" fmla="*/ 1743 w 3070"/>
                <a:gd name="T17" fmla="*/ 568 h 568"/>
                <a:gd name="T18" fmla="*/ 1743 w 3070"/>
                <a:gd name="T19" fmla="*/ 568 h 568"/>
                <a:gd name="T20" fmla="*/ 3070 w 3070"/>
                <a:gd name="T2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0" h="568">
                  <a:moveTo>
                    <a:pt x="3070" y="568"/>
                  </a:moveTo>
                  <a:cubicBezTo>
                    <a:pt x="3070" y="568"/>
                    <a:pt x="2879" y="480"/>
                    <a:pt x="2703" y="284"/>
                  </a:cubicBezTo>
                  <a:cubicBezTo>
                    <a:pt x="2528" y="88"/>
                    <a:pt x="2400" y="44"/>
                    <a:pt x="2052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1" y="88"/>
                    <a:pt x="367" y="284"/>
                  </a:cubicBezTo>
                  <a:cubicBezTo>
                    <a:pt x="543" y="480"/>
                    <a:pt x="671" y="524"/>
                    <a:pt x="1019" y="568"/>
                  </a:cubicBezTo>
                  <a:cubicBezTo>
                    <a:pt x="1743" y="568"/>
                    <a:pt x="1743" y="568"/>
                    <a:pt x="1743" y="568"/>
                  </a:cubicBezTo>
                  <a:cubicBezTo>
                    <a:pt x="1743" y="568"/>
                    <a:pt x="1743" y="568"/>
                    <a:pt x="1743" y="568"/>
                  </a:cubicBezTo>
                  <a:lnTo>
                    <a:pt x="3070" y="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 userDrawn="1">
            <p:custDataLst>
              <p:tags r:id="rId3"/>
            </p:custDataLst>
          </p:nvPr>
        </p:nvGrpSpPr>
        <p:grpSpPr>
          <a:xfrm rot="0">
            <a:off x="130810" y="106680"/>
            <a:ext cx="624205" cy="160020"/>
            <a:chOff x="131041" y="6019911"/>
            <a:chExt cx="624118" cy="144389"/>
          </a:xfrm>
        </p:grpSpPr>
        <p:sp>
          <p:nvSpPr>
            <p:cNvPr id="21" name="任意多边形: 形状 20"/>
            <p:cNvSpPr/>
            <p:nvPr>
              <p:custDataLst>
                <p:tags r:id="rId4"/>
              </p:custDataLst>
            </p:nvPr>
          </p:nvSpPr>
          <p:spPr bwMode="auto">
            <a:xfrm>
              <a:off x="131041" y="6022293"/>
              <a:ext cx="368896" cy="142007"/>
            </a:xfrm>
            <a:custGeom>
              <a:avLst/>
              <a:gdLst>
                <a:gd name="connsiteX0" fmla="*/ 0 w 5620926"/>
                <a:gd name="connsiteY0" fmla="*/ 0 h 1360210"/>
                <a:gd name="connsiteX1" fmla="*/ 2774969 w 5620926"/>
                <a:gd name="connsiteY1" fmla="*/ 0 h 1360210"/>
                <a:gd name="connsiteX2" fmla="*/ 2957526 w 5620926"/>
                <a:gd name="connsiteY2" fmla="*/ 0 h 1360210"/>
                <a:gd name="connsiteX3" fmla="*/ 2957526 w 5620926"/>
                <a:gd name="connsiteY3" fmla="*/ 3811 h 1360210"/>
                <a:gd name="connsiteX4" fmla="*/ 3200267 w 5620926"/>
                <a:gd name="connsiteY4" fmla="*/ 3811 h 1360210"/>
                <a:gd name="connsiteX5" fmla="*/ 4750630 w 5620926"/>
                <a:gd name="connsiteY5" fmla="*/ 682011 h 1360210"/>
                <a:gd name="connsiteX6" fmla="*/ 5620926 w 5620926"/>
                <a:gd name="connsiteY6" fmla="*/ 1360210 h 1360210"/>
                <a:gd name="connsiteX7" fmla="*/ 2845957 w 5620926"/>
                <a:gd name="connsiteY7" fmla="*/ 1360210 h 1360210"/>
                <a:gd name="connsiteX8" fmla="*/ 2663400 w 5620926"/>
                <a:gd name="connsiteY8" fmla="*/ 1360210 h 1360210"/>
                <a:gd name="connsiteX9" fmla="*/ 2663400 w 5620926"/>
                <a:gd name="connsiteY9" fmla="*/ 1356399 h 1360210"/>
                <a:gd name="connsiteX10" fmla="*/ 2420659 w 5620926"/>
                <a:gd name="connsiteY10" fmla="*/ 1356399 h 1360210"/>
                <a:gd name="connsiteX11" fmla="*/ 870296 w 5620926"/>
                <a:gd name="connsiteY11" fmla="*/ 678199 h 1360210"/>
                <a:gd name="connsiteX12" fmla="*/ 0 w 5620926"/>
                <a:gd name="connsiteY12" fmla="*/ 0 h 136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20926" h="1360210">
                  <a:moveTo>
                    <a:pt x="0" y="0"/>
                  </a:moveTo>
                  <a:cubicBezTo>
                    <a:pt x="0" y="0"/>
                    <a:pt x="0" y="0"/>
                    <a:pt x="2774969" y="0"/>
                  </a:cubicBezTo>
                  <a:lnTo>
                    <a:pt x="2957526" y="0"/>
                  </a:lnTo>
                  <a:lnTo>
                    <a:pt x="2957526" y="3811"/>
                  </a:lnTo>
                  <a:lnTo>
                    <a:pt x="3200267" y="3811"/>
                  </a:lnTo>
                  <a:cubicBezTo>
                    <a:pt x="4027762" y="108884"/>
                    <a:pt x="4332127" y="213958"/>
                    <a:pt x="4750630" y="682011"/>
                  </a:cubicBezTo>
                  <a:cubicBezTo>
                    <a:pt x="5166755" y="1150064"/>
                    <a:pt x="5620926" y="1360210"/>
                    <a:pt x="5620926" y="1360210"/>
                  </a:cubicBezTo>
                  <a:cubicBezTo>
                    <a:pt x="5620926" y="1360210"/>
                    <a:pt x="5620926" y="1360210"/>
                    <a:pt x="2845957" y="1360210"/>
                  </a:cubicBezTo>
                  <a:lnTo>
                    <a:pt x="2663400" y="1360210"/>
                  </a:lnTo>
                  <a:lnTo>
                    <a:pt x="2663400" y="1356399"/>
                  </a:lnTo>
                  <a:lnTo>
                    <a:pt x="2420659" y="1356399"/>
                  </a:lnTo>
                  <a:cubicBezTo>
                    <a:pt x="1593164" y="1251326"/>
                    <a:pt x="1288799" y="1146252"/>
                    <a:pt x="870296" y="678199"/>
                  </a:cubicBezTo>
                  <a:cubicBezTo>
                    <a:pt x="454171" y="2101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3" name="Freeform 5"/>
            <p:cNvSpPr/>
            <p:nvPr>
              <p:custDataLst>
                <p:tags r:id="rId5"/>
              </p:custDataLst>
            </p:nvPr>
          </p:nvSpPr>
          <p:spPr bwMode="auto">
            <a:xfrm>
              <a:off x="277969" y="6019911"/>
              <a:ext cx="477190" cy="144000"/>
            </a:xfrm>
            <a:custGeom>
              <a:avLst/>
              <a:gdLst>
                <a:gd name="T0" fmla="*/ 3070 w 3070"/>
                <a:gd name="T1" fmla="*/ 568 h 568"/>
                <a:gd name="T2" fmla="*/ 2703 w 3070"/>
                <a:gd name="T3" fmla="*/ 284 h 568"/>
                <a:gd name="T4" fmla="*/ 2052 w 3070"/>
                <a:gd name="T5" fmla="*/ 0 h 568"/>
                <a:gd name="T6" fmla="*/ 1328 w 3070"/>
                <a:gd name="T7" fmla="*/ 0 h 568"/>
                <a:gd name="T8" fmla="*/ 1328 w 3070"/>
                <a:gd name="T9" fmla="*/ 0 h 568"/>
                <a:gd name="T10" fmla="*/ 0 w 3070"/>
                <a:gd name="T11" fmla="*/ 0 h 568"/>
                <a:gd name="T12" fmla="*/ 367 w 3070"/>
                <a:gd name="T13" fmla="*/ 284 h 568"/>
                <a:gd name="T14" fmla="*/ 1019 w 3070"/>
                <a:gd name="T15" fmla="*/ 568 h 568"/>
                <a:gd name="T16" fmla="*/ 1743 w 3070"/>
                <a:gd name="T17" fmla="*/ 568 h 568"/>
                <a:gd name="T18" fmla="*/ 1743 w 3070"/>
                <a:gd name="T19" fmla="*/ 568 h 568"/>
                <a:gd name="T20" fmla="*/ 3070 w 3070"/>
                <a:gd name="T2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0" h="568">
                  <a:moveTo>
                    <a:pt x="3070" y="568"/>
                  </a:moveTo>
                  <a:cubicBezTo>
                    <a:pt x="3070" y="568"/>
                    <a:pt x="2879" y="480"/>
                    <a:pt x="2703" y="284"/>
                  </a:cubicBezTo>
                  <a:cubicBezTo>
                    <a:pt x="2528" y="88"/>
                    <a:pt x="2400" y="44"/>
                    <a:pt x="2052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1" y="88"/>
                    <a:pt x="367" y="284"/>
                  </a:cubicBezTo>
                  <a:cubicBezTo>
                    <a:pt x="543" y="480"/>
                    <a:pt x="671" y="524"/>
                    <a:pt x="1019" y="568"/>
                  </a:cubicBezTo>
                  <a:cubicBezTo>
                    <a:pt x="1743" y="568"/>
                    <a:pt x="1743" y="568"/>
                    <a:pt x="1743" y="568"/>
                  </a:cubicBezTo>
                  <a:cubicBezTo>
                    <a:pt x="1743" y="568"/>
                    <a:pt x="1743" y="568"/>
                    <a:pt x="1743" y="568"/>
                  </a:cubicBezTo>
                  <a:lnTo>
                    <a:pt x="3070" y="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 rot="10800000">
            <a:off x="11436985" y="106045"/>
            <a:ext cx="624205" cy="160020"/>
            <a:chOff x="131041" y="6019911"/>
            <a:chExt cx="624118" cy="144389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 bwMode="auto">
            <a:xfrm>
              <a:off x="131041" y="6022293"/>
              <a:ext cx="368896" cy="142007"/>
            </a:xfrm>
            <a:custGeom>
              <a:avLst/>
              <a:gdLst>
                <a:gd name="connsiteX0" fmla="*/ 0 w 5620926"/>
                <a:gd name="connsiteY0" fmla="*/ 0 h 1360210"/>
                <a:gd name="connsiteX1" fmla="*/ 2774969 w 5620926"/>
                <a:gd name="connsiteY1" fmla="*/ 0 h 1360210"/>
                <a:gd name="connsiteX2" fmla="*/ 2957526 w 5620926"/>
                <a:gd name="connsiteY2" fmla="*/ 0 h 1360210"/>
                <a:gd name="connsiteX3" fmla="*/ 2957526 w 5620926"/>
                <a:gd name="connsiteY3" fmla="*/ 3811 h 1360210"/>
                <a:gd name="connsiteX4" fmla="*/ 3200267 w 5620926"/>
                <a:gd name="connsiteY4" fmla="*/ 3811 h 1360210"/>
                <a:gd name="connsiteX5" fmla="*/ 4750630 w 5620926"/>
                <a:gd name="connsiteY5" fmla="*/ 682011 h 1360210"/>
                <a:gd name="connsiteX6" fmla="*/ 5620926 w 5620926"/>
                <a:gd name="connsiteY6" fmla="*/ 1360210 h 1360210"/>
                <a:gd name="connsiteX7" fmla="*/ 2845957 w 5620926"/>
                <a:gd name="connsiteY7" fmla="*/ 1360210 h 1360210"/>
                <a:gd name="connsiteX8" fmla="*/ 2663400 w 5620926"/>
                <a:gd name="connsiteY8" fmla="*/ 1360210 h 1360210"/>
                <a:gd name="connsiteX9" fmla="*/ 2663400 w 5620926"/>
                <a:gd name="connsiteY9" fmla="*/ 1356399 h 1360210"/>
                <a:gd name="connsiteX10" fmla="*/ 2420659 w 5620926"/>
                <a:gd name="connsiteY10" fmla="*/ 1356399 h 1360210"/>
                <a:gd name="connsiteX11" fmla="*/ 870296 w 5620926"/>
                <a:gd name="connsiteY11" fmla="*/ 678199 h 1360210"/>
                <a:gd name="connsiteX12" fmla="*/ 0 w 5620926"/>
                <a:gd name="connsiteY12" fmla="*/ 0 h 136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20926" h="1360210">
                  <a:moveTo>
                    <a:pt x="0" y="0"/>
                  </a:moveTo>
                  <a:cubicBezTo>
                    <a:pt x="0" y="0"/>
                    <a:pt x="0" y="0"/>
                    <a:pt x="2774969" y="0"/>
                  </a:cubicBezTo>
                  <a:lnTo>
                    <a:pt x="2957526" y="0"/>
                  </a:lnTo>
                  <a:lnTo>
                    <a:pt x="2957526" y="3811"/>
                  </a:lnTo>
                  <a:lnTo>
                    <a:pt x="3200267" y="3811"/>
                  </a:lnTo>
                  <a:cubicBezTo>
                    <a:pt x="4027762" y="108884"/>
                    <a:pt x="4332127" y="213958"/>
                    <a:pt x="4750630" y="682011"/>
                  </a:cubicBezTo>
                  <a:cubicBezTo>
                    <a:pt x="5166755" y="1150064"/>
                    <a:pt x="5620926" y="1360210"/>
                    <a:pt x="5620926" y="1360210"/>
                  </a:cubicBezTo>
                  <a:cubicBezTo>
                    <a:pt x="5620926" y="1360210"/>
                    <a:pt x="5620926" y="1360210"/>
                    <a:pt x="2845957" y="1360210"/>
                  </a:cubicBezTo>
                  <a:lnTo>
                    <a:pt x="2663400" y="1360210"/>
                  </a:lnTo>
                  <a:lnTo>
                    <a:pt x="2663400" y="1356399"/>
                  </a:lnTo>
                  <a:lnTo>
                    <a:pt x="2420659" y="1356399"/>
                  </a:lnTo>
                  <a:cubicBezTo>
                    <a:pt x="1593164" y="1251326"/>
                    <a:pt x="1288799" y="1146252"/>
                    <a:pt x="870296" y="678199"/>
                  </a:cubicBezTo>
                  <a:cubicBezTo>
                    <a:pt x="454171" y="2101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0" name="Freeform 5"/>
            <p:cNvSpPr/>
            <p:nvPr>
              <p:custDataLst>
                <p:tags r:id="rId8"/>
              </p:custDataLst>
            </p:nvPr>
          </p:nvSpPr>
          <p:spPr bwMode="auto">
            <a:xfrm>
              <a:off x="277969" y="6019911"/>
              <a:ext cx="477190" cy="144000"/>
            </a:xfrm>
            <a:custGeom>
              <a:avLst/>
              <a:gdLst>
                <a:gd name="T0" fmla="*/ 3070 w 3070"/>
                <a:gd name="T1" fmla="*/ 568 h 568"/>
                <a:gd name="T2" fmla="*/ 2703 w 3070"/>
                <a:gd name="T3" fmla="*/ 284 h 568"/>
                <a:gd name="T4" fmla="*/ 2052 w 3070"/>
                <a:gd name="T5" fmla="*/ 0 h 568"/>
                <a:gd name="T6" fmla="*/ 1328 w 3070"/>
                <a:gd name="T7" fmla="*/ 0 h 568"/>
                <a:gd name="T8" fmla="*/ 1328 w 3070"/>
                <a:gd name="T9" fmla="*/ 0 h 568"/>
                <a:gd name="T10" fmla="*/ 0 w 3070"/>
                <a:gd name="T11" fmla="*/ 0 h 568"/>
                <a:gd name="T12" fmla="*/ 367 w 3070"/>
                <a:gd name="T13" fmla="*/ 284 h 568"/>
                <a:gd name="T14" fmla="*/ 1019 w 3070"/>
                <a:gd name="T15" fmla="*/ 568 h 568"/>
                <a:gd name="T16" fmla="*/ 1743 w 3070"/>
                <a:gd name="T17" fmla="*/ 568 h 568"/>
                <a:gd name="T18" fmla="*/ 1743 w 3070"/>
                <a:gd name="T19" fmla="*/ 568 h 568"/>
                <a:gd name="T20" fmla="*/ 3070 w 3070"/>
                <a:gd name="T2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0" h="568">
                  <a:moveTo>
                    <a:pt x="3070" y="568"/>
                  </a:moveTo>
                  <a:cubicBezTo>
                    <a:pt x="3070" y="568"/>
                    <a:pt x="2879" y="480"/>
                    <a:pt x="2703" y="284"/>
                  </a:cubicBezTo>
                  <a:cubicBezTo>
                    <a:pt x="2528" y="88"/>
                    <a:pt x="2400" y="44"/>
                    <a:pt x="2052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1" y="88"/>
                    <a:pt x="367" y="284"/>
                  </a:cubicBezTo>
                  <a:cubicBezTo>
                    <a:pt x="543" y="480"/>
                    <a:pt x="671" y="524"/>
                    <a:pt x="1019" y="568"/>
                  </a:cubicBezTo>
                  <a:cubicBezTo>
                    <a:pt x="1743" y="568"/>
                    <a:pt x="1743" y="568"/>
                    <a:pt x="1743" y="568"/>
                  </a:cubicBezTo>
                  <a:cubicBezTo>
                    <a:pt x="1743" y="568"/>
                    <a:pt x="1743" y="568"/>
                    <a:pt x="1743" y="568"/>
                  </a:cubicBezTo>
                  <a:lnTo>
                    <a:pt x="3070" y="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 userDrawn="1">
            <p:custDataLst>
              <p:tags r:id="rId3"/>
            </p:custDataLst>
          </p:nvPr>
        </p:nvGrpSpPr>
        <p:grpSpPr>
          <a:xfrm rot="0">
            <a:off x="130810" y="6540500"/>
            <a:ext cx="624205" cy="160020"/>
            <a:chOff x="131041" y="6019911"/>
            <a:chExt cx="624118" cy="144389"/>
          </a:xfrm>
        </p:grpSpPr>
        <p:sp>
          <p:nvSpPr>
            <p:cNvPr id="28" name="任意多边形: 形状 27"/>
            <p:cNvSpPr/>
            <p:nvPr>
              <p:custDataLst>
                <p:tags r:id="rId4"/>
              </p:custDataLst>
            </p:nvPr>
          </p:nvSpPr>
          <p:spPr bwMode="auto">
            <a:xfrm>
              <a:off x="131041" y="6022293"/>
              <a:ext cx="368896" cy="142007"/>
            </a:xfrm>
            <a:custGeom>
              <a:avLst/>
              <a:gdLst>
                <a:gd name="connsiteX0" fmla="*/ 0 w 5620926"/>
                <a:gd name="connsiteY0" fmla="*/ 0 h 1360210"/>
                <a:gd name="connsiteX1" fmla="*/ 2774969 w 5620926"/>
                <a:gd name="connsiteY1" fmla="*/ 0 h 1360210"/>
                <a:gd name="connsiteX2" fmla="*/ 2957526 w 5620926"/>
                <a:gd name="connsiteY2" fmla="*/ 0 h 1360210"/>
                <a:gd name="connsiteX3" fmla="*/ 2957526 w 5620926"/>
                <a:gd name="connsiteY3" fmla="*/ 3811 h 1360210"/>
                <a:gd name="connsiteX4" fmla="*/ 3200267 w 5620926"/>
                <a:gd name="connsiteY4" fmla="*/ 3811 h 1360210"/>
                <a:gd name="connsiteX5" fmla="*/ 4750630 w 5620926"/>
                <a:gd name="connsiteY5" fmla="*/ 682011 h 1360210"/>
                <a:gd name="connsiteX6" fmla="*/ 5620926 w 5620926"/>
                <a:gd name="connsiteY6" fmla="*/ 1360210 h 1360210"/>
                <a:gd name="connsiteX7" fmla="*/ 2845957 w 5620926"/>
                <a:gd name="connsiteY7" fmla="*/ 1360210 h 1360210"/>
                <a:gd name="connsiteX8" fmla="*/ 2663400 w 5620926"/>
                <a:gd name="connsiteY8" fmla="*/ 1360210 h 1360210"/>
                <a:gd name="connsiteX9" fmla="*/ 2663400 w 5620926"/>
                <a:gd name="connsiteY9" fmla="*/ 1356399 h 1360210"/>
                <a:gd name="connsiteX10" fmla="*/ 2420659 w 5620926"/>
                <a:gd name="connsiteY10" fmla="*/ 1356399 h 1360210"/>
                <a:gd name="connsiteX11" fmla="*/ 870296 w 5620926"/>
                <a:gd name="connsiteY11" fmla="*/ 678199 h 1360210"/>
                <a:gd name="connsiteX12" fmla="*/ 0 w 5620926"/>
                <a:gd name="connsiteY12" fmla="*/ 0 h 136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20926" h="1360210">
                  <a:moveTo>
                    <a:pt x="0" y="0"/>
                  </a:moveTo>
                  <a:cubicBezTo>
                    <a:pt x="0" y="0"/>
                    <a:pt x="0" y="0"/>
                    <a:pt x="2774969" y="0"/>
                  </a:cubicBezTo>
                  <a:lnTo>
                    <a:pt x="2957526" y="0"/>
                  </a:lnTo>
                  <a:lnTo>
                    <a:pt x="2957526" y="3811"/>
                  </a:lnTo>
                  <a:lnTo>
                    <a:pt x="3200267" y="3811"/>
                  </a:lnTo>
                  <a:cubicBezTo>
                    <a:pt x="4027762" y="108884"/>
                    <a:pt x="4332127" y="213958"/>
                    <a:pt x="4750630" y="682011"/>
                  </a:cubicBezTo>
                  <a:cubicBezTo>
                    <a:pt x="5166755" y="1150064"/>
                    <a:pt x="5620926" y="1360210"/>
                    <a:pt x="5620926" y="1360210"/>
                  </a:cubicBezTo>
                  <a:cubicBezTo>
                    <a:pt x="5620926" y="1360210"/>
                    <a:pt x="5620926" y="1360210"/>
                    <a:pt x="2845957" y="1360210"/>
                  </a:cubicBezTo>
                  <a:lnTo>
                    <a:pt x="2663400" y="1360210"/>
                  </a:lnTo>
                  <a:lnTo>
                    <a:pt x="2663400" y="1356399"/>
                  </a:lnTo>
                  <a:lnTo>
                    <a:pt x="2420659" y="1356399"/>
                  </a:lnTo>
                  <a:cubicBezTo>
                    <a:pt x="1593164" y="1251326"/>
                    <a:pt x="1288799" y="1146252"/>
                    <a:pt x="870296" y="678199"/>
                  </a:cubicBezTo>
                  <a:cubicBezTo>
                    <a:pt x="454171" y="2101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Freeform 5"/>
            <p:cNvSpPr/>
            <p:nvPr>
              <p:custDataLst>
                <p:tags r:id="rId5"/>
              </p:custDataLst>
            </p:nvPr>
          </p:nvSpPr>
          <p:spPr bwMode="auto">
            <a:xfrm>
              <a:off x="277969" y="6019911"/>
              <a:ext cx="477190" cy="144000"/>
            </a:xfrm>
            <a:custGeom>
              <a:avLst/>
              <a:gdLst>
                <a:gd name="T0" fmla="*/ 3070 w 3070"/>
                <a:gd name="T1" fmla="*/ 568 h 568"/>
                <a:gd name="T2" fmla="*/ 2703 w 3070"/>
                <a:gd name="T3" fmla="*/ 284 h 568"/>
                <a:gd name="T4" fmla="*/ 2052 w 3070"/>
                <a:gd name="T5" fmla="*/ 0 h 568"/>
                <a:gd name="T6" fmla="*/ 1328 w 3070"/>
                <a:gd name="T7" fmla="*/ 0 h 568"/>
                <a:gd name="T8" fmla="*/ 1328 w 3070"/>
                <a:gd name="T9" fmla="*/ 0 h 568"/>
                <a:gd name="T10" fmla="*/ 0 w 3070"/>
                <a:gd name="T11" fmla="*/ 0 h 568"/>
                <a:gd name="T12" fmla="*/ 367 w 3070"/>
                <a:gd name="T13" fmla="*/ 284 h 568"/>
                <a:gd name="T14" fmla="*/ 1019 w 3070"/>
                <a:gd name="T15" fmla="*/ 568 h 568"/>
                <a:gd name="T16" fmla="*/ 1743 w 3070"/>
                <a:gd name="T17" fmla="*/ 568 h 568"/>
                <a:gd name="T18" fmla="*/ 1743 w 3070"/>
                <a:gd name="T19" fmla="*/ 568 h 568"/>
                <a:gd name="T20" fmla="*/ 3070 w 3070"/>
                <a:gd name="T2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0" h="568">
                  <a:moveTo>
                    <a:pt x="3070" y="568"/>
                  </a:moveTo>
                  <a:cubicBezTo>
                    <a:pt x="3070" y="568"/>
                    <a:pt x="2879" y="480"/>
                    <a:pt x="2703" y="284"/>
                  </a:cubicBezTo>
                  <a:cubicBezTo>
                    <a:pt x="2528" y="88"/>
                    <a:pt x="2400" y="44"/>
                    <a:pt x="2052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1" y="88"/>
                    <a:pt x="367" y="284"/>
                  </a:cubicBezTo>
                  <a:cubicBezTo>
                    <a:pt x="543" y="480"/>
                    <a:pt x="671" y="524"/>
                    <a:pt x="1019" y="568"/>
                  </a:cubicBezTo>
                  <a:cubicBezTo>
                    <a:pt x="1743" y="568"/>
                    <a:pt x="1743" y="568"/>
                    <a:pt x="1743" y="568"/>
                  </a:cubicBezTo>
                  <a:cubicBezTo>
                    <a:pt x="1743" y="568"/>
                    <a:pt x="1743" y="568"/>
                    <a:pt x="1743" y="568"/>
                  </a:cubicBezTo>
                  <a:lnTo>
                    <a:pt x="3070" y="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 userDrawn="1">
            <p:custDataLst>
              <p:tags r:id="rId6"/>
            </p:custDataLst>
          </p:nvPr>
        </p:nvGrpSpPr>
        <p:grpSpPr>
          <a:xfrm rot="10800000">
            <a:off x="11436985" y="6540500"/>
            <a:ext cx="624205" cy="160020"/>
            <a:chOff x="131041" y="6019911"/>
            <a:chExt cx="624118" cy="144389"/>
          </a:xfrm>
        </p:grpSpPr>
        <p:sp>
          <p:nvSpPr>
            <p:cNvPr id="26" name="任意多边形: 形状 25"/>
            <p:cNvSpPr/>
            <p:nvPr>
              <p:custDataLst>
                <p:tags r:id="rId7"/>
              </p:custDataLst>
            </p:nvPr>
          </p:nvSpPr>
          <p:spPr bwMode="auto">
            <a:xfrm>
              <a:off x="131041" y="6022293"/>
              <a:ext cx="368896" cy="142007"/>
            </a:xfrm>
            <a:custGeom>
              <a:avLst/>
              <a:gdLst>
                <a:gd name="connsiteX0" fmla="*/ 0 w 5620926"/>
                <a:gd name="connsiteY0" fmla="*/ 0 h 1360210"/>
                <a:gd name="connsiteX1" fmla="*/ 2774969 w 5620926"/>
                <a:gd name="connsiteY1" fmla="*/ 0 h 1360210"/>
                <a:gd name="connsiteX2" fmla="*/ 2957526 w 5620926"/>
                <a:gd name="connsiteY2" fmla="*/ 0 h 1360210"/>
                <a:gd name="connsiteX3" fmla="*/ 2957526 w 5620926"/>
                <a:gd name="connsiteY3" fmla="*/ 3811 h 1360210"/>
                <a:gd name="connsiteX4" fmla="*/ 3200267 w 5620926"/>
                <a:gd name="connsiteY4" fmla="*/ 3811 h 1360210"/>
                <a:gd name="connsiteX5" fmla="*/ 4750630 w 5620926"/>
                <a:gd name="connsiteY5" fmla="*/ 682011 h 1360210"/>
                <a:gd name="connsiteX6" fmla="*/ 5620926 w 5620926"/>
                <a:gd name="connsiteY6" fmla="*/ 1360210 h 1360210"/>
                <a:gd name="connsiteX7" fmla="*/ 2845957 w 5620926"/>
                <a:gd name="connsiteY7" fmla="*/ 1360210 h 1360210"/>
                <a:gd name="connsiteX8" fmla="*/ 2663400 w 5620926"/>
                <a:gd name="connsiteY8" fmla="*/ 1360210 h 1360210"/>
                <a:gd name="connsiteX9" fmla="*/ 2663400 w 5620926"/>
                <a:gd name="connsiteY9" fmla="*/ 1356399 h 1360210"/>
                <a:gd name="connsiteX10" fmla="*/ 2420659 w 5620926"/>
                <a:gd name="connsiteY10" fmla="*/ 1356399 h 1360210"/>
                <a:gd name="connsiteX11" fmla="*/ 870296 w 5620926"/>
                <a:gd name="connsiteY11" fmla="*/ 678199 h 1360210"/>
                <a:gd name="connsiteX12" fmla="*/ 0 w 5620926"/>
                <a:gd name="connsiteY12" fmla="*/ 0 h 136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20926" h="1360210">
                  <a:moveTo>
                    <a:pt x="0" y="0"/>
                  </a:moveTo>
                  <a:cubicBezTo>
                    <a:pt x="0" y="0"/>
                    <a:pt x="0" y="0"/>
                    <a:pt x="2774969" y="0"/>
                  </a:cubicBezTo>
                  <a:lnTo>
                    <a:pt x="2957526" y="0"/>
                  </a:lnTo>
                  <a:lnTo>
                    <a:pt x="2957526" y="3811"/>
                  </a:lnTo>
                  <a:lnTo>
                    <a:pt x="3200267" y="3811"/>
                  </a:lnTo>
                  <a:cubicBezTo>
                    <a:pt x="4027762" y="108884"/>
                    <a:pt x="4332127" y="213958"/>
                    <a:pt x="4750630" y="682011"/>
                  </a:cubicBezTo>
                  <a:cubicBezTo>
                    <a:pt x="5166755" y="1150064"/>
                    <a:pt x="5620926" y="1360210"/>
                    <a:pt x="5620926" y="1360210"/>
                  </a:cubicBezTo>
                  <a:cubicBezTo>
                    <a:pt x="5620926" y="1360210"/>
                    <a:pt x="5620926" y="1360210"/>
                    <a:pt x="2845957" y="1360210"/>
                  </a:cubicBezTo>
                  <a:lnTo>
                    <a:pt x="2663400" y="1360210"/>
                  </a:lnTo>
                  <a:lnTo>
                    <a:pt x="2663400" y="1356399"/>
                  </a:lnTo>
                  <a:lnTo>
                    <a:pt x="2420659" y="1356399"/>
                  </a:lnTo>
                  <a:cubicBezTo>
                    <a:pt x="1593164" y="1251326"/>
                    <a:pt x="1288799" y="1146252"/>
                    <a:pt x="870296" y="678199"/>
                  </a:cubicBezTo>
                  <a:cubicBezTo>
                    <a:pt x="454171" y="2101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Freeform 5"/>
            <p:cNvSpPr/>
            <p:nvPr>
              <p:custDataLst>
                <p:tags r:id="rId8"/>
              </p:custDataLst>
            </p:nvPr>
          </p:nvSpPr>
          <p:spPr bwMode="auto">
            <a:xfrm>
              <a:off x="277969" y="6019911"/>
              <a:ext cx="477190" cy="144000"/>
            </a:xfrm>
            <a:custGeom>
              <a:avLst/>
              <a:gdLst>
                <a:gd name="T0" fmla="*/ 3070 w 3070"/>
                <a:gd name="T1" fmla="*/ 568 h 568"/>
                <a:gd name="T2" fmla="*/ 2703 w 3070"/>
                <a:gd name="T3" fmla="*/ 284 h 568"/>
                <a:gd name="T4" fmla="*/ 2052 w 3070"/>
                <a:gd name="T5" fmla="*/ 0 h 568"/>
                <a:gd name="T6" fmla="*/ 1328 w 3070"/>
                <a:gd name="T7" fmla="*/ 0 h 568"/>
                <a:gd name="T8" fmla="*/ 1328 w 3070"/>
                <a:gd name="T9" fmla="*/ 0 h 568"/>
                <a:gd name="T10" fmla="*/ 0 w 3070"/>
                <a:gd name="T11" fmla="*/ 0 h 568"/>
                <a:gd name="T12" fmla="*/ 367 w 3070"/>
                <a:gd name="T13" fmla="*/ 284 h 568"/>
                <a:gd name="T14" fmla="*/ 1019 w 3070"/>
                <a:gd name="T15" fmla="*/ 568 h 568"/>
                <a:gd name="T16" fmla="*/ 1743 w 3070"/>
                <a:gd name="T17" fmla="*/ 568 h 568"/>
                <a:gd name="T18" fmla="*/ 1743 w 3070"/>
                <a:gd name="T19" fmla="*/ 568 h 568"/>
                <a:gd name="T20" fmla="*/ 3070 w 3070"/>
                <a:gd name="T2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0" h="568">
                  <a:moveTo>
                    <a:pt x="3070" y="568"/>
                  </a:moveTo>
                  <a:cubicBezTo>
                    <a:pt x="3070" y="568"/>
                    <a:pt x="2879" y="480"/>
                    <a:pt x="2703" y="284"/>
                  </a:cubicBezTo>
                  <a:cubicBezTo>
                    <a:pt x="2528" y="88"/>
                    <a:pt x="2400" y="44"/>
                    <a:pt x="2052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1" y="88"/>
                    <a:pt x="367" y="284"/>
                  </a:cubicBezTo>
                  <a:cubicBezTo>
                    <a:pt x="543" y="480"/>
                    <a:pt x="671" y="524"/>
                    <a:pt x="1019" y="568"/>
                  </a:cubicBezTo>
                  <a:cubicBezTo>
                    <a:pt x="1743" y="568"/>
                    <a:pt x="1743" y="568"/>
                    <a:pt x="1743" y="568"/>
                  </a:cubicBezTo>
                  <a:cubicBezTo>
                    <a:pt x="1743" y="568"/>
                    <a:pt x="1743" y="568"/>
                    <a:pt x="1743" y="568"/>
                  </a:cubicBezTo>
                  <a:lnTo>
                    <a:pt x="3070" y="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 userDrawn="1">
            <p:custDataLst>
              <p:tags r:id="rId3"/>
            </p:custDataLst>
          </p:nvPr>
        </p:nvGrpSpPr>
        <p:grpSpPr>
          <a:xfrm rot="0">
            <a:off x="130810" y="6400165"/>
            <a:ext cx="986790" cy="248285"/>
            <a:chOff x="131041" y="6022293"/>
            <a:chExt cx="624118" cy="142009"/>
          </a:xfrm>
        </p:grpSpPr>
        <p:sp>
          <p:nvSpPr>
            <p:cNvPr id="27" name="任意多边形: 形状 26"/>
            <p:cNvSpPr/>
            <p:nvPr>
              <p:custDataLst>
                <p:tags r:id="rId4"/>
              </p:custDataLst>
            </p:nvPr>
          </p:nvSpPr>
          <p:spPr bwMode="auto">
            <a:xfrm>
              <a:off x="131041" y="6022295"/>
              <a:ext cx="368896" cy="142007"/>
            </a:xfrm>
            <a:custGeom>
              <a:avLst/>
              <a:gdLst>
                <a:gd name="connsiteX0" fmla="*/ 0 w 5620926"/>
                <a:gd name="connsiteY0" fmla="*/ 0 h 1360210"/>
                <a:gd name="connsiteX1" fmla="*/ 2774969 w 5620926"/>
                <a:gd name="connsiteY1" fmla="*/ 0 h 1360210"/>
                <a:gd name="connsiteX2" fmla="*/ 2957526 w 5620926"/>
                <a:gd name="connsiteY2" fmla="*/ 0 h 1360210"/>
                <a:gd name="connsiteX3" fmla="*/ 2957526 w 5620926"/>
                <a:gd name="connsiteY3" fmla="*/ 3811 h 1360210"/>
                <a:gd name="connsiteX4" fmla="*/ 3200267 w 5620926"/>
                <a:gd name="connsiteY4" fmla="*/ 3811 h 1360210"/>
                <a:gd name="connsiteX5" fmla="*/ 4750630 w 5620926"/>
                <a:gd name="connsiteY5" fmla="*/ 682011 h 1360210"/>
                <a:gd name="connsiteX6" fmla="*/ 5620926 w 5620926"/>
                <a:gd name="connsiteY6" fmla="*/ 1360210 h 1360210"/>
                <a:gd name="connsiteX7" fmla="*/ 2845957 w 5620926"/>
                <a:gd name="connsiteY7" fmla="*/ 1360210 h 1360210"/>
                <a:gd name="connsiteX8" fmla="*/ 2663400 w 5620926"/>
                <a:gd name="connsiteY8" fmla="*/ 1360210 h 1360210"/>
                <a:gd name="connsiteX9" fmla="*/ 2663400 w 5620926"/>
                <a:gd name="connsiteY9" fmla="*/ 1356399 h 1360210"/>
                <a:gd name="connsiteX10" fmla="*/ 2420659 w 5620926"/>
                <a:gd name="connsiteY10" fmla="*/ 1356399 h 1360210"/>
                <a:gd name="connsiteX11" fmla="*/ 870296 w 5620926"/>
                <a:gd name="connsiteY11" fmla="*/ 678199 h 1360210"/>
                <a:gd name="connsiteX12" fmla="*/ 0 w 5620926"/>
                <a:gd name="connsiteY12" fmla="*/ 0 h 136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20926" h="1360210">
                  <a:moveTo>
                    <a:pt x="0" y="0"/>
                  </a:moveTo>
                  <a:cubicBezTo>
                    <a:pt x="0" y="0"/>
                    <a:pt x="0" y="0"/>
                    <a:pt x="2774969" y="0"/>
                  </a:cubicBezTo>
                  <a:lnTo>
                    <a:pt x="2957526" y="0"/>
                  </a:lnTo>
                  <a:lnTo>
                    <a:pt x="2957526" y="3811"/>
                  </a:lnTo>
                  <a:lnTo>
                    <a:pt x="3200267" y="3811"/>
                  </a:lnTo>
                  <a:cubicBezTo>
                    <a:pt x="4027762" y="108884"/>
                    <a:pt x="4332127" y="213958"/>
                    <a:pt x="4750630" y="682011"/>
                  </a:cubicBezTo>
                  <a:cubicBezTo>
                    <a:pt x="5166755" y="1150064"/>
                    <a:pt x="5620926" y="1360210"/>
                    <a:pt x="5620926" y="1360210"/>
                  </a:cubicBezTo>
                  <a:cubicBezTo>
                    <a:pt x="5620926" y="1360210"/>
                    <a:pt x="5620926" y="1360210"/>
                    <a:pt x="2845957" y="1360210"/>
                  </a:cubicBezTo>
                  <a:lnTo>
                    <a:pt x="2663400" y="1360210"/>
                  </a:lnTo>
                  <a:lnTo>
                    <a:pt x="2663400" y="1356399"/>
                  </a:lnTo>
                  <a:lnTo>
                    <a:pt x="2420659" y="1356399"/>
                  </a:lnTo>
                  <a:cubicBezTo>
                    <a:pt x="1593164" y="1251326"/>
                    <a:pt x="1288799" y="1146252"/>
                    <a:pt x="870296" y="678199"/>
                  </a:cubicBezTo>
                  <a:cubicBezTo>
                    <a:pt x="454171" y="2101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>
              <p:custDataLst>
                <p:tags r:id="rId5"/>
              </p:custDataLst>
            </p:nvPr>
          </p:nvSpPr>
          <p:spPr bwMode="auto">
            <a:xfrm>
              <a:off x="277969" y="6022293"/>
              <a:ext cx="477190" cy="142007"/>
            </a:xfrm>
            <a:custGeom>
              <a:avLst/>
              <a:gdLst>
                <a:gd name="T0" fmla="*/ 3070 w 3070"/>
                <a:gd name="T1" fmla="*/ 568 h 568"/>
                <a:gd name="T2" fmla="*/ 2703 w 3070"/>
                <a:gd name="T3" fmla="*/ 284 h 568"/>
                <a:gd name="T4" fmla="*/ 2052 w 3070"/>
                <a:gd name="T5" fmla="*/ 0 h 568"/>
                <a:gd name="T6" fmla="*/ 1328 w 3070"/>
                <a:gd name="T7" fmla="*/ 0 h 568"/>
                <a:gd name="T8" fmla="*/ 1328 w 3070"/>
                <a:gd name="T9" fmla="*/ 0 h 568"/>
                <a:gd name="T10" fmla="*/ 0 w 3070"/>
                <a:gd name="T11" fmla="*/ 0 h 568"/>
                <a:gd name="T12" fmla="*/ 367 w 3070"/>
                <a:gd name="T13" fmla="*/ 284 h 568"/>
                <a:gd name="T14" fmla="*/ 1019 w 3070"/>
                <a:gd name="T15" fmla="*/ 568 h 568"/>
                <a:gd name="T16" fmla="*/ 1743 w 3070"/>
                <a:gd name="T17" fmla="*/ 568 h 568"/>
                <a:gd name="T18" fmla="*/ 1743 w 3070"/>
                <a:gd name="T19" fmla="*/ 568 h 568"/>
                <a:gd name="T20" fmla="*/ 3070 w 3070"/>
                <a:gd name="T2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0" h="568">
                  <a:moveTo>
                    <a:pt x="3070" y="568"/>
                  </a:moveTo>
                  <a:cubicBezTo>
                    <a:pt x="3070" y="568"/>
                    <a:pt x="2879" y="480"/>
                    <a:pt x="2703" y="284"/>
                  </a:cubicBezTo>
                  <a:cubicBezTo>
                    <a:pt x="2528" y="88"/>
                    <a:pt x="2400" y="44"/>
                    <a:pt x="2052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1" y="88"/>
                    <a:pt x="367" y="284"/>
                  </a:cubicBezTo>
                  <a:cubicBezTo>
                    <a:pt x="543" y="480"/>
                    <a:pt x="671" y="524"/>
                    <a:pt x="1019" y="568"/>
                  </a:cubicBezTo>
                  <a:cubicBezTo>
                    <a:pt x="1743" y="568"/>
                    <a:pt x="1743" y="568"/>
                    <a:pt x="1743" y="568"/>
                  </a:cubicBezTo>
                  <a:cubicBezTo>
                    <a:pt x="1743" y="568"/>
                    <a:pt x="1743" y="568"/>
                    <a:pt x="1743" y="568"/>
                  </a:cubicBezTo>
                  <a:lnTo>
                    <a:pt x="3070" y="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 userDrawn="1">
            <p:custDataLst>
              <p:tags r:id="rId6"/>
            </p:custDataLst>
          </p:nvPr>
        </p:nvGrpSpPr>
        <p:grpSpPr>
          <a:xfrm rot="10800000">
            <a:off x="11074400" y="6395085"/>
            <a:ext cx="986790" cy="248285"/>
            <a:chOff x="131041" y="6022283"/>
            <a:chExt cx="624118" cy="142016"/>
          </a:xfrm>
        </p:grpSpPr>
        <p:sp>
          <p:nvSpPr>
            <p:cNvPr id="24" name="任意多边形: 形状 23"/>
            <p:cNvSpPr/>
            <p:nvPr>
              <p:custDataLst>
                <p:tags r:id="rId7"/>
              </p:custDataLst>
            </p:nvPr>
          </p:nvSpPr>
          <p:spPr bwMode="auto">
            <a:xfrm>
              <a:off x="131041" y="6022283"/>
              <a:ext cx="368896" cy="142007"/>
            </a:xfrm>
            <a:custGeom>
              <a:avLst/>
              <a:gdLst>
                <a:gd name="connsiteX0" fmla="*/ 0 w 5620926"/>
                <a:gd name="connsiteY0" fmla="*/ 0 h 1360210"/>
                <a:gd name="connsiteX1" fmla="*/ 2774969 w 5620926"/>
                <a:gd name="connsiteY1" fmla="*/ 0 h 1360210"/>
                <a:gd name="connsiteX2" fmla="*/ 2957526 w 5620926"/>
                <a:gd name="connsiteY2" fmla="*/ 0 h 1360210"/>
                <a:gd name="connsiteX3" fmla="*/ 2957526 w 5620926"/>
                <a:gd name="connsiteY3" fmla="*/ 3811 h 1360210"/>
                <a:gd name="connsiteX4" fmla="*/ 3200267 w 5620926"/>
                <a:gd name="connsiteY4" fmla="*/ 3811 h 1360210"/>
                <a:gd name="connsiteX5" fmla="*/ 4750630 w 5620926"/>
                <a:gd name="connsiteY5" fmla="*/ 682011 h 1360210"/>
                <a:gd name="connsiteX6" fmla="*/ 5620926 w 5620926"/>
                <a:gd name="connsiteY6" fmla="*/ 1360210 h 1360210"/>
                <a:gd name="connsiteX7" fmla="*/ 2845957 w 5620926"/>
                <a:gd name="connsiteY7" fmla="*/ 1360210 h 1360210"/>
                <a:gd name="connsiteX8" fmla="*/ 2663400 w 5620926"/>
                <a:gd name="connsiteY8" fmla="*/ 1360210 h 1360210"/>
                <a:gd name="connsiteX9" fmla="*/ 2663400 w 5620926"/>
                <a:gd name="connsiteY9" fmla="*/ 1356399 h 1360210"/>
                <a:gd name="connsiteX10" fmla="*/ 2420659 w 5620926"/>
                <a:gd name="connsiteY10" fmla="*/ 1356399 h 1360210"/>
                <a:gd name="connsiteX11" fmla="*/ 870296 w 5620926"/>
                <a:gd name="connsiteY11" fmla="*/ 678199 h 1360210"/>
                <a:gd name="connsiteX12" fmla="*/ 0 w 5620926"/>
                <a:gd name="connsiteY12" fmla="*/ 0 h 136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20926" h="1360210">
                  <a:moveTo>
                    <a:pt x="0" y="0"/>
                  </a:moveTo>
                  <a:cubicBezTo>
                    <a:pt x="0" y="0"/>
                    <a:pt x="0" y="0"/>
                    <a:pt x="2774969" y="0"/>
                  </a:cubicBezTo>
                  <a:lnTo>
                    <a:pt x="2957526" y="0"/>
                  </a:lnTo>
                  <a:lnTo>
                    <a:pt x="2957526" y="3811"/>
                  </a:lnTo>
                  <a:lnTo>
                    <a:pt x="3200267" y="3811"/>
                  </a:lnTo>
                  <a:cubicBezTo>
                    <a:pt x="4027762" y="108884"/>
                    <a:pt x="4332127" y="213958"/>
                    <a:pt x="4750630" y="682011"/>
                  </a:cubicBezTo>
                  <a:cubicBezTo>
                    <a:pt x="5166755" y="1150064"/>
                    <a:pt x="5620926" y="1360210"/>
                    <a:pt x="5620926" y="1360210"/>
                  </a:cubicBezTo>
                  <a:cubicBezTo>
                    <a:pt x="5620926" y="1360210"/>
                    <a:pt x="5620926" y="1360210"/>
                    <a:pt x="2845957" y="1360210"/>
                  </a:cubicBezTo>
                  <a:lnTo>
                    <a:pt x="2663400" y="1360210"/>
                  </a:lnTo>
                  <a:lnTo>
                    <a:pt x="2663400" y="1356399"/>
                  </a:lnTo>
                  <a:lnTo>
                    <a:pt x="2420659" y="1356399"/>
                  </a:lnTo>
                  <a:cubicBezTo>
                    <a:pt x="1593164" y="1251326"/>
                    <a:pt x="1288799" y="1146252"/>
                    <a:pt x="870296" y="678199"/>
                  </a:cubicBezTo>
                  <a:cubicBezTo>
                    <a:pt x="454171" y="2101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5" name="Freeform 5"/>
            <p:cNvSpPr/>
            <p:nvPr>
              <p:custDataLst>
                <p:tags r:id="rId8"/>
              </p:custDataLst>
            </p:nvPr>
          </p:nvSpPr>
          <p:spPr bwMode="auto">
            <a:xfrm>
              <a:off x="277969" y="6022292"/>
              <a:ext cx="477190" cy="142007"/>
            </a:xfrm>
            <a:custGeom>
              <a:avLst/>
              <a:gdLst>
                <a:gd name="T0" fmla="*/ 3070 w 3070"/>
                <a:gd name="T1" fmla="*/ 568 h 568"/>
                <a:gd name="T2" fmla="*/ 2703 w 3070"/>
                <a:gd name="T3" fmla="*/ 284 h 568"/>
                <a:gd name="T4" fmla="*/ 2052 w 3070"/>
                <a:gd name="T5" fmla="*/ 0 h 568"/>
                <a:gd name="T6" fmla="*/ 1328 w 3070"/>
                <a:gd name="T7" fmla="*/ 0 h 568"/>
                <a:gd name="T8" fmla="*/ 1328 w 3070"/>
                <a:gd name="T9" fmla="*/ 0 h 568"/>
                <a:gd name="T10" fmla="*/ 0 w 3070"/>
                <a:gd name="T11" fmla="*/ 0 h 568"/>
                <a:gd name="T12" fmla="*/ 367 w 3070"/>
                <a:gd name="T13" fmla="*/ 284 h 568"/>
                <a:gd name="T14" fmla="*/ 1019 w 3070"/>
                <a:gd name="T15" fmla="*/ 568 h 568"/>
                <a:gd name="T16" fmla="*/ 1743 w 3070"/>
                <a:gd name="T17" fmla="*/ 568 h 568"/>
                <a:gd name="T18" fmla="*/ 1743 w 3070"/>
                <a:gd name="T19" fmla="*/ 568 h 568"/>
                <a:gd name="T20" fmla="*/ 3070 w 3070"/>
                <a:gd name="T2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0" h="568">
                  <a:moveTo>
                    <a:pt x="3070" y="568"/>
                  </a:moveTo>
                  <a:cubicBezTo>
                    <a:pt x="3070" y="568"/>
                    <a:pt x="2879" y="480"/>
                    <a:pt x="2703" y="284"/>
                  </a:cubicBezTo>
                  <a:cubicBezTo>
                    <a:pt x="2528" y="88"/>
                    <a:pt x="2400" y="44"/>
                    <a:pt x="2052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1" y="88"/>
                    <a:pt x="367" y="284"/>
                  </a:cubicBezTo>
                  <a:cubicBezTo>
                    <a:pt x="543" y="480"/>
                    <a:pt x="671" y="524"/>
                    <a:pt x="1019" y="568"/>
                  </a:cubicBezTo>
                  <a:cubicBezTo>
                    <a:pt x="1743" y="568"/>
                    <a:pt x="1743" y="568"/>
                    <a:pt x="1743" y="568"/>
                  </a:cubicBezTo>
                  <a:cubicBezTo>
                    <a:pt x="1743" y="568"/>
                    <a:pt x="1743" y="568"/>
                    <a:pt x="1743" y="568"/>
                  </a:cubicBezTo>
                  <a:lnTo>
                    <a:pt x="3070" y="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96.xml"/><Relationship Id="rId23" Type="http://schemas.openxmlformats.org/officeDocument/2006/relationships/tags" Target="../tags/tag195.xml"/><Relationship Id="rId22" Type="http://schemas.openxmlformats.org/officeDocument/2006/relationships/tags" Target="../tags/tag194.xml"/><Relationship Id="rId21" Type="http://schemas.openxmlformats.org/officeDocument/2006/relationships/tags" Target="../tags/tag193.xml"/><Relationship Id="rId20" Type="http://schemas.openxmlformats.org/officeDocument/2006/relationships/tags" Target="../tags/tag192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91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3" Type="http://schemas.openxmlformats.org/officeDocument/2006/relationships/notesSlide" Target="../notesSlides/notesSlide3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215.xml"/><Relationship Id="rId10" Type="http://schemas.openxmlformats.org/officeDocument/2006/relationships/image" Target="../media/image1.png"/><Relationship Id="rId1" Type="http://schemas.openxmlformats.org/officeDocument/2006/relationships/tags" Target="../tags/tag20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tags" Target="../tags/tag222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6" Type="http://schemas.openxmlformats.org/officeDocument/2006/relationships/notesSlide" Target="../notesSlides/notesSlide4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227.xml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tags" Target="../tags/tag226.xml"/><Relationship Id="rId10" Type="http://schemas.openxmlformats.org/officeDocument/2006/relationships/tags" Target="../tags/tag225.xml"/><Relationship Id="rId1" Type="http://schemas.openxmlformats.org/officeDocument/2006/relationships/tags" Target="../tags/tag21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22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png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244.xml"/><Relationship Id="rId13" Type="http://schemas.openxmlformats.org/officeDocument/2006/relationships/image" Target="../media/image9.png"/><Relationship Id="rId12" Type="http://schemas.openxmlformats.org/officeDocument/2006/relationships/image" Target="../media/image8.jpeg"/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" Type="http://schemas.openxmlformats.org/officeDocument/2006/relationships/tags" Target="../tags/tag23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252.xml"/><Relationship Id="rId1" Type="http://schemas.openxmlformats.org/officeDocument/2006/relationships/tags" Target="../tags/tag2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组会</a:t>
            </a:r>
            <a:r>
              <a:rPr lang="zh-CN" altLang="en-US" dirty="0"/>
              <a:t>汇报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2024/3/22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李鑫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6998" y="2750185"/>
            <a:ext cx="2560955" cy="135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866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kern="0" spc="20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01</a:t>
            </a:r>
            <a:endParaRPr kumimoji="0" lang="en-US" altLang="zh-CN" sz="4800" b="0" i="0" kern="0" spc="20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2350453" y="2750820"/>
            <a:ext cx="212090" cy="1356995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323982" rIns="899951" anchor="ctr">
            <a:normAutofit/>
          </a:bodyPr>
          <a:lstStyle/>
          <a:p>
            <a:pPr marL="0" marR="0" lvl="0" indent="0" algn="l" defTabSz="8667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kern="0" spc="20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/>
        <p:txBody>
          <a:bodyPr>
            <a:normAutofit fontScale="60000"/>
          </a:bodyPr>
          <a:lstStyle/>
          <a:p>
            <a:r>
              <a:rPr lang="en-US" altLang="zh-CN" b="1" dirty="0"/>
              <a:t>CodeFormer</a:t>
            </a:r>
            <a:r>
              <a:rPr b="1" dirty="0"/>
              <a:t>：Towards Robust Blind Face Restoration with Codebook Lookup Transformer</a:t>
            </a:r>
            <a:endParaRPr b="1" dirty="0"/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文献</a:t>
            </a:r>
            <a:r>
              <a:rPr lang="zh-CN" altLang="en-US" dirty="0"/>
              <a:t>汇报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26" name="组合 25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7"/>
            </p:custDataLst>
          </p:nvPr>
        </p:nvSpPr>
        <p:spPr>
          <a:xfrm>
            <a:off x="608399" y="136525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发表时间：</a:t>
            </a: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2022.11.1 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投稿会议：NeurIPS 2022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完成单位：新加坡南洋理工</a:t>
            </a: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S-Lab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主要内容：使用</a:t>
            </a: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VQGAN</a:t>
            </a: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架构进行图像</a:t>
            </a: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恢复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代码：https://github.com/krennic999/MPI.git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0">
            <a:normAutofit fontScale="6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Towards Robust Blind Face Restoration with Codebook Lookup Transformer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4575" y="761365"/>
            <a:ext cx="4042410" cy="204660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20" name="组合 19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2" name="任意多边形: 形状 21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6400203" y="159137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折角形 33"/>
          <p:cNvSpPr/>
          <p:nvPr>
            <p:custDataLst>
              <p:tags r:id="rId8"/>
            </p:custDataLst>
          </p:nvPr>
        </p:nvSpPr>
        <p:spPr>
          <a:xfrm>
            <a:off x="609036" y="1591374"/>
            <a:ext cx="5182845" cy="3960956"/>
          </a:xfrm>
          <a:prstGeom prst="foldedCorner">
            <a:avLst>
              <a:gd name="adj" fmla="val 16445"/>
            </a:avLst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任意多边形 8"/>
          <p:cNvSpPr/>
          <p:nvPr>
            <p:custDataLst>
              <p:tags r:id="rId9"/>
            </p:custDataLst>
          </p:nvPr>
        </p:nvSpPr>
        <p:spPr>
          <a:xfrm>
            <a:off x="918565" y="1591374"/>
            <a:ext cx="462915" cy="664845"/>
          </a:xfrm>
          <a:custGeom>
            <a:avLst/>
            <a:gdLst>
              <a:gd name="connsiteX0" fmla="*/ 0 w 1500"/>
              <a:gd name="connsiteY0" fmla="*/ 0 h 1449"/>
              <a:gd name="connsiteX1" fmla="*/ 1500 w 1500"/>
              <a:gd name="connsiteY1" fmla="*/ 0 h 1449"/>
              <a:gd name="connsiteX2" fmla="*/ 1500 w 1500"/>
              <a:gd name="connsiteY2" fmla="*/ 1449 h 1449"/>
              <a:gd name="connsiteX3" fmla="*/ 768 w 1500"/>
              <a:gd name="connsiteY3" fmla="*/ 1098 h 1449"/>
              <a:gd name="connsiteX4" fmla="*/ 0 w 1500"/>
              <a:gd name="connsiteY4" fmla="*/ 1449 h 1449"/>
              <a:gd name="connsiteX5" fmla="*/ 0 w 1500"/>
              <a:gd name="connsiteY5" fmla="*/ 0 h 1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0" h="1449">
                <a:moveTo>
                  <a:pt x="0" y="0"/>
                </a:moveTo>
                <a:lnTo>
                  <a:pt x="1500" y="0"/>
                </a:lnTo>
                <a:lnTo>
                  <a:pt x="1500" y="1449"/>
                </a:lnTo>
                <a:lnTo>
                  <a:pt x="768" y="1098"/>
                </a:lnTo>
                <a:lnTo>
                  <a:pt x="0" y="14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919200" y="2166886"/>
            <a:ext cx="4562516" cy="281247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rmAutofit fontScale="7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盲人脸恢复是一个高度不适定问题，为了提高输出的质量需要从两方面入手：</a:t>
            </a:r>
            <a:r>
              <a:rPr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）降低</a:t>
            </a:r>
            <a:r>
              <a:rPr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LQ-HQ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映射的不确定性；</a:t>
            </a:r>
            <a:r>
              <a:rPr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）补充高质量细节的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辅助信息</a:t>
            </a:r>
            <a:endParaRPr lang="zh-CN" altLang="en-US" sz="20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Transfomer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对人脸全局特征建模，从而弥补局部信息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损失。</a:t>
            </a:r>
            <a:endParaRPr lang="zh-CN" altLang="en-US" sz="20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VQ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（向量离散化）减少</a:t>
            </a:r>
            <a:r>
              <a:rPr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LQ-HQ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映射的不确定性。补充高质量的恢复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细节</a:t>
            </a:r>
            <a:endParaRPr lang="zh-CN" altLang="en-US" sz="20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1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Motivation</a:t>
            </a:r>
            <a:endParaRPr altLang="zh-CN" sz="3200" b="1" spc="15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00165" y="1591310"/>
            <a:ext cx="3181350" cy="19615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00165" y="3655695"/>
            <a:ext cx="3379470" cy="183642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20" name="组合 19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2" name="任意多边形: 形状 21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7"/>
            </p:custDataLst>
          </p:nvPr>
        </p:nvSpPr>
        <p:spPr>
          <a:xfrm>
            <a:off x="919480" y="2166620"/>
            <a:ext cx="9643110" cy="301561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为图像恢复任务量身定制了</a:t>
            </a:r>
            <a:r>
              <a:rPr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CodeFormer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网络，能够恢复比最近邻匹配更多的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细节</a:t>
            </a:r>
            <a:endParaRPr lang="zh-CN" altLang="en-US" sz="20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提出了一个具有可调系数的可控特征变换模块，用于控制从 LQ 编码器到解码器的信息流。这样的设计允许在恢复质量和保真度之间灵活地权衡。</a:t>
            </a:r>
            <a:endParaRPr lang="zh-CN" altLang="en-US" sz="20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Contributions</a:t>
            </a:r>
            <a:endParaRPr altLang="zh-CN" sz="3200" b="1" spc="15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20" name="组合 19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2" name="任意多边形: 形状 21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7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Methods</a:t>
            </a:r>
            <a:endParaRPr altLang="zh-CN" sz="3200" b="1" spc="15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630" y="1452245"/>
            <a:ext cx="7586345" cy="39535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20430" y="1607185"/>
            <a:ext cx="28206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Stage1</a:t>
            </a:r>
            <a:r>
              <a:rPr lang="zh-CN" altLang="en-US"/>
              <a:t>：训练码表，对重建出的图像进行监督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Stage2</a:t>
            </a:r>
            <a:r>
              <a:rPr lang="zh-CN" altLang="en-US"/>
              <a:t>：</a:t>
            </a:r>
            <a:r>
              <a:rPr lang="en-US" altLang="zh-CN"/>
              <a:t>Transformer</a:t>
            </a:r>
            <a:r>
              <a:rPr lang="zh-CN" altLang="en-US"/>
              <a:t>自回归码本，学习图像全局关系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Stage3</a:t>
            </a:r>
            <a:r>
              <a:rPr lang="zh-CN" altLang="en-US"/>
              <a:t>：保真度与恢复质量权衡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4035" y="4967605"/>
            <a:ext cx="3728720" cy="3321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4035" y="3794760"/>
            <a:ext cx="3538220" cy="3460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17205" y="2378710"/>
            <a:ext cx="3627755" cy="331470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1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1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47495" y="4333875"/>
            <a:ext cx="4190365" cy="236347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20" name="组合 19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2" name="任意多边形: 形状 21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7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Results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975" y="979805"/>
            <a:ext cx="11003280" cy="30175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330" y="4132580"/>
            <a:ext cx="11087100" cy="256794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general"/>
</p:tagLst>
</file>

<file path=ppt/tags/tag1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genera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frame"/>
</p:tagLst>
</file>

<file path=ppt/tags/tag11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frame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topBottom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topBottom"/>
</p:tagLst>
</file>

<file path=ppt/tags/tag1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ottomTop"/>
</p:tagLst>
</file>

<file path=ppt/tags/tag15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ottomTop"/>
</p:tagLst>
</file>

<file path=ppt/tags/tag15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navigation"/>
</p:tagLst>
</file>

<file path=ppt/tags/tag16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</p:tagLst>
</file>

<file path=ppt/tags/tag16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</p:tagLst>
</file>

<file path=ppt/tags/tag18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elt"/>
</p:tagLst>
</file>

<file path=ppt/tags/tag18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TEMPLATE_THUMBS_INDEX" val="1、4、7、12、13、15、16、17、18、21、25、27、31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</p:tagLst>
</file>

<file path=ppt/tags/tag1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品牌推广方案"/>
</p:tagLst>
</file>

<file path=ppt/tags/tag1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4397_1*b*3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2020/01/01"/>
</p:tagLst>
</file>

<file path=ppt/tags/tag1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4397_1*b*2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汇报人姓名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TEMPLATE_THUMBS_INDEX" val="1、4、7、12、13、15、16、17、18、21、25、27、31"/>
  <p:tag name="KSO_WM_SLIDE_ID" val="custom2020439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  <p:tag name="KSO_WM_SLIDE_LAYOUT" val="a_b"/>
  <p:tag name="KSO_WM_SLIDE_LAYOUT_CNT" val="1_3"/>
</p:tagLst>
</file>

<file path=ppt/tags/tag201.xml><?xml version="1.0" encoding="utf-8"?>
<p:tagLst xmlns:p="http://schemas.openxmlformats.org/presentationml/2006/main">
  <p:tag name="KSO_WM_UNIT_NOCLEAR" val="0"/>
  <p:tag name="KSO_WM_UNIT_VALUE" val="8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397_7*e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Part 01"/>
</p:tagLst>
</file>

<file path=ppt/tags/tag202.xml><?xml version="1.0" encoding="utf-8"?>
<p:tagLst xmlns:p="http://schemas.openxmlformats.org/presentationml/2006/main">
  <p:tag name="MH" val="20161022204303"/>
  <p:tag name="MH_LIBRARY" val="GRAPHIC"/>
  <p:tag name="MH_ORDER" val="Rectangle 1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7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397_7*b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副标题内容"/>
</p:tagLst>
</file>

<file path=ppt/tags/tag20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7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标题"/>
</p:tagLst>
</file>

<file path=ppt/tags/tag205.xml><?xml version="1.0" encoding="utf-8"?>
<p:tagLst xmlns:p="http://schemas.openxmlformats.org/presentationml/2006/main">
  <p:tag name="KSO_WM_SLIDE_ID" val="custom20204397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397"/>
  <p:tag name="KSO_WM_SLIDE_LAYOUT" val="a_b_e"/>
  <p:tag name="KSO_WM_SLIDE_LAYOUT_CNT" val="1_1_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8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8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8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8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8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8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397_8*i*7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397_8*f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……"/>
</p:tagLst>
</file>

<file path=ppt/tags/tag21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8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1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397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7"/>
  <p:tag name="KSO_WM_SLIDE_POSITION" val="0*0"/>
  <p:tag name="KSO_WM_TAG_VERSION" val="1.0"/>
  <p:tag name="KSO_WM_BEAUTIFY_FLAG" val="#wm#"/>
  <p:tag name="KSO_WM_TEMPLATE_CATEGORY" val="custom"/>
  <p:tag name="KSO_WM_TEMPLATE_INDEX" val="20204397"/>
  <p:tag name="KSO_WM_SLIDE_LAYOUT" val="a_f_i"/>
  <p:tag name="KSO_WM_SLIDE_LAYOUT_CNT" val="1_1_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9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9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9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9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9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9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ID" val="custom20204397_9*h_i*2_1"/>
  <p:tag name="KSO_WM_TEMPLATE_CATEGORY" val="custom"/>
  <p:tag name="KSO_WM_TEMPLATE_INDEX" val="20204397"/>
  <p:tag name="KSO_WM_UNIT_LAYERLEVEL" val="1_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TEXTBOXSTYLE_SHAPETYPE" val="1"/>
  <p:tag name="KSO_WM_UNIT_TEXTBOXSTYLE_ADJUSTLEFT" val="0_-29.09998"/>
  <p:tag name="KSO_WM_UNIT_TEXTBOXSTYLE_ADJUSTTOP" val="0_-63.95001"/>
  <p:tag name="KSO_WM_UNIT_TEXTBOXSTYLE_ADJUSTWIDTH" val="100_58.19998"/>
  <p:tag name="KSO_WM_UNIT_TEXTBOXSTYLE_ADJUSTHEIGTH" val="100_109.65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ID" val="custom20204397_9*h_i*1_1"/>
  <p:tag name="KSO_WM_TEMPLATE_CATEGORY" val="custom"/>
  <p:tag name="KSO_WM_TEMPLATE_INDEX" val="20204397"/>
  <p:tag name="KSO_WM_UNIT_LAYERLEVEL" val="1_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TEXTBOXSTYLE_SHAPETYPE" val="1"/>
  <p:tag name="KSO_WM_UNIT_TEXTBOXSTYLE_ADJUSTLEFT" val="10_-35.445"/>
  <p:tag name="KSO_WM_UNIT_TEXTBOXSTYLE_ADJUSTTOP" val="0_-63.95001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ID" val="custom20204397_9*h_i*1_2"/>
  <p:tag name="KSO_WM_TEMPLATE_CATEGORY" val="custom"/>
  <p:tag name="KSO_WM_TEMPLATE_INDEX" val="20204397"/>
  <p:tag name="KSO_WM_UNIT_LAYERLEVEL" val="1_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DEFAULT_FONT" val="16;20;2"/>
  <p:tag name="KSO_WM_UNIT_BLOCK" val="0"/>
  <p:tag name="KSO_WM_UNIT_SUBTYPE" val="a"/>
  <p:tag name="KSO_WM_UNIT_NOCLEAR" val="0"/>
  <p:tag name="KSO_WM_UNIT_VALUE" val="85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9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;&#13;为了最终演示发布的良好效果，请尽量言简意赅的阐述观点；根据需要可酌情增减文字……"/>
</p:tagLst>
</file>

<file path=ppt/tags/tag22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9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2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3,&quot;right&quot;:1.69,&quot;bottom&quot;:0.43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3.6},&quot;minSize&quot;:{&quot;size1&quot;:40.3},&quot;maxSize&quot;:{&quot;size1&quot;:71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55,&quot;top&quot;:4.11,&quot;right&quot;:2.96,&quot;bottom&quot;:5.86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2.269,&quot;right&quot;:2.13,&quot;bottom&quot;:4.04},&quot;edge&quot;:{&quot;left&quot;:false,&quot;top&quot;:false,&quot;right&quot;:true,&quot;bottom&quot;:true}}]}]}"/>
  <p:tag name="KSO_WM_SLIDE_BACKGROUND" val="[&quot;navigation&quot;]"/>
  <p:tag name="KSO_WM_SLIDE_RATIO" val="1.777778"/>
  <p:tag name="KSO_WM_SLIDE_ID" val="custom20204397_9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9"/>
  <p:tag name="KSO_WM_SLIDE_SIZE" val="864.095*311.886"/>
  <p:tag name="KSO_WM_SLIDE_POSITION" val="47.9556*125.305"/>
  <p:tag name="KSO_WM_TAG_VERSION" val="1.0"/>
  <p:tag name="KSO_WM_BEAUTIFY_FLAG" val="#wm#"/>
  <p:tag name="KSO_WM_TEMPLATE_CATEGORY" val="custom"/>
  <p:tag name="KSO_WM_TEMPLATE_INDEX" val="20204397"/>
  <p:tag name="KSO_WM_SLIDE_LAYOUT" val="a_i_h"/>
  <p:tag name="KSO_WM_SLIDE_LAYOUT_CNT" val="1_1_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9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9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9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9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9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9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DEFAULT_FONT" val="16;20;2"/>
  <p:tag name="KSO_WM_UNIT_BLOCK" val="0"/>
  <p:tag name="KSO_WM_UNIT_SUBTYPE" val="a"/>
  <p:tag name="KSO_WM_UNIT_NOCLEAR" val="0"/>
  <p:tag name="KSO_WM_UNIT_VALUE" val="85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9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;&#13;为了最终演示发布的良好效果，请尽量言简意赅的阐述观点；根据需要可酌情增减文字……"/>
</p:tagLst>
</file>

<file path=ppt/tags/tag235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9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3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3,&quot;right&quot;:1.69,&quot;bottom&quot;:0.43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3.6},&quot;minSize&quot;:{&quot;size1&quot;:40.3},&quot;maxSize&quot;:{&quot;size1&quot;:71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55,&quot;top&quot;:4.11,&quot;right&quot;:2.96,&quot;bottom&quot;:5.86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2.269,&quot;right&quot;:2.13,&quot;bottom&quot;:4.04},&quot;edge&quot;:{&quot;left&quot;:false,&quot;top&quot;:false,&quot;right&quot;:true,&quot;bottom&quot;:true}}]}]}"/>
  <p:tag name="KSO_WM_SLIDE_BACKGROUND" val="[&quot;navigation&quot;]"/>
  <p:tag name="KSO_WM_SLIDE_RATIO" val="1.777778"/>
  <p:tag name="KSO_WM_SLIDE_ID" val="custom20204397_9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9"/>
  <p:tag name="KSO_WM_SLIDE_SIZE" val="864.095*311.886"/>
  <p:tag name="KSO_WM_SLIDE_POSITION" val="47.9556*125.305"/>
  <p:tag name="KSO_WM_TAG_VERSION" val="1.0"/>
  <p:tag name="KSO_WM_BEAUTIFY_FLAG" val="#wm#"/>
  <p:tag name="KSO_WM_TEMPLATE_CATEGORY" val="custom"/>
  <p:tag name="KSO_WM_TEMPLATE_INDEX" val="20204397"/>
  <p:tag name="KSO_WM_SLIDE_LAYOUT" val="a_i_h"/>
  <p:tag name="KSO_WM_SLIDE_LAYOUT_CNT" val="1_1_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9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9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9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9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9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9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9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4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3,&quot;right&quot;:1.69,&quot;bottom&quot;:0.43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3.6},&quot;minSize&quot;:{&quot;size1&quot;:40.3},&quot;maxSize&quot;:{&quot;size1&quot;:71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55,&quot;top&quot;:4.11,&quot;right&quot;:2.96,&quot;bottom&quot;:5.86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2.269,&quot;right&quot;:2.13,&quot;bottom&quot;:4.04},&quot;edge&quot;:{&quot;left&quot;:false,&quot;top&quot;:false,&quot;right&quot;:true,&quot;bottom&quot;:true}}]}]}"/>
  <p:tag name="KSO_WM_SLIDE_BACKGROUND" val="[&quot;navigation&quot;]"/>
  <p:tag name="KSO_WM_SLIDE_RATIO" val="1.777778"/>
  <p:tag name="KSO_WM_SLIDE_ID" val="custom20204397_9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9"/>
  <p:tag name="KSO_WM_SLIDE_SIZE" val="864.095*311.886"/>
  <p:tag name="KSO_WM_SLIDE_POSITION" val="47.9556*125.305"/>
  <p:tag name="KSO_WM_TAG_VERSION" val="1.0"/>
  <p:tag name="KSO_WM_BEAUTIFY_FLAG" val="#wm#"/>
  <p:tag name="KSO_WM_TEMPLATE_CATEGORY" val="custom"/>
  <p:tag name="KSO_WM_TEMPLATE_INDEX" val="20204397"/>
  <p:tag name="KSO_WM_SLIDE_LAYOUT" val="a_i_h"/>
  <p:tag name="KSO_WM_SLIDE_LAYOUT_CNT" val="1_1_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9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9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9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9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9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9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9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5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3,&quot;right&quot;:1.69,&quot;bottom&quot;:0.43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3.6},&quot;minSize&quot;:{&quot;size1&quot;:40.3},&quot;maxSize&quot;:{&quot;size1&quot;:71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55,&quot;top&quot;:4.11,&quot;right&quot;:2.96,&quot;bottom&quot;:5.86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2.269,&quot;right&quot;:2.13,&quot;bottom&quot;:4.04},&quot;edge&quot;:{&quot;left&quot;:false,&quot;top&quot;:false,&quot;right&quot;:true,&quot;bottom&quot;:true}}]}]}"/>
  <p:tag name="KSO_WM_SLIDE_BACKGROUND" val="[&quot;navigation&quot;]"/>
  <p:tag name="KSO_WM_SLIDE_RATIO" val="1.777778"/>
  <p:tag name="KSO_WM_SLIDE_ID" val="custom20204397_9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9"/>
  <p:tag name="KSO_WM_SLIDE_SIZE" val="864.095*311.886"/>
  <p:tag name="KSO_WM_SLIDE_POSITION" val="47.9556*125.305"/>
  <p:tag name="KSO_WM_TAG_VERSION" val="1.0"/>
  <p:tag name="KSO_WM_BEAUTIFY_FLAG" val="#wm#"/>
  <p:tag name="KSO_WM_TEMPLATE_CATEGORY" val="custom"/>
  <p:tag name="KSO_WM_TEMPLATE_INDEX" val="20204397"/>
  <p:tag name="KSO_WM_SLIDE_LAYOUT" val="a_i_h"/>
  <p:tag name="KSO_WM_SLIDE_LAYOUT_CNT" val="1_1_2"/>
</p:tagLst>
</file>

<file path=ppt/tags/tag253.xml><?xml version="1.0" encoding="utf-8"?>
<p:tagLst xmlns:p="http://schemas.openxmlformats.org/presentationml/2006/main">
  <p:tag name="commondata" val="eyJoZGlkIjoiZDBkN2VhMWVlZWNmMWVjY2JkYWE5OTU4MTk1NzIwZDAifQ=="/>
  <p:tag name="KSO_WPP_MARK_KEY" val="c2b63831-911a-4f25-8d25-4e961785bcd4"/>
  <p:tag name="COMMONDATA" val="eyJoZGlkIjoiNzE5YmI4MTEwNzdmMzBjOGZlMDBjMDZlMmE1NjIwMGQifQ==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MH" val="20161022204303"/>
  <p:tag name="MH_LIBRARY" val="GRAPHIC"/>
  <p:tag name="MH_ORDER" val="Rectangle 12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45">
      <a:dk1>
        <a:srgbClr val="000000"/>
      </a:dk1>
      <a:lt1>
        <a:srgbClr val="FFFFFF"/>
      </a:lt1>
      <a:dk2>
        <a:srgbClr val="EDF6F7"/>
      </a:dk2>
      <a:lt2>
        <a:srgbClr val="FBFCFC"/>
      </a:lt2>
      <a:accent1>
        <a:srgbClr val="3989AD"/>
      </a:accent1>
      <a:accent2>
        <a:srgbClr val="38A293"/>
      </a:accent2>
      <a:accent3>
        <a:srgbClr val="5B9955"/>
      </a:accent3>
      <a:accent4>
        <a:srgbClr val="C1A24D"/>
      </a:accent4>
      <a:accent5>
        <a:srgbClr val="D07154"/>
      </a:accent5>
      <a:accent6>
        <a:srgbClr val="BB739C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WPS 演示</Application>
  <PresentationFormat>宽屏</PresentationFormat>
  <Paragraphs>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汉仪旗黑-85S</vt:lpstr>
      <vt:lpstr>黑体</vt:lpstr>
      <vt:lpstr>Calibri</vt:lpstr>
      <vt:lpstr>Segoe UI</vt:lpstr>
      <vt:lpstr>Times New Roman</vt:lpstr>
      <vt:lpstr>Arial Unicode MS</vt:lpstr>
      <vt:lpstr>WPS</vt:lpstr>
      <vt:lpstr>1_Office 主题​​</vt:lpstr>
      <vt:lpstr>组会汇报</vt:lpstr>
      <vt:lpstr>文献汇报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Layman</dc:creator>
  <cp:lastModifiedBy>菲儿</cp:lastModifiedBy>
  <cp:revision>45</cp:revision>
  <dcterms:created xsi:type="dcterms:W3CDTF">2023-08-09T12:44:00Z</dcterms:created>
  <dcterms:modified xsi:type="dcterms:W3CDTF">2024-05-12T15:55:35Z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2052-12.1.0.16729</vt:lpwstr>
  </property>
</Properties>
</file>