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30B-465B-55F6-B659-AFDF803D7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20435-B4CC-A07B-EFAE-A7EADFA32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FF81-06FE-E999-EFCB-203198A0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FC35-EC49-8454-F7D0-72DB625A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7690-D190-48D0-6B9E-6670AA1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3180-7232-F22C-543D-CA6C8112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CAEE-69AB-EC9F-9828-5F65B4A3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C6C-CE44-428C-AFAB-FCC3CAA7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F07F-DFB7-4577-217C-0B167C73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878-C8FF-0C0B-24F3-D03D8A42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7BF45-A093-D762-A741-828D24AB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825C-97CA-C5F9-2712-174EA216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5A0D-C241-40B2-7A21-08BE665D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C5B2-DD9D-79D4-6E77-E3194F80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600-A5F2-53AF-3088-62205ED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24E2-A491-228B-CE34-D997686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0510-F9FE-B35A-9920-90FA053D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66C2-95CA-3424-EBEB-DEA0359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1C36-0192-7F0A-A19A-595F3014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1A0B-C6BB-DD1B-61EC-FF4234B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DC6B-344A-DF35-C4C6-3E3DAE03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B54F-924E-7DD0-30EF-D6E58F72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6EBA-D6EF-7BA2-9639-6ED7D1C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CC20-E4A6-4203-E03C-8D70122E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23DD-A166-1BDB-9A1B-5BCB8682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3086-DB51-6019-ACC5-840258AA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38B0-289D-CA92-D9AD-BCE807E0B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1506E-CF7D-94EE-92F0-DCB45D5C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461E-87AA-7BAC-B860-1708C9E7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76D80-7A97-4E01-87C1-1C58589B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1437-E606-F7B5-B3DB-C1406592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D1DA-58A5-BB42-9800-B4BC461B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8524-C351-A81D-6BE7-0184D61E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E4F3B-FED6-72CC-ADC3-70FEADC4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432F2-877F-8D17-5028-FC64C2067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28C5-C530-AB8A-60AB-AD0F1B2CA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39044-C0F7-CC56-F171-12B38FE0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44D30-CFDC-E96F-CF79-32AB6E85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6D801-D247-4B86-E809-2413EC1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ACFF-CBB5-3538-52F5-348451B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67A34-3EDA-E1E3-6CDD-40DB23B0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DE3A7-607B-8842-A1FA-8B843F7D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AF2D8-4E31-040D-CF23-52E78764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7D2DC-D69D-D5BE-5BAF-A4639F5B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9B7A3-9AD3-A7BA-2C03-AE8A5A3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B6D9-0FB8-CE30-8CD5-68F72E51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4039-BBC9-948A-5C18-B5615A25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86AA-94DE-15CD-6F0B-D8EDF96A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02BA8-B954-7BB9-5E69-C1A693B0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B8F3D-202C-5D26-06F0-662061BF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541B-F10E-86E3-0E66-00F16FD8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094B-5CC5-92BA-9752-CC74B3F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158D-256F-0A0E-F46E-AB3A6B06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8B484-E9C0-F02E-C37B-027ED08E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0A5B-87D6-C59F-D87F-70513685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D27C-5D2E-F65B-F23E-92FA0DFC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E7CF-DE5D-F6F5-5E99-38B7C4B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7DED2-5A02-BFB6-438D-D2598566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AB0D1-450B-F36C-3D1B-A5A1917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6DCAC-9DCA-1A26-1F64-4324FA2D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D0B8-DB74-2C9B-32B8-0DD959993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01F67-69F6-4BB3-966A-260D0646A8B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CB5D-9E49-5C8B-2421-7431FCFCE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9BB5-380B-3337-2C57-0A8764FE9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ECDB-6880-D111-819B-7DADED01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martphone data</a:t>
            </a:r>
            <a:endParaRPr lang="en-US" dirty="0"/>
          </a:p>
        </p:txBody>
      </p:sp>
      <p:pic>
        <p:nvPicPr>
          <p:cNvPr id="5" name="Content Placeholder 4" descr="A group of blue and purple lines&#10;&#10;Description automatically generated with medium confidence">
            <a:extLst>
              <a:ext uri="{FF2B5EF4-FFF2-40B4-BE49-F238E27FC236}">
                <a16:creationId xmlns:a16="http://schemas.microsoft.com/office/drawing/2014/main" id="{BCE1ADEA-11CC-0ACC-65FF-E0F55CD9A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9110"/>
            <a:ext cx="6928692" cy="5196518"/>
          </a:xfrm>
        </p:spPr>
      </p:pic>
    </p:spTree>
    <p:extLst>
      <p:ext uri="{BB962C8B-B14F-4D97-AF65-F5344CB8AC3E}">
        <p14:creationId xmlns:p14="http://schemas.microsoft.com/office/powerpoint/2010/main" val="269619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4B43-0553-CF79-0730-BA7001E0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</a:t>
            </a:r>
          </a:p>
        </p:txBody>
      </p:sp>
      <p:pic>
        <p:nvPicPr>
          <p:cNvPr id="5" name="Content Placeholder 4" descr="A group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FE4E150-40F8-FABC-060F-F450957F2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08207" cy="5106155"/>
          </a:xfrm>
        </p:spPr>
      </p:pic>
    </p:spTree>
    <p:extLst>
      <p:ext uri="{BB962C8B-B14F-4D97-AF65-F5344CB8AC3E}">
        <p14:creationId xmlns:p14="http://schemas.microsoft.com/office/powerpoint/2010/main" val="31926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ADE0-47EC-F88F-E27D-FA815935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tethoscope(s)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A23A-8D4B-AA1F-2D1E-006F50D7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3M Littmann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Keep, record it with external microphone</a:t>
            </a:r>
          </a:p>
          <a:p>
            <a:r>
              <a:rPr lang="en-US" dirty="0" err="1"/>
              <a:t>Thinklabs</a:t>
            </a:r>
            <a:r>
              <a:rPr lang="en-US" dirty="0"/>
              <a:t> stethoscope</a:t>
            </a:r>
          </a:p>
          <a:p>
            <a:r>
              <a:rPr lang="en-US" dirty="0"/>
              <a:t>Cheap stethoscope</a:t>
            </a:r>
          </a:p>
        </p:txBody>
      </p:sp>
      <p:pic>
        <p:nvPicPr>
          <p:cNvPr id="1026" name="Picture 2" descr="Digital Stethoscope AI">
            <a:extLst>
              <a:ext uri="{FF2B5EF4-FFF2-40B4-BE49-F238E27FC236}">
                <a16:creationId xmlns:a16="http://schemas.microsoft.com/office/drawing/2014/main" id="{8426581F-A887-DAAE-9B00-116B0ECF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85" y="4500391"/>
            <a:ext cx="2828351" cy="21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7BCD6-CAC2-1A1E-F304-797A6C77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21" y="4500391"/>
            <a:ext cx="2828351" cy="21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1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9D59-E40D-941B-AFF9-305AF8FA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omparison</a:t>
            </a:r>
            <a:endParaRPr lang="en-US" dirty="0"/>
          </a:p>
        </p:txBody>
      </p:sp>
      <p:pic>
        <p:nvPicPr>
          <p:cNvPr id="1026" name="Picture 2" descr="Amazon.com: 1007079-1 - Contact Microphone, CM-01B, PVDF Piezo Film, 40  V/mm, 8 to 2200 Hz, 5 Vdc : 工業與科學">
            <a:extLst>
              <a:ext uri="{FF2B5EF4-FFF2-40B4-BE49-F238E27FC236}">
                <a16:creationId xmlns:a16="http://schemas.microsoft.com/office/drawing/2014/main" id="{2DADCC80-AB76-E659-985D-84F423847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14" y="1654365"/>
            <a:ext cx="160497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30L - 製品 ：BIOPAC Systems">
            <a:extLst>
              <a:ext uri="{FF2B5EF4-FFF2-40B4-BE49-F238E27FC236}">
                <a16:creationId xmlns:a16="http://schemas.microsoft.com/office/drawing/2014/main" id="{5AA27D7A-F6B4-14C1-BB1A-D63A32F2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7" y="1410308"/>
            <a:ext cx="1604972" cy="15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37224-313E-0EC0-3616-183752E47C37}"/>
              </a:ext>
            </a:extLst>
          </p:cNvPr>
          <p:cNvSpPr txBox="1"/>
          <p:nvPr/>
        </p:nvSpPr>
        <p:spPr>
          <a:xfrm>
            <a:off x="7201928" y="1690688"/>
            <a:ext cx="4253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Stethoscope is better in term of </a:t>
            </a:r>
          </a:p>
          <a:p>
            <a:pPr marL="342900" indent="-342900">
              <a:buAutoNum type="arabicPeriod"/>
            </a:pPr>
            <a:r>
              <a:rPr lang="en-US" sz="2200" dirty="0"/>
              <a:t>SNR</a:t>
            </a:r>
          </a:p>
          <a:p>
            <a:pPr marL="342900" indent="-342900">
              <a:buAutoNum type="arabicPeriod"/>
            </a:pPr>
            <a:r>
              <a:rPr lang="en-US" sz="2200" dirty="0"/>
              <a:t>Robust to vibration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07576-2BE2-6496-B538-BA72EDF95C53}"/>
              </a:ext>
            </a:extLst>
          </p:cNvPr>
          <p:cNvSpPr txBox="1"/>
          <p:nvPr/>
        </p:nvSpPr>
        <p:spPr>
          <a:xfrm>
            <a:off x="2188029" y="3087870"/>
            <a:ext cx="1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08341-ED7C-42B2-C6DF-763DB810DE0B}"/>
              </a:ext>
            </a:extLst>
          </p:cNvPr>
          <p:cNvSpPr txBox="1"/>
          <p:nvPr/>
        </p:nvSpPr>
        <p:spPr>
          <a:xfrm>
            <a:off x="4232902" y="3087870"/>
            <a:ext cx="1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Stethoscope</a:t>
            </a:r>
          </a:p>
        </p:txBody>
      </p:sp>
    </p:spTree>
    <p:extLst>
      <p:ext uri="{BB962C8B-B14F-4D97-AF65-F5344CB8AC3E}">
        <p14:creationId xmlns:p14="http://schemas.microsoft.com/office/powerpoint/2010/main" val="192610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8A4E-C5AD-64BA-4464-B8330C21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</a:t>
            </a:r>
            <a:r>
              <a:rPr lang="en-US" altLang="zh-CN" dirty="0"/>
              <a:t>Vital signs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F4271-051F-DD74-4548-01AA1817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74" y="1771245"/>
            <a:ext cx="1144836" cy="15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a device&#10;&#10;Description automatically generated">
            <a:extLst>
              <a:ext uri="{FF2B5EF4-FFF2-40B4-BE49-F238E27FC236}">
                <a16:creationId xmlns:a16="http://schemas.microsoft.com/office/drawing/2014/main" id="{F1662729-C072-7FF1-A3AE-E2E99830A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48" y="3234522"/>
            <a:ext cx="2086456" cy="1376173"/>
          </a:xfrm>
          <a:prstGeom prst="rect">
            <a:avLst/>
          </a:prstGeom>
        </p:spPr>
      </p:pic>
      <p:pic>
        <p:nvPicPr>
          <p:cNvPr id="7" name="Picture 6" descr="A person working on a machine&#10;&#10;Description automatically generated">
            <a:extLst>
              <a:ext uri="{FF2B5EF4-FFF2-40B4-BE49-F238E27FC236}">
                <a16:creationId xmlns:a16="http://schemas.microsoft.com/office/drawing/2014/main" id="{566AC54B-9CBC-EF5D-411A-3F63E77CDB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7"/>
          <a:stretch/>
        </p:blipFill>
        <p:spPr>
          <a:xfrm>
            <a:off x="1131233" y="1888953"/>
            <a:ext cx="2149972" cy="1408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527F4F-68D3-17BF-819A-0D7A699B16CC}"/>
              </a:ext>
            </a:extLst>
          </p:cNvPr>
          <p:cNvSpPr txBox="1"/>
          <p:nvPr/>
        </p:nvSpPr>
        <p:spPr>
          <a:xfrm>
            <a:off x="2946648" y="1204838"/>
            <a:ext cx="142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C57FC-F593-F740-0822-64BDEA994B20}"/>
              </a:ext>
            </a:extLst>
          </p:cNvPr>
          <p:cNvSpPr txBox="1"/>
          <p:nvPr/>
        </p:nvSpPr>
        <p:spPr>
          <a:xfrm>
            <a:off x="7970320" y="1204838"/>
            <a:ext cx="163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EF37F-09D3-85FA-41A6-C49938684653}"/>
              </a:ext>
            </a:extLst>
          </p:cNvPr>
          <p:cNvSpPr txBox="1"/>
          <p:nvPr/>
        </p:nvSpPr>
        <p:spPr>
          <a:xfrm>
            <a:off x="9815633" y="3753198"/>
            <a:ext cx="186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Chest-band RR</a:t>
            </a:r>
          </a:p>
        </p:txBody>
      </p:sp>
      <p:pic>
        <p:nvPicPr>
          <p:cNvPr id="1042" name="Picture 18" descr="Camera Icon Vector Art, Icons, and Graphics for Free Download">
            <a:extLst>
              <a:ext uri="{FF2B5EF4-FFF2-40B4-BE49-F238E27FC236}">
                <a16:creationId xmlns:a16="http://schemas.microsoft.com/office/drawing/2014/main" id="{27B16753-9CE0-F208-C2E1-4AA20655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49" y="1775722"/>
            <a:ext cx="1458800" cy="14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eb camera - Free web icons">
            <a:extLst>
              <a:ext uri="{FF2B5EF4-FFF2-40B4-BE49-F238E27FC236}">
                <a16:creationId xmlns:a16="http://schemas.microsoft.com/office/drawing/2014/main" id="{358E91FA-6B77-78D1-FBC4-85BDE3159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28" y="2033619"/>
            <a:ext cx="1006821" cy="10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8BCA29-719E-61A8-E5AE-924470015812}"/>
              </a:ext>
            </a:extLst>
          </p:cNvPr>
          <p:cNvSpPr txBox="1"/>
          <p:nvPr/>
        </p:nvSpPr>
        <p:spPr>
          <a:xfrm>
            <a:off x="9815633" y="2352363"/>
            <a:ext cx="186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RR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3CE18-2725-DC14-ADD6-EEC674A87332}"/>
              </a:ext>
            </a:extLst>
          </p:cNvPr>
          <p:cNvSpPr txBox="1"/>
          <p:nvPr/>
        </p:nvSpPr>
        <p:spPr>
          <a:xfrm>
            <a:off x="4481425" y="2369150"/>
            <a:ext cx="169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ulse </a:t>
            </a:r>
            <a:r>
              <a:rPr lang="en-US" dirty="0"/>
              <a:t>oximeter</a:t>
            </a:r>
          </a:p>
        </p:txBody>
      </p:sp>
      <p:pic>
        <p:nvPicPr>
          <p:cNvPr id="17" name="Picture 16" descr="A device with a cable attached to it&#10;&#10;Description automatically generated">
            <a:extLst>
              <a:ext uri="{FF2B5EF4-FFF2-40B4-BE49-F238E27FC236}">
                <a16:creationId xmlns:a16="http://schemas.microsoft.com/office/drawing/2014/main" id="{1D52AB8D-4DF0-6C15-A4A8-F07AAE206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3423059"/>
            <a:ext cx="1699519" cy="13993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B9388-E1A8-32A4-8596-89B78F10AE4A}"/>
              </a:ext>
            </a:extLst>
          </p:cNvPr>
          <p:cNvSpPr txBox="1"/>
          <p:nvPr/>
        </p:nvSpPr>
        <p:spPr>
          <a:xfrm>
            <a:off x="4484752" y="3922608"/>
            <a:ext cx="169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PPG sensor</a:t>
            </a:r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EB4B5AE-4640-998C-1F2E-0A9F09D7C5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24" y="4872916"/>
            <a:ext cx="2319598" cy="18361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5D3E69-9547-35A7-97F1-A98105AFE822}"/>
              </a:ext>
            </a:extLst>
          </p:cNvPr>
          <p:cNvSpPr txBox="1"/>
          <p:nvPr/>
        </p:nvSpPr>
        <p:spPr>
          <a:xfrm>
            <a:off x="4481425" y="5641021"/>
            <a:ext cx="25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ECG (golden standard)</a:t>
            </a:r>
          </a:p>
        </p:txBody>
      </p:sp>
    </p:spTree>
    <p:extLst>
      <p:ext uri="{BB962C8B-B14F-4D97-AF65-F5344CB8AC3E}">
        <p14:creationId xmlns:p14="http://schemas.microsoft.com/office/powerpoint/2010/main" val="197772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F7AF-21F8-57B0-628E-8660392F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Stethoscope </a:t>
            </a:r>
            <a:r>
              <a:rPr lang="en-US"/>
              <a:t>on smartphone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DB7C-E23D-9080-298C-741666E4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Smartphone data</vt:lpstr>
      <vt:lpstr>Heartbeat</vt:lpstr>
      <vt:lpstr>Stethoscope(s)</vt:lpstr>
      <vt:lpstr>Comparison</vt:lpstr>
      <vt:lpstr>Animal Vital signs</vt:lpstr>
      <vt:lpstr>Stethoscope on smartphone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data</dc:title>
  <dc:creator>Lixing He (FESCO Adecco Human Resources)</dc:creator>
  <cp:lastModifiedBy>Lixing He (FESCO Adecco Human Resources)</cp:lastModifiedBy>
  <cp:revision>9</cp:revision>
  <dcterms:created xsi:type="dcterms:W3CDTF">2023-10-18T02:30:33Z</dcterms:created>
  <dcterms:modified xsi:type="dcterms:W3CDTF">2023-10-25T02:22:00Z</dcterms:modified>
</cp:coreProperties>
</file>