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30B-465B-55F6-B659-AFDF803D7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20435-B4CC-A07B-EFAE-A7EADFA3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FF81-06FE-E999-EFCB-203198A0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FC35-EC49-8454-F7D0-72DB625A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7690-D190-48D0-6B9E-6670AA1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3180-7232-F22C-543D-CA6C8112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CAEE-69AB-EC9F-9828-5F65B4A3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C6C-CE44-428C-AFAB-FCC3CAA7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F07F-DFB7-4577-217C-0B167C73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878-C8FF-0C0B-24F3-D03D8A4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7BF45-A093-D762-A741-828D24AB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825C-97CA-C5F9-2712-174EA216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5A0D-C241-40B2-7A21-08BE665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C5B2-DD9D-79D4-6E77-E3194F80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600-A5F2-53AF-3088-62205ED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24E2-A491-228B-CE34-D997686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0510-F9FE-B35A-9920-90FA053D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66C2-95CA-3424-EBEB-DEA0359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1C36-0192-7F0A-A19A-595F3014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1A0B-C6BB-DD1B-61EC-FF4234B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DC6B-344A-DF35-C4C6-3E3DAE03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B54F-924E-7DD0-30EF-D6E58F72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6EBA-D6EF-7BA2-9639-6ED7D1C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CC20-E4A6-4203-E03C-8D70122E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23DD-A166-1BDB-9A1B-5BCB8682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3086-DB51-6019-ACC5-840258AA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38B0-289D-CA92-D9AD-BCE807E0B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506E-CF7D-94EE-92F0-DCB45D5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461E-87AA-7BAC-B860-1708C9E7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6D80-7A97-4E01-87C1-1C58589B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1437-E606-F7B5-B3DB-C1406592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D1DA-58A5-BB42-9800-B4BC461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8524-C351-A81D-6BE7-0184D61E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4F3B-FED6-72CC-ADC3-70FEADC4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432F2-877F-8D17-5028-FC64C206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28C5-C530-AB8A-60AB-AD0F1B2C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39044-C0F7-CC56-F171-12B38FE0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44D30-CFDC-E96F-CF79-32AB6E85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6D801-D247-4B86-E809-2413EC1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ACFF-CBB5-3538-52F5-348451B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67A34-3EDA-E1E3-6CDD-40DB23B0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DE3A7-607B-8842-A1FA-8B843F7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AF2D8-4E31-040D-CF23-52E78764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7D2DC-D69D-D5BE-5BAF-A4639F5B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9B7A3-9AD3-A7BA-2C03-AE8A5A3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B6D9-0FB8-CE30-8CD5-68F72E51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4039-BBC9-948A-5C18-B5615A25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86AA-94DE-15CD-6F0B-D8EDF96A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02BA8-B954-7BB9-5E69-C1A693B0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8F3D-202C-5D26-06F0-662061BF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541B-F10E-86E3-0E66-00F16FD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094B-5CC5-92BA-9752-CC74B3F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158D-256F-0A0E-F46E-AB3A6B06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B484-E9C0-F02E-C37B-027ED08E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0A5B-87D6-C59F-D87F-70513685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D27C-5D2E-F65B-F23E-92FA0DFC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E7CF-DE5D-F6F5-5E99-38B7C4B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7DED2-5A02-BFB6-438D-D2598566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AB0D1-450B-F36C-3D1B-A5A1917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DCAC-9DCA-1A26-1F64-4324FA2D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D0B8-DB74-2C9B-32B8-0DD959993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01F67-69F6-4BB3-966A-260D0646A8B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CB5D-9E49-5C8B-2421-7431FCFCE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BB5-380B-3337-2C57-0A8764FE9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ECDB-6880-D111-819B-7DADED01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martphone data</a:t>
            </a:r>
            <a:endParaRPr lang="en-US" dirty="0"/>
          </a:p>
        </p:txBody>
      </p:sp>
      <p:pic>
        <p:nvPicPr>
          <p:cNvPr id="5" name="Content Placeholder 4" descr="A group of blue and purple lines&#10;&#10;Description automatically generated with medium confidence">
            <a:extLst>
              <a:ext uri="{FF2B5EF4-FFF2-40B4-BE49-F238E27FC236}">
                <a16:creationId xmlns:a16="http://schemas.microsoft.com/office/drawing/2014/main" id="{BCE1ADEA-11CC-0ACC-65FF-E0F55CD9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9110"/>
            <a:ext cx="6928692" cy="5196518"/>
          </a:xfrm>
        </p:spPr>
      </p:pic>
    </p:spTree>
    <p:extLst>
      <p:ext uri="{BB962C8B-B14F-4D97-AF65-F5344CB8AC3E}">
        <p14:creationId xmlns:p14="http://schemas.microsoft.com/office/powerpoint/2010/main" val="269619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4B43-0553-CF79-0730-BA7001E0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</a:t>
            </a:r>
          </a:p>
        </p:txBody>
      </p:sp>
      <p:pic>
        <p:nvPicPr>
          <p:cNvPr id="5" name="Content Placeholder 4" descr="A group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FE4E150-40F8-FABC-060F-F450957F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08207" cy="5106155"/>
          </a:xfrm>
        </p:spPr>
      </p:pic>
    </p:spTree>
    <p:extLst>
      <p:ext uri="{BB962C8B-B14F-4D97-AF65-F5344CB8AC3E}">
        <p14:creationId xmlns:p14="http://schemas.microsoft.com/office/powerpoint/2010/main" val="3192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ADE0-47EC-F88F-E27D-FA815935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tethoscope(s)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A23A-8D4B-AA1F-2D1E-006F50D7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3M Littmann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Keep, record it with external microphone</a:t>
            </a:r>
          </a:p>
          <a:p>
            <a:r>
              <a:rPr lang="en-US" dirty="0" err="1"/>
              <a:t>Thinklabs</a:t>
            </a:r>
            <a:r>
              <a:rPr lang="en-US" dirty="0"/>
              <a:t> stethoscope</a:t>
            </a:r>
          </a:p>
          <a:p>
            <a:r>
              <a:rPr lang="en-US" dirty="0"/>
              <a:t>Cheap stethoscope</a:t>
            </a:r>
          </a:p>
        </p:txBody>
      </p:sp>
      <p:pic>
        <p:nvPicPr>
          <p:cNvPr id="1026" name="Picture 2" descr="Digital Stethoscope AI">
            <a:extLst>
              <a:ext uri="{FF2B5EF4-FFF2-40B4-BE49-F238E27FC236}">
                <a16:creationId xmlns:a16="http://schemas.microsoft.com/office/drawing/2014/main" id="{8426581F-A887-DAAE-9B00-116B0ECF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85" y="4500391"/>
            <a:ext cx="2828351" cy="21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7BCD6-CAC2-1A1E-F304-797A6C77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21" y="4500391"/>
            <a:ext cx="2828351" cy="21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Smartphone data</vt:lpstr>
      <vt:lpstr>Heartbeat</vt:lpstr>
      <vt:lpstr>Stethoscope(s)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data</dc:title>
  <dc:creator>Lixing He (FESCO Adecco Human Resources)</dc:creator>
  <cp:lastModifiedBy>Lixing He (FESCO Adecco Human Resources)</cp:lastModifiedBy>
  <cp:revision>3</cp:revision>
  <dcterms:created xsi:type="dcterms:W3CDTF">2023-10-18T02:30:33Z</dcterms:created>
  <dcterms:modified xsi:type="dcterms:W3CDTF">2023-10-23T02:15:55Z</dcterms:modified>
</cp:coreProperties>
</file>