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5" r:id="rId3"/>
    <p:sldId id="308" r:id="rId4"/>
    <p:sldId id="268" r:id="rId5"/>
    <p:sldId id="329" r:id="rId6"/>
    <p:sldId id="331" r:id="rId7"/>
    <p:sldId id="327" r:id="rId8"/>
    <p:sldId id="261"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4" autoAdjust="0"/>
    <p:restoredTop sz="86301" autoAdjust="0"/>
  </p:normalViewPr>
  <p:slideViewPr>
    <p:cSldViewPr snapToGrid="0">
      <p:cViewPr varScale="1">
        <p:scale>
          <a:sx n="100" d="100"/>
          <a:sy n="100" d="100"/>
        </p:scale>
        <p:origin x="8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373C2-EDFA-467D-AFA4-155861E85476}" type="datetimeFigureOut">
              <a:rPr lang="zh-CN" altLang="en-US" smtClean="0"/>
              <a:t>2018/8/3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8E8D7-563C-45F8-B2D1-2FA41D2DB060}" type="slidenum">
              <a:rPr lang="zh-CN" altLang="en-US" smtClean="0"/>
              <a:t>‹#›</a:t>
            </a:fld>
            <a:endParaRPr lang="zh-CN" altLang="en-US"/>
          </a:p>
        </p:txBody>
      </p:sp>
    </p:spTree>
    <p:extLst>
      <p:ext uri="{BB962C8B-B14F-4D97-AF65-F5344CB8AC3E}">
        <p14:creationId xmlns:p14="http://schemas.microsoft.com/office/powerpoint/2010/main" val="8207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F688E8D7-563C-45F8-B2D1-2FA41D2DB060}" type="slidenum">
              <a:rPr lang="zh-CN" altLang="en-US" smtClean="0"/>
              <a:t>1</a:t>
            </a:fld>
            <a:endParaRPr lang="zh-CN" altLang="en-US"/>
          </a:p>
        </p:txBody>
      </p:sp>
    </p:spTree>
    <p:extLst>
      <p:ext uri="{BB962C8B-B14F-4D97-AF65-F5344CB8AC3E}">
        <p14:creationId xmlns:p14="http://schemas.microsoft.com/office/powerpoint/2010/main" val="1397518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2</a:t>
            </a:fld>
            <a:endParaRPr lang="zh-CN" altLang="en-US"/>
          </a:p>
        </p:txBody>
      </p:sp>
    </p:spTree>
    <p:extLst>
      <p:ext uri="{BB962C8B-B14F-4D97-AF65-F5344CB8AC3E}">
        <p14:creationId xmlns:p14="http://schemas.microsoft.com/office/powerpoint/2010/main" val="314086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同样的创建过程可以有不同的表现方式！！！！一个文档的展示可以是</a:t>
            </a:r>
            <a:r>
              <a:rPr lang="en-US" altLang="zh-CN" dirty="0" smtClean="0"/>
              <a:t>text</a:t>
            </a:r>
            <a:r>
              <a:rPr lang="zh-CN" altLang="en-US" dirty="0" smtClean="0"/>
              <a:t>和</a:t>
            </a:r>
            <a:r>
              <a:rPr lang="en-US" altLang="zh-CN" dirty="0" smtClean="0"/>
              <a:t>html</a:t>
            </a:r>
            <a:r>
              <a:rPr lang="zh-CN" altLang="en-US" dirty="0" smtClean="0"/>
              <a:t>格式的</a:t>
            </a:r>
            <a:endParaRPr lang="en-US" altLang="zh-CN" dirty="0" smtClean="0"/>
          </a:p>
          <a:p>
            <a:r>
              <a:rPr lang="zh-CN" altLang="en-US" dirty="0" smtClean="0"/>
              <a:t>（核心就是这句话，务必要理解这句话）</a:t>
            </a:r>
            <a:endParaRPr lang="en-US" altLang="zh-CN" dirty="0" smtClean="0"/>
          </a:p>
          <a:p>
            <a:r>
              <a:rPr lang="zh-CN" altLang="en-US" dirty="0" smtClean="0"/>
              <a:t>比如建造一个房子，需要砖和瓦片</a:t>
            </a:r>
            <a:endParaRPr lang="en-US" altLang="zh-CN" dirty="0" smtClean="0"/>
          </a:p>
          <a:p>
            <a:r>
              <a:rPr lang="en-US" altLang="zh-CN" dirty="0" smtClean="0"/>
              <a:t>Director</a:t>
            </a:r>
            <a:r>
              <a:rPr lang="zh-CN" altLang="en-US" dirty="0" smtClean="0"/>
              <a:t>来负责完整创建或者依赖某种顺序</a:t>
            </a:r>
            <a:endParaRPr lang="en-US" altLang="zh-CN" dirty="0" smtClean="0"/>
          </a:p>
          <a:p>
            <a:r>
              <a:rPr lang="en-US" altLang="zh-CN" dirty="0" err="1" smtClean="0"/>
              <a:t>ConcreteBuilder</a:t>
            </a:r>
            <a:r>
              <a:rPr lang="en-US" altLang="zh-CN" dirty="0" smtClean="0"/>
              <a:t>(</a:t>
            </a:r>
            <a:r>
              <a:rPr lang="zh-CN" altLang="en-US" dirty="0" smtClean="0"/>
              <a:t>依照着</a:t>
            </a:r>
            <a:r>
              <a:rPr lang="en-US" altLang="zh-CN" dirty="0" smtClean="0"/>
              <a:t>Director</a:t>
            </a:r>
            <a:r>
              <a:rPr lang="zh-CN" altLang="en-US" dirty="0" smtClean="0"/>
              <a:t>顺序，具体化表现形式，产品的最终展现形式</a:t>
            </a:r>
            <a:r>
              <a:rPr lang="en-US" altLang="zh-CN" dirty="0" smtClean="0"/>
              <a:t>)</a:t>
            </a:r>
          </a:p>
          <a:p>
            <a:r>
              <a:rPr lang="en-US" altLang="zh-CN" dirty="0" smtClean="0"/>
              <a:t>Product</a:t>
            </a:r>
            <a:r>
              <a:rPr lang="zh-CN" altLang="en-US" dirty="0" smtClean="0"/>
              <a:t>和</a:t>
            </a:r>
            <a:r>
              <a:rPr lang="en-US" altLang="zh-CN" dirty="0" smtClean="0"/>
              <a:t>Builder</a:t>
            </a:r>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3</a:t>
            </a:fld>
            <a:endParaRPr lang="zh-CN" altLang="en-US"/>
          </a:p>
        </p:txBody>
      </p:sp>
    </p:spTree>
    <p:extLst>
      <p:ext uri="{BB962C8B-B14F-4D97-AF65-F5344CB8AC3E}">
        <p14:creationId xmlns:p14="http://schemas.microsoft.com/office/powerpoint/2010/main" val="319505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当创建复杂对象的算法应该独立于该对象的组成部分以及它们的装配方式时</a:t>
            </a:r>
            <a:endParaRPr lang="en-US" altLang="zh-CN" dirty="0" smtClean="0"/>
          </a:p>
          <a:p>
            <a:endParaRPr lang="en-US" altLang="zh-CN" dirty="0" smtClean="0"/>
          </a:p>
          <a:p>
            <a:r>
              <a:rPr lang="en-US" altLang="zh-CN" dirty="0" smtClean="0"/>
              <a:t>1</a:t>
            </a:r>
            <a:r>
              <a:rPr lang="zh-CN" altLang="en-US" dirty="0" smtClean="0"/>
              <a:t>、使用场景（建造一个符合客户需求的方块）</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4</a:t>
            </a:fld>
            <a:endParaRPr lang="zh-CN" altLang="en-US"/>
          </a:p>
        </p:txBody>
      </p:sp>
    </p:spTree>
    <p:extLst>
      <p:ext uri="{BB962C8B-B14F-4D97-AF65-F5344CB8AC3E}">
        <p14:creationId xmlns:p14="http://schemas.microsoft.com/office/powerpoint/2010/main" val="2285039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Builder</a:t>
            </a:r>
            <a:r>
              <a:rPr lang="zh-CN" altLang="en-US" dirty="0" smtClean="0"/>
              <a:t>：抽象接口，规范产品的各个组成部分的建造，只规定要实现复杂对象的哪些部分的创建，不涉及具体对象部件的创建 </a:t>
            </a:r>
            <a:endParaRPr lang="en-US" altLang="zh-CN" dirty="0" smtClean="0"/>
          </a:p>
          <a:p>
            <a:r>
              <a:rPr lang="en-US" altLang="zh-CN" dirty="0" err="1" smtClean="0"/>
              <a:t>ConcreteBuilder</a:t>
            </a:r>
            <a:r>
              <a:rPr lang="zh-CN" altLang="en-US" dirty="0" smtClean="0"/>
              <a:t>：实现</a:t>
            </a:r>
            <a:r>
              <a:rPr lang="en-US" altLang="zh-CN" dirty="0" smtClean="0"/>
              <a:t>Builder</a:t>
            </a:r>
            <a:r>
              <a:rPr lang="zh-CN" altLang="en-US" dirty="0" smtClean="0"/>
              <a:t>接口，针对不同的商业逻辑，具体化复杂对象的各部分的创建，建造完成后提供产品实例</a:t>
            </a:r>
            <a:endParaRPr lang="en-US" altLang="zh-CN" dirty="0" smtClean="0"/>
          </a:p>
          <a:p>
            <a:r>
              <a:rPr lang="en-US" altLang="zh-CN" dirty="0" smtClean="0"/>
              <a:t>Director</a:t>
            </a:r>
            <a:r>
              <a:rPr lang="zh-CN" altLang="en-US" dirty="0" smtClean="0"/>
              <a:t>：调用建造者来创建复杂对象的各个部分，在指导者中不涉及具体产品信息，只负责对象各部分完整创建或者按照某个顺序进行创建</a:t>
            </a:r>
            <a:endParaRPr lang="en-US" altLang="zh-CN" dirty="0" smtClean="0"/>
          </a:p>
          <a:p>
            <a:r>
              <a:rPr lang="en-US" altLang="zh-CN" dirty="0" smtClean="0"/>
              <a:t>Product:</a:t>
            </a:r>
            <a:r>
              <a:rPr lang="zh-CN" altLang="en-US" dirty="0" smtClean="0"/>
              <a:t>要创建的复杂对象。</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5</a:t>
            </a:fld>
            <a:endParaRPr lang="zh-CN" altLang="en-US"/>
          </a:p>
        </p:txBody>
      </p:sp>
    </p:spTree>
    <p:extLst>
      <p:ext uri="{BB962C8B-B14F-4D97-AF65-F5344CB8AC3E}">
        <p14:creationId xmlns:p14="http://schemas.microsoft.com/office/powerpoint/2010/main" val="1750642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6</a:t>
            </a:fld>
            <a:endParaRPr lang="zh-CN" altLang="en-US"/>
          </a:p>
        </p:txBody>
      </p:sp>
    </p:spTree>
    <p:extLst>
      <p:ext uri="{BB962C8B-B14F-4D97-AF65-F5344CB8AC3E}">
        <p14:creationId xmlns:p14="http://schemas.microsoft.com/office/powerpoint/2010/main" val="4168609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工厂模式是把使用和创建解耦。</a:t>
            </a:r>
            <a:endParaRPr lang="en-US" altLang="zh-CN" dirty="0" smtClean="0"/>
          </a:p>
          <a:p>
            <a:endParaRPr lang="en-US" altLang="zh-CN" dirty="0" smtClean="0"/>
          </a:p>
          <a:p>
            <a:r>
              <a:rPr lang="zh-CN" altLang="en-US" dirty="0" smtClean="0"/>
              <a:t>建造者模式是把对象的创建和表现形式解耦。（基于一种创建格式可以有多种表现形式）</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7</a:t>
            </a:fld>
            <a:endParaRPr lang="zh-CN" altLang="en-US"/>
          </a:p>
        </p:txBody>
      </p:sp>
    </p:spTree>
    <p:extLst>
      <p:ext uri="{BB962C8B-B14F-4D97-AF65-F5344CB8AC3E}">
        <p14:creationId xmlns:p14="http://schemas.microsoft.com/office/powerpoint/2010/main" val="870879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602971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86580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84656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40466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20AC39A-8C35-403D-84E8-E1D6ADA2B48D}" type="datetimeFigureOut">
              <a:rPr lang="zh-CN" altLang="en-US" smtClean="0"/>
              <a:t>2018/8/3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6120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20AC39A-8C35-403D-84E8-E1D6ADA2B48D}" type="datetimeFigureOut">
              <a:rPr lang="zh-CN" altLang="en-US" smtClean="0"/>
              <a:t>2018/8/3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37772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20AC39A-8C35-403D-84E8-E1D6ADA2B48D}" type="datetimeFigureOut">
              <a:rPr lang="zh-CN" altLang="en-US" smtClean="0"/>
              <a:t>2018/8/3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56733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20AC39A-8C35-403D-84E8-E1D6ADA2B48D}" type="datetimeFigureOut">
              <a:rPr lang="zh-CN" altLang="en-US" smtClean="0"/>
              <a:t>2018/8/3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86129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0AC39A-8C35-403D-84E8-E1D6ADA2B48D}" type="datetimeFigureOut">
              <a:rPr lang="zh-CN" altLang="en-US" smtClean="0"/>
              <a:t>2018/8/3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65291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0AC39A-8C35-403D-84E8-E1D6ADA2B48D}" type="datetimeFigureOut">
              <a:rPr lang="zh-CN" altLang="en-US" smtClean="0"/>
              <a:t>2018/8/3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260183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0AC39A-8C35-403D-84E8-E1D6ADA2B48D}" type="datetimeFigureOut">
              <a:rPr lang="zh-CN" altLang="en-US" smtClean="0"/>
              <a:t>2018/8/3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79561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AC39A-8C35-403D-84E8-E1D6ADA2B48D}" type="datetimeFigureOut">
              <a:rPr lang="zh-CN" altLang="en-US" smtClean="0"/>
              <a:t>2018/8/3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122206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Builder</a:t>
            </a:r>
            <a:endParaRPr lang="zh-CN" altLang="en-US" dirty="0"/>
          </a:p>
        </p:txBody>
      </p:sp>
      <p:sp>
        <p:nvSpPr>
          <p:cNvPr id="3" name="副标题 2"/>
          <p:cNvSpPr>
            <a:spLocks noGrp="1"/>
          </p:cNvSpPr>
          <p:nvPr>
            <p:ph type="subTitle" idx="1"/>
          </p:nvPr>
        </p:nvSpPr>
        <p:spPr/>
        <p:txBody>
          <a:bodyPr/>
          <a:lstStyle/>
          <a:p>
            <a:r>
              <a:rPr lang="zh-CN" altLang="en-US" dirty="0" smtClean="0"/>
              <a:t>李星霖</a:t>
            </a:r>
            <a:endParaRPr lang="zh-CN" altLang="en-US" dirty="0"/>
          </a:p>
        </p:txBody>
      </p:sp>
    </p:spTree>
    <p:extLst>
      <p:ext uri="{BB962C8B-B14F-4D97-AF65-F5344CB8AC3E}">
        <p14:creationId xmlns:p14="http://schemas.microsoft.com/office/powerpoint/2010/main" val="306627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简介</a:t>
            </a:r>
            <a:endParaRPr lang="en-US" altLang="zh-CN" dirty="0" smtClean="0"/>
          </a:p>
          <a:p>
            <a:pPr marL="0" indent="0">
              <a:buNone/>
            </a:pPr>
            <a:endParaRPr lang="en-US" altLang="zh-CN" dirty="0" smtClean="0"/>
          </a:p>
          <a:p>
            <a:r>
              <a:rPr lang="zh-CN" altLang="en-US" dirty="0" smtClean="0"/>
              <a:t>使用场景与角色划分</a:t>
            </a:r>
            <a:endParaRPr lang="en-US" altLang="zh-CN" dirty="0" smtClean="0"/>
          </a:p>
          <a:p>
            <a:endParaRPr lang="en-US" altLang="zh-CN" dirty="0" smtClean="0"/>
          </a:p>
          <a:p>
            <a:r>
              <a:rPr lang="zh-CN" altLang="en-US" dirty="0" smtClean="0"/>
              <a:t>实现方式</a:t>
            </a:r>
            <a:endParaRPr lang="en-US" altLang="zh-CN" dirty="0" smtClean="0"/>
          </a:p>
          <a:p>
            <a:endParaRPr lang="en-US" altLang="zh-CN" dirty="0"/>
          </a:p>
        </p:txBody>
      </p:sp>
    </p:spTree>
    <p:extLst>
      <p:ext uri="{BB962C8B-B14F-4D97-AF65-F5344CB8AC3E}">
        <p14:creationId xmlns:p14="http://schemas.microsoft.com/office/powerpoint/2010/main" val="1387476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建造者</a:t>
            </a:r>
            <a:r>
              <a:rPr lang="zh-CN" altLang="en-US" dirty="0" smtClean="0"/>
              <a:t>模式</a:t>
            </a:r>
            <a:endParaRPr lang="zh-CN" altLang="en-US" dirty="0"/>
          </a:p>
        </p:txBody>
      </p:sp>
      <p:sp>
        <p:nvSpPr>
          <p:cNvPr id="3" name="内容占位符 2"/>
          <p:cNvSpPr>
            <a:spLocks noGrp="1"/>
          </p:cNvSpPr>
          <p:nvPr>
            <p:ph idx="1"/>
          </p:nvPr>
        </p:nvSpPr>
        <p:spPr/>
        <p:txBody>
          <a:bodyPr/>
          <a:lstStyle/>
          <a:p>
            <a:r>
              <a:rPr lang="zh-CN" altLang="en-US" dirty="0" smtClean="0"/>
              <a:t>创建型设计模式</a:t>
            </a:r>
            <a:endParaRPr lang="en-US" altLang="zh-CN" dirty="0" smtClean="0"/>
          </a:p>
          <a:p>
            <a:endParaRPr lang="en-US" altLang="zh-CN" dirty="0" smtClean="0"/>
          </a:p>
          <a:p>
            <a:endParaRPr lang="en-US" altLang="zh-CN" dirty="0"/>
          </a:p>
          <a:p>
            <a:r>
              <a:rPr lang="zh-CN" altLang="en-US" dirty="0" smtClean="0"/>
              <a:t>将一个复杂对象的构建与它的表示分离，使得同样的构建过程可以创建不同的表示</a:t>
            </a:r>
            <a:endParaRPr lang="en-US" altLang="zh-CN" dirty="0"/>
          </a:p>
          <a:p>
            <a:endParaRPr lang="en-US" altLang="zh-CN" dirty="0" smtClean="0"/>
          </a:p>
          <a:p>
            <a:pPr marL="0" indent="0">
              <a:buNone/>
            </a:pPr>
            <a:endParaRPr lang="en-US" altLang="zh-CN" dirty="0"/>
          </a:p>
        </p:txBody>
      </p:sp>
    </p:spTree>
    <p:extLst>
      <p:ext uri="{BB962C8B-B14F-4D97-AF65-F5344CB8AC3E}">
        <p14:creationId xmlns:p14="http://schemas.microsoft.com/office/powerpoint/2010/main" val="4222088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使用场景</a:t>
            </a:r>
            <a:endParaRPr lang="zh-CN" altLang="en-US" dirty="0"/>
          </a:p>
        </p:txBody>
      </p:sp>
      <p:sp>
        <p:nvSpPr>
          <p:cNvPr id="3" name="内容占位符 2"/>
          <p:cNvSpPr>
            <a:spLocks noGrp="1"/>
          </p:cNvSpPr>
          <p:nvPr>
            <p:ph idx="1"/>
          </p:nvPr>
        </p:nvSpPr>
        <p:spPr/>
        <p:txBody>
          <a:bodyPr/>
          <a:lstStyle/>
          <a:p>
            <a:r>
              <a:rPr lang="zh-CN" altLang="en-US" dirty="0"/>
              <a:t>遇到多个构造器参数时要考虑用构建者</a:t>
            </a:r>
            <a:r>
              <a:rPr lang="zh-CN" altLang="en-US" dirty="0" smtClean="0"/>
              <a:t>模式</a:t>
            </a:r>
            <a:endParaRPr lang="en-US" altLang="zh-CN" dirty="0" smtClean="0"/>
          </a:p>
          <a:p>
            <a:endParaRPr lang="en-US" altLang="zh-CN" dirty="0"/>
          </a:p>
          <a:p>
            <a:endParaRPr lang="en-US" altLang="zh-CN" dirty="0" smtClean="0"/>
          </a:p>
          <a:p>
            <a:endParaRPr lang="en-US" altLang="zh-CN" dirty="0" smtClean="0"/>
          </a:p>
          <a:p>
            <a:r>
              <a:rPr lang="zh-CN" altLang="en-US" dirty="0" smtClean="0"/>
              <a:t>当构造过程中必须允许被构造的对象有不同的表示时</a:t>
            </a:r>
            <a:endParaRPr lang="en-US" altLang="zh-CN" dirty="0" smtClean="0"/>
          </a:p>
          <a:p>
            <a:endParaRPr lang="en-US" altLang="zh-CN" dirty="0"/>
          </a:p>
          <a:p>
            <a:endParaRPr lang="en-US" altLang="zh-CN" dirty="0" smtClean="0"/>
          </a:p>
          <a:p>
            <a:endParaRPr lang="en-US" altLang="zh-CN" dirty="0"/>
          </a:p>
        </p:txBody>
      </p:sp>
    </p:spTree>
    <p:extLst>
      <p:ext uri="{BB962C8B-B14F-4D97-AF65-F5344CB8AC3E}">
        <p14:creationId xmlns:p14="http://schemas.microsoft.com/office/powerpoint/2010/main" val="3826033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角色划分</a:t>
            </a:r>
            <a:endParaRPr lang="zh-CN" altLang="en-US" dirty="0"/>
          </a:p>
        </p:txBody>
      </p:sp>
      <p:sp>
        <p:nvSpPr>
          <p:cNvPr id="3" name="内容占位符 2"/>
          <p:cNvSpPr>
            <a:spLocks noGrp="1"/>
          </p:cNvSpPr>
          <p:nvPr>
            <p:ph idx="1"/>
          </p:nvPr>
        </p:nvSpPr>
        <p:spPr/>
        <p:txBody>
          <a:bodyPr>
            <a:normAutofit/>
          </a:bodyPr>
          <a:lstStyle/>
          <a:p>
            <a:r>
              <a:rPr lang="en-US" altLang="zh-CN" dirty="0" smtClean="0"/>
              <a:t>Builder</a:t>
            </a:r>
            <a:endParaRPr lang="en-US" altLang="zh-CN" dirty="0" smtClean="0"/>
          </a:p>
          <a:p>
            <a:endParaRPr lang="en-US" altLang="zh-CN" dirty="0"/>
          </a:p>
          <a:p>
            <a:r>
              <a:rPr lang="en-US" altLang="zh-CN" dirty="0" smtClean="0"/>
              <a:t>Concrete Builder</a:t>
            </a:r>
          </a:p>
          <a:p>
            <a:endParaRPr lang="en-US" altLang="zh-CN" dirty="0"/>
          </a:p>
          <a:p>
            <a:r>
              <a:rPr lang="en-US" altLang="zh-CN" dirty="0" smtClean="0"/>
              <a:t>Director</a:t>
            </a:r>
          </a:p>
          <a:p>
            <a:endParaRPr lang="en-US" altLang="zh-CN" dirty="0"/>
          </a:p>
          <a:p>
            <a:r>
              <a:rPr lang="en-US" altLang="zh-CN" dirty="0" smtClean="0"/>
              <a:t>Product</a:t>
            </a:r>
          </a:p>
          <a:p>
            <a:pPr marL="0" indent="0">
              <a:buNone/>
            </a:pPr>
            <a:endParaRPr lang="en-US" altLang="zh-CN" dirty="0" smtClean="0"/>
          </a:p>
          <a:p>
            <a:endParaRPr lang="en-US" altLang="zh-CN" dirty="0"/>
          </a:p>
        </p:txBody>
      </p:sp>
    </p:spTree>
    <p:extLst>
      <p:ext uri="{BB962C8B-B14F-4D97-AF65-F5344CB8AC3E}">
        <p14:creationId xmlns:p14="http://schemas.microsoft.com/office/powerpoint/2010/main" val="819973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CN" dirty="0" smtClean="0"/>
          </a:p>
          <a:p>
            <a:endParaRPr lang="en-US" altLang="zh-CN"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889" y="1371302"/>
            <a:ext cx="8640381" cy="4267796"/>
          </a:xfrm>
          <a:prstGeom prst="rect">
            <a:avLst/>
          </a:prstGeom>
        </p:spPr>
      </p:pic>
    </p:spTree>
    <p:extLst>
      <p:ext uri="{BB962C8B-B14F-4D97-AF65-F5344CB8AC3E}">
        <p14:creationId xmlns:p14="http://schemas.microsoft.com/office/powerpoint/2010/main" val="3097541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相关的设计模式</a:t>
            </a:r>
            <a:endParaRPr lang="zh-CN" altLang="en-US" dirty="0"/>
          </a:p>
        </p:txBody>
      </p:sp>
      <p:sp>
        <p:nvSpPr>
          <p:cNvPr id="3" name="内容占位符 2"/>
          <p:cNvSpPr>
            <a:spLocks noGrp="1"/>
          </p:cNvSpPr>
          <p:nvPr>
            <p:ph idx="1"/>
          </p:nvPr>
        </p:nvSpPr>
        <p:spPr/>
        <p:txBody>
          <a:bodyPr/>
          <a:lstStyle/>
          <a:p>
            <a:r>
              <a:rPr lang="en-US" altLang="zh-CN" dirty="0" smtClean="0"/>
              <a:t>Abstract Factory</a:t>
            </a:r>
          </a:p>
          <a:p>
            <a:endParaRPr lang="en-US" altLang="zh-CN" dirty="0"/>
          </a:p>
          <a:p>
            <a:r>
              <a:rPr lang="en-US" altLang="zh-CN" dirty="0" smtClean="0"/>
              <a:t>Template Method</a:t>
            </a:r>
          </a:p>
          <a:p>
            <a:endParaRPr lang="en-US" altLang="zh-CN" dirty="0"/>
          </a:p>
          <a:p>
            <a:r>
              <a:rPr lang="en-US" altLang="zh-CN" dirty="0" smtClean="0"/>
              <a:t>Composite</a:t>
            </a:r>
          </a:p>
          <a:p>
            <a:pPr marL="0" indent="0">
              <a:buNone/>
            </a:pPr>
            <a:endParaRPr lang="en-US" altLang="zh-CN" dirty="0"/>
          </a:p>
          <a:p>
            <a:r>
              <a:rPr lang="en-US" altLang="zh-CN" dirty="0" smtClean="0"/>
              <a:t>Facade</a:t>
            </a:r>
            <a:endParaRPr lang="en-US" altLang="zh-CN" dirty="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660776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4988645" y="2967335"/>
            <a:ext cx="2214709" cy="923330"/>
          </a:xfrm>
          <a:prstGeom prst="rect">
            <a:avLst/>
          </a:prstGeom>
          <a:noFill/>
        </p:spPr>
        <p:txBody>
          <a:bodyPr wrap="none" lIns="91440" tIns="45720" rIns="91440" bIns="45720">
            <a:spAutoFit/>
          </a:bodyPr>
          <a:lstStyle/>
          <a:p>
            <a:pPr algn="ctr"/>
            <a:r>
              <a:rPr lang="en-US" altLang="zh-CN"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Thanks</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236003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1983</TotalTime>
  <Words>343</Words>
  <Application>Microsoft Office PowerPoint</Application>
  <PresentationFormat>宽屏</PresentationFormat>
  <Paragraphs>62</Paragraphs>
  <Slides>8</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宋体</vt:lpstr>
      <vt:lpstr>Arial</vt:lpstr>
      <vt:lpstr>Calibri</vt:lpstr>
      <vt:lpstr>Calibri Light</vt:lpstr>
      <vt:lpstr>Office 主题</vt:lpstr>
      <vt:lpstr>Builder</vt:lpstr>
      <vt:lpstr>目录</vt:lpstr>
      <vt:lpstr>建造者模式</vt:lpstr>
      <vt:lpstr>使用场景</vt:lpstr>
      <vt:lpstr>角色划分</vt:lpstr>
      <vt:lpstr>UML</vt:lpstr>
      <vt:lpstr>相关的设计模式</vt:lpstr>
      <vt:lpstr>PowerPoint 演示文稿</vt:lpstr>
    </vt:vector>
  </TitlesOfParts>
  <Company>thunisoft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dc:title>
  <dc:creator>Windows 用户</dc:creator>
  <cp:lastModifiedBy>Windows 用户</cp:lastModifiedBy>
  <cp:revision>484</cp:revision>
  <dcterms:created xsi:type="dcterms:W3CDTF">2018-06-07T14:26:49Z</dcterms:created>
  <dcterms:modified xsi:type="dcterms:W3CDTF">2018-08-03T08:50:57Z</dcterms:modified>
</cp:coreProperties>
</file>