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308" r:id="rId4"/>
    <p:sldId id="328" r:id="rId5"/>
    <p:sldId id="311" r:id="rId6"/>
    <p:sldId id="330" r:id="rId7"/>
    <p:sldId id="331" r:id="rId8"/>
    <p:sldId id="329" r:id="rId9"/>
    <p:sldId id="327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86301" autoAdjust="0"/>
  </p:normalViewPr>
  <p:slideViewPr>
    <p:cSldViewPr snapToGrid="0">
      <p:cViewPr varScale="1">
        <p:scale>
          <a:sx n="79" d="100"/>
          <a:sy n="7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73C2-EDFA-467D-AFA4-155861E85476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8E8D7-563C-45F8-B2D1-2FA41D2DB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Bridge</a:t>
            </a:r>
            <a:r>
              <a:rPr lang="zh-CN" altLang="en-US" dirty="0" smtClean="0"/>
              <a:t>桥接模式，桥梁的作用是将河流两侧连接起来一样，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也是将两样东西连接起来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分别是类的功能层次结构和类的实现层次结构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1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6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5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3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0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用笔作画的场景</a:t>
            </a:r>
            <a:endParaRPr lang="en-US" altLang="zh-CN" dirty="0" smtClean="0"/>
          </a:p>
          <a:p>
            <a:r>
              <a:rPr lang="zh-CN" altLang="en-US" dirty="0" smtClean="0"/>
              <a:t>笔包含：钢笔，铅笔，毛笔等等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画包含：直线，圆，三角形，树叶等等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、餐馆吃红烧肉（不同位置，不同口味）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、车在路上开（车不同，路也不同）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3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0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、将实现和抽象解耦，不在绑定一起</a:t>
            </a:r>
            <a:r>
              <a:rPr lang="zh-CN" altLang="en-US" baseline="0" dirty="0" smtClean="0"/>
              <a:t>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、可以独立扩展。</a:t>
            </a:r>
            <a:endParaRPr lang="en-US" altLang="zh-CN" dirty="0" smtClean="0"/>
          </a:p>
          <a:p>
            <a:r>
              <a:rPr lang="zh-CN" altLang="en-US" dirty="0" smtClean="0"/>
              <a:t>缺点：增加了复杂度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7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、抽象工厂可以用来创建和配置一个特定的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模式用来帮助无关的类协同工作，而桥接模式在系统开始时就使用，它使得抽象接口和实现部分可以独立的</a:t>
            </a:r>
            <a:r>
              <a:rPr lang="zh-CN" altLang="en-US" dirty="0" smtClean="0"/>
              <a:t>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3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39A-8C35-403D-84E8-E1D6ADA2B4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Bridge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李星霖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88645" y="2967335"/>
            <a:ext cx="2214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0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讨论</a:t>
            </a:r>
            <a:r>
              <a:rPr lang="zh-CN" altLang="en-US" dirty="0"/>
              <a:t>交流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74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结构型设计模式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将抽象部分与它的实现部分分离，使他们都可以独立的变化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0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Abstraction</a:t>
            </a:r>
          </a:p>
          <a:p>
            <a:pPr lvl="1"/>
            <a:r>
              <a:rPr lang="zh-CN" altLang="en-US" dirty="0"/>
              <a:t>定义抽象接口</a:t>
            </a:r>
            <a:endParaRPr lang="en-US" altLang="zh-CN" dirty="0"/>
          </a:p>
          <a:p>
            <a:pPr lvl="1"/>
            <a:r>
              <a:rPr lang="zh-CN" altLang="en-US" dirty="0" smtClean="0"/>
              <a:t>维护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Implementor</a:t>
            </a:r>
            <a:r>
              <a:rPr lang="zh-CN" altLang="en-US" dirty="0" smtClean="0"/>
              <a:t>的引用</a:t>
            </a:r>
            <a:endParaRPr lang="en-US" altLang="zh-CN" dirty="0"/>
          </a:p>
          <a:p>
            <a:r>
              <a:rPr lang="en-US" altLang="zh-CN" dirty="0" smtClean="0"/>
              <a:t>Refined Abstraction</a:t>
            </a:r>
          </a:p>
          <a:p>
            <a:pPr lvl="1"/>
            <a:r>
              <a:rPr lang="zh-CN" altLang="en-US" dirty="0" smtClean="0"/>
              <a:t>扩充由</a:t>
            </a:r>
            <a:r>
              <a:rPr lang="en-US" altLang="zh-CN" dirty="0" smtClean="0"/>
              <a:t>Abstraction</a:t>
            </a:r>
            <a:r>
              <a:rPr lang="zh-CN" altLang="en-US" dirty="0" smtClean="0"/>
              <a:t>定义的接口</a:t>
            </a:r>
            <a:endParaRPr lang="en-US" altLang="zh-CN" dirty="0"/>
          </a:p>
          <a:p>
            <a:r>
              <a:rPr lang="en-US" altLang="zh-CN" dirty="0" smtClean="0"/>
              <a:t>Implementor</a:t>
            </a:r>
          </a:p>
          <a:p>
            <a:pPr lvl="1"/>
            <a:r>
              <a:rPr lang="zh-CN" altLang="en-US" dirty="0" smtClean="0"/>
              <a:t>定义实现类的接口</a:t>
            </a:r>
            <a:endParaRPr lang="en-US" altLang="zh-CN" dirty="0"/>
          </a:p>
          <a:p>
            <a:r>
              <a:rPr lang="en-US" altLang="zh-CN" dirty="0" smtClean="0"/>
              <a:t>Concrete Implementor</a:t>
            </a:r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Implementor</a:t>
            </a:r>
            <a:r>
              <a:rPr lang="zh-CN" altLang="en-US" dirty="0" smtClean="0"/>
              <a:t>并定义它的具体实现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UML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75" y="1416552"/>
            <a:ext cx="8417476" cy="4351338"/>
          </a:xfrm>
        </p:spPr>
      </p:pic>
    </p:spTree>
    <p:extLst>
      <p:ext uri="{BB962C8B-B14F-4D97-AF65-F5344CB8AC3E}">
        <p14:creationId xmlns:p14="http://schemas.microsoft.com/office/powerpoint/2010/main" val="360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在如果出现抽象和实现部分都可以扩展的情况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希望实现部分的修改，不会对客户产生影响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如果采用继承的实现方案，会导致产生很多的子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某个对象或某件事需要从两个或者多个（一般是两个）维度进行描述或者操作的时候，能够简洁的进行</a:t>
            </a:r>
            <a:r>
              <a:rPr lang="zh-CN" altLang="en-US" sz="2800" dirty="0" smtClean="0"/>
              <a:t>处理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作画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/>
              <a:t>穿衣服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UML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24" y="1825625"/>
            <a:ext cx="9730551" cy="4351338"/>
          </a:xfrm>
        </p:spPr>
      </p:pic>
    </p:spTree>
    <p:extLst>
      <p:ext uri="{BB962C8B-B14F-4D97-AF65-F5344CB8AC3E}">
        <p14:creationId xmlns:p14="http://schemas.microsoft.com/office/powerpoint/2010/main" val="1879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实际中的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Control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6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相关的设计模式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Abstract Factory</a:t>
            </a:r>
          </a:p>
          <a:p>
            <a:endParaRPr lang="en-US" altLang="zh-CN" dirty="0"/>
          </a:p>
          <a:p>
            <a:r>
              <a:rPr lang="en-US" altLang="zh-CN" dirty="0" smtClean="0"/>
              <a:t>Adapter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5948</TotalTime>
  <Words>330</Words>
  <Application>Microsoft Office PowerPoint</Application>
  <PresentationFormat>宽屏</PresentationFormat>
  <Paragraphs>75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Bridge</vt:lpstr>
      <vt:lpstr>目录</vt:lpstr>
      <vt:lpstr>桥接模式</vt:lpstr>
      <vt:lpstr>角色</vt:lpstr>
      <vt:lpstr>UML</vt:lpstr>
      <vt:lpstr>使用场景</vt:lpstr>
      <vt:lpstr>UML</vt:lpstr>
      <vt:lpstr>讨论交流</vt:lpstr>
      <vt:lpstr>相关的设计模式</vt:lpstr>
      <vt:lpstr>PowerPoint 演示文稿</vt:lpstr>
    </vt:vector>
  </TitlesOfParts>
  <Company>thunisoft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Windows 用户</dc:creator>
  <cp:lastModifiedBy>Windows 用户</cp:lastModifiedBy>
  <cp:revision>503</cp:revision>
  <dcterms:created xsi:type="dcterms:W3CDTF">2018-06-07T14:26:49Z</dcterms:created>
  <dcterms:modified xsi:type="dcterms:W3CDTF">2018-08-24T03:31:22Z</dcterms:modified>
</cp:coreProperties>
</file>