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308" r:id="rId4"/>
    <p:sldId id="328" r:id="rId5"/>
    <p:sldId id="333" r:id="rId6"/>
    <p:sldId id="268" r:id="rId7"/>
    <p:sldId id="332" r:id="rId8"/>
    <p:sldId id="331" r:id="rId9"/>
    <p:sldId id="327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7" autoAdjust="0"/>
    <p:restoredTop sz="79195" autoAdjust="0"/>
  </p:normalViewPr>
  <p:slideViewPr>
    <p:cSldViewPr snapToGrid="0">
      <p:cViewPr varScale="1">
        <p:scale>
          <a:sx n="73" d="100"/>
          <a:sy n="73" d="100"/>
        </p:scale>
        <p:origin x="86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373C2-EDFA-467D-AFA4-155861E85476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8E8D7-563C-45F8-B2D1-2FA41D2DB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1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86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又称为整体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部分模式，是一种对象结构型模式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5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抽象构件包含子类共有的行为的抽象和实现（增删获取子构件）</a:t>
            </a:r>
            <a:endParaRPr lang="en-US" altLang="zh-CN" dirty="0" smtClean="0"/>
          </a:p>
          <a:p>
            <a:r>
              <a:rPr lang="en-US" altLang="zh-CN" dirty="0" smtClean="0"/>
              <a:t>Leaf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它在组合结构中表示叶子节点对象，只实现定义的行为，对于管理子构件可以抛出异常</a:t>
            </a:r>
            <a:endParaRPr lang="en-US" altLang="zh-CN" baseline="0" dirty="0" smtClean="0"/>
          </a:p>
          <a:p>
            <a:r>
              <a:rPr lang="en-US" altLang="zh-CN" baseline="0" dirty="0" smtClean="0"/>
              <a:t>Composite(</a:t>
            </a:r>
            <a:r>
              <a:rPr lang="zh-CN" altLang="en-US" baseline="0" dirty="0" smtClean="0"/>
              <a:t>容器构件</a:t>
            </a:r>
            <a:r>
              <a:rPr lang="en-US" altLang="zh-CN" baseline="0" dirty="0" smtClean="0"/>
              <a:t>)                                                                                                   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1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组合模式的思路：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让整体和部分都实现相同的接口，而整体类是由组成它的各部分组合而成。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样，客户端只需调用接口的方法就行。客户端无需关心它使用的那个类是整体还是部分，由于都实现相同的接口，通过多态的后期绑定，如果调用的类是部分的话，直接调用部分类的方法；如果是整体类，则通过递归，一直到达部分得出计算结果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7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3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优点</a:t>
            </a:r>
            <a:r>
              <a:rPr lang="en-US" altLang="zh-CN" dirty="0" smtClean="0"/>
              <a:t>:</a:t>
            </a:r>
          </a:p>
          <a:p>
            <a:r>
              <a:rPr lang="en-US" altLang="zh-CN" baseline="0" dirty="0" smtClean="0"/>
              <a:t>       </a:t>
            </a:r>
            <a:r>
              <a:rPr lang="zh-CN" altLang="en-US" dirty="0" smtClean="0"/>
              <a:t>可以让客户忽略层次的差异，方便对整个层次进行控制。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可以一致的使用组合对象和单个对象，不必关心是单个对象还是组合结构</a:t>
            </a:r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不能对容器中的构建类型进行限制，比如限制一个容器中只有某些特定类型的对象。因为它们都来自相同的抽象层，只能通过运行通过类型检查来实现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4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Command</a:t>
            </a:r>
            <a:r>
              <a:rPr lang="zh-CN" altLang="en-US" dirty="0" smtClean="0"/>
              <a:t>的宏命令运用了组合模式</a:t>
            </a:r>
            <a:endParaRPr lang="en-US" altLang="zh-CN" dirty="0" smtClean="0"/>
          </a:p>
          <a:p>
            <a:r>
              <a:rPr lang="en-US" altLang="zh-CN" dirty="0" smtClean="0"/>
              <a:t>Decorate</a:t>
            </a:r>
            <a:r>
              <a:rPr lang="zh-CN" altLang="en-US" dirty="0" smtClean="0"/>
              <a:t>模式使装饰框和内容具有一致性，组合模式使得容器和叶子角色具有一致性。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8E8D7-563C-45F8-B2D1-2FA41D2DB0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8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6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3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9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6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39A-8C35-403D-84E8-E1D6ADA2B48D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51C5F-F8A5-4B6E-BCB1-D1F073388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0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Composite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李星霖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88645" y="2967335"/>
            <a:ext cx="2214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60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场景与角色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总结扩展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74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结构型设计模式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将对象组合成树形结构以表示“部分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整体”的层次结构，</a:t>
            </a:r>
            <a:r>
              <a:rPr lang="en-US" altLang="zh-CN" dirty="0" smtClean="0"/>
              <a:t>Composite</a:t>
            </a:r>
            <a:r>
              <a:rPr lang="zh-CN" altLang="en-US" dirty="0" smtClean="0"/>
              <a:t>使得用户对单个对象和组合对象的使用具有一致性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0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角色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Component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Leaf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Composite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Client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设计一个杀毒软件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可以对某个文件夹进行杀毒，也可以对指定的某个文件进行杀毒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可以根据不同类型的文件提供不同的杀毒方式，比如图像和文本的杀毒方式</a:t>
            </a:r>
            <a:r>
              <a:rPr lang="zh-CN" altLang="en-US" dirty="0" smtClean="0"/>
              <a:t>不一样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/>
              <a:t>解决思路</a:t>
            </a:r>
            <a:endParaRPr lang="en-US" altLang="zh-CN" sz="2800" dirty="0"/>
          </a:p>
          <a:p>
            <a:pPr lvl="1"/>
            <a:r>
              <a:rPr lang="zh-CN" altLang="en-US" dirty="0"/>
              <a:t>让整体和部分都实现相同的接口，而整体类是由组成它的各部分组合而成。这样，客户端只需调用接口的方法就行。客户端无需关心它使用的那个类是整体还是部分，由于都实现相同的接口，通过多态的后期绑定，如果调用的类是部分的话，直接调用部分类的方法；如果是整体类，则通过递归，一直到达部分得出计算结果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25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你希望表示对象的部分</a:t>
            </a:r>
            <a:r>
              <a:rPr lang="en-US" altLang="zh-CN" dirty="0" smtClean="0"/>
              <a:t>-</a:t>
            </a:r>
            <a:r>
              <a:rPr lang="zh-CN" altLang="en-US" dirty="0" smtClean="0"/>
              <a:t>整体的层次结构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你希望用户忽略组合对象与单个对象的不同，用户将统一的使用组合结构中的所有对象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60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90" y="1273627"/>
            <a:ext cx="10019047" cy="51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优缺点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真实场景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AWT</a:t>
            </a: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2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Command</a:t>
            </a:r>
          </a:p>
          <a:p>
            <a:endParaRPr lang="en-US" altLang="zh-CN" dirty="0"/>
          </a:p>
          <a:p>
            <a:r>
              <a:rPr lang="en-US" altLang="zh-CN" dirty="0" smtClean="0"/>
              <a:t>Decorator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84" y="72736"/>
            <a:ext cx="5709998" cy="65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502</Words>
  <Application>Microsoft Office PowerPoint</Application>
  <PresentationFormat>宽屏</PresentationFormat>
  <Paragraphs>81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Composite</vt:lpstr>
      <vt:lpstr>目录</vt:lpstr>
      <vt:lpstr>组合模式</vt:lpstr>
      <vt:lpstr>角色</vt:lpstr>
      <vt:lpstr>场景设计</vt:lpstr>
      <vt:lpstr>使用场景</vt:lpstr>
      <vt:lpstr>UML</vt:lpstr>
      <vt:lpstr>总结</vt:lpstr>
      <vt:lpstr>相关的设计模式</vt:lpstr>
      <vt:lpstr>PowerPoint 演示文稿</vt:lpstr>
    </vt:vector>
  </TitlesOfParts>
  <Company>thunisoft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</dc:title>
  <dc:creator>Windows 用户</dc:creator>
  <cp:lastModifiedBy>Windows 用户</cp:lastModifiedBy>
  <cp:revision>628</cp:revision>
  <dcterms:created xsi:type="dcterms:W3CDTF">2018-06-07T14:26:49Z</dcterms:created>
  <dcterms:modified xsi:type="dcterms:W3CDTF">2018-08-31T08:04:24Z</dcterms:modified>
</cp:coreProperties>
</file>