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308" r:id="rId4"/>
    <p:sldId id="330" r:id="rId5"/>
    <p:sldId id="328" r:id="rId6"/>
    <p:sldId id="268" r:id="rId7"/>
    <p:sldId id="332" r:id="rId8"/>
    <p:sldId id="331" r:id="rId9"/>
    <p:sldId id="327"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75894" autoAdjust="0"/>
  </p:normalViewPr>
  <p:slideViewPr>
    <p:cSldViewPr snapToGrid="0">
      <p:cViewPr varScale="1">
        <p:scale>
          <a:sx n="61" d="100"/>
          <a:sy n="61" d="100"/>
        </p:scale>
        <p:origin x="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373C2-EDFA-467D-AFA4-155861E85476}" type="datetimeFigureOut">
              <a:rPr lang="zh-CN" altLang="en-US" smtClean="0"/>
              <a:t>2018/8/17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8E8D7-563C-45F8-B2D1-2FA41D2DB060}" type="slidenum">
              <a:rPr lang="zh-CN" altLang="en-US" smtClean="0"/>
              <a:t>‹#›</a:t>
            </a:fld>
            <a:endParaRPr lang="zh-CN" altLang="en-US"/>
          </a:p>
        </p:txBody>
      </p:sp>
    </p:spTree>
    <p:extLst>
      <p:ext uri="{BB962C8B-B14F-4D97-AF65-F5344CB8AC3E}">
        <p14:creationId xmlns:p14="http://schemas.microsoft.com/office/powerpoint/2010/main" val="8207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外观模式也称为包装器</a:t>
            </a:r>
            <a:r>
              <a:rPr lang="zh-CN" altLang="en-US" dirty="0" smtClean="0"/>
              <a:t>模式</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门面模式是一种结构性模式，它通过新增一个门面类对外暴露系统提供的一部分功能，</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或者屏蔽了内部系统的复杂性，对外部仅仅暴露一个简单的接口，</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或者通过调用不同的服务对外提供统一的接口，让使用者对这些内部服务透明化。</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a:t>
            </a:fld>
            <a:endParaRPr lang="zh-CN" altLang="en-US"/>
          </a:p>
        </p:txBody>
      </p:sp>
    </p:spTree>
    <p:extLst>
      <p:ext uri="{BB962C8B-B14F-4D97-AF65-F5344CB8AC3E}">
        <p14:creationId xmlns:p14="http://schemas.microsoft.com/office/powerpoint/2010/main" val="139751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2</a:t>
            </a:fld>
            <a:endParaRPr lang="zh-CN" altLang="en-US"/>
          </a:p>
        </p:txBody>
      </p:sp>
    </p:spTree>
    <p:extLst>
      <p:ext uri="{BB962C8B-B14F-4D97-AF65-F5344CB8AC3E}">
        <p14:creationId xmlns:p14="http://schemas.microsoft.com/office/powerpoint/2010/main" val="314086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3</a:t>
            </a:fld>
            <a:endParaRPr lang="zh-CN" altLang="en-US"/>
          </a:p>
        </p:txBody>
      </p:sp>
    </p:spTree>
    <p:extLst>
      <p:ext uri="{BB962C8B-B14F-4D97-AF65-F5344CB8AC3E}">
        <p14:creationId xmlns:p14="http://schemas.microsoft.com/office/powerpoint/2010/main" val="319505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三个人喝茶的场景解说</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4</a:t>
            </a:fld>
            <a:endParaRPr lang="zh-CN" altLang="en-US"/>
          </a:p>
        </p:txBody>
      </p:sp>
    </p:spTree>
    <p:extLst>
      <p:ext uri="{BB962C8B-B14F-4D97-AF65-F5344CB8AC3E}">
        <p14:creationId xmlns:p14="http://schemas.microsoft.com/office/powerpoint/2010/main" val="413684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Façade</a:t>
            </a:r>
            <a:r>
              <a:rPr lang="zh-CN" altLang="en-US" dirty="0" smtClean="0"/>
              <a:t>：负责委派客户端的请求交给对应的子系统去处理</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5</a:t>
            </a:fld>
            <a:endParaRPr lang="zh-CN" altLang="en-US"/>
          </a:p>
        </p:txBody>
      </p:sp>
    </p:spTree>
    <p:extLst>
      <p:ext uri="{BB962C8B-B14F-4D97-AF65-F5344CB8AC3E}">
        <p14:creationId xmlns:p14="http://schemas.microsoft.com/office/powerpoint/2010/main" val="71291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：一键开启家庭所有灯的</a:t>
            </a:r>
            <a:r>
              <a:rPr lang="zh-CN" altLang="en-US" dirty="0" smtClean="0"/>
              <a:t>开关</a:t>
            </a:r>
          </a:p>
        </p:txBody>
      </p:sp>
      <p:sp>
        <p:nvSpPr>
          <p:cNvPr id="4" name="灯片编号占位符 3"/>
          <p:cNvSpPr>
            <a:spLocks noGrp="1"/>
          </p:cNvSpPr>
          <p:nvPr>
            <p:ph type="sldNum" sz="quarter" idx="10"/>
          </p:nvPr>
        </p:nvSpPr>
        <p:spPr/>
        <p:txBody>
          <a:bodyPr/>
          <a:lstStyle/>
          <a:p>
            <a:fld id="{F688E8D7-563C-45F8-B2D1-2FA41D2DB060}" type="slidenum">
              <a:rPr lang="zh-CN" altLang="en-US" smtClean="0"/>
              <a:t>6</a:t>
            </a:fld>
            <a:endParaRPr lang="zh-CN" altLang="en-US"/>
          </a:p>
        </p:txBody>
      </p:sp>
    </p:spTree>
    <p:extLst>
      <p:ext uri="{BB962C8B-B14F-4D97-AF65-F5344CB8AC3E}">
        <p14:creationId xmlns:p14="http://schemas.microsoft.com/office/powerpoint/2010/main" val="228503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7</a:t>
            </a:fld>
            <a:endParaRPr lang="zh-CN" altLang="en-US"/>
          </a:p>
        </p:txBody>
      </p:sp>
    </p:spTree>
    <p:extLst>
      <p:ext uri="{BB962C8B-B14F-4D97-AF65-F5344CB8AC3E}">
        <p14:creationId xmlns:p14="http://schemas.microsoft.com/office/powerpoint/2010/main" val="167480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优点：客户端和子系统解耦</a:t>
            </a:r>
            <a:endParaRPr lang="en-US" altLang="zh-CN" dirty="0" smtClean="0"/>
          </a:p>
          <a:p>
            <a:endParaRPr lang="en-US" altLang="zh-CN" dirty="0" smtClean="0"/>
          </a:p>
          <a:p>
            <a:r>
              <a:rPr lang="zh-CN" altLang="en-US" dirty="0" smtClean="0"/>
              <a:t>缺点：设计不当的情况下增加删除子系统的模块要修改外观类的源码，违背了开闭原则</a:t>
            </a:r>
            <a:endParaRPr lang="en-US" altLang="zh-CN" dirty="0" smtClean="0"/>
          </a:p>
          <a:p>
            <a:endParaRPr lang="en-US" altLang="zh-CN" dirty="0" smtClean="0"/>
          </a:p>
          <a:p>
            <a:r>
              <a:rPr lang="en-US" altLang="zh-CN" dirty="0" smtClean="0"/>
              <a:t>1</a:t>
            </a:r>
            <a:r>
              <a:rPr lang="zh-CN" altLang="en-US" dirty="0" smtClean="0"/>
              <a:t>、服务生相当于一个外观的角色</a:t>
            </a:r>
            <a:endParaRPr lang="en-US" altLang="zh-CN" dirty="0" smtClean="0"/>
          </a:p>
          <a:p>
            <a:r>
              <a:rPr lang="en-US" altLang="zh-CN" dirty="0" smtClean="0"/>
              <a:t>2</a:t>
            </a:r>
            <a:r>
              <a:rPr lang="zh-CN" altLang="en-US" dirty="0" smtClean="0"/>
              <a:t>、没有</a:t>
            </a:r>
            <a:r>
              <a:rPr lang="en-US" altLang="zh-CN" dirty="0" err="1" smtClean="0"/>
              <a:t>orm</a:t>
            </a:r>
            <a:r>
              <a:rPr lang="zh-CN" altLang="en-US" dirty="0" smtClean="0"/>
              <a:t>之前我们怎么获取一个数据库连接的？</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8</a:t>
            </a:fld>
            <a:endParaRPr lang="zh-CN" altLang="en-US"/>
          </a:p>
        </p:txBody>
      </p:sp>
    </p:spTree>
    <p:extLst>
      <p:ext uri="{BB962C8B-B14F-4D97-AF65-F5344CB8AC3E}">
        <p14:creationId xmlns:p14="http://schemas.microsoft.com/office/powerpoint/2010/main" val="581841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抽象工厂看作生成复杂实例的</a:t>
            </a:r>
            <a:r>
              <a:rPr lang="en-US" altLang="zh-CN" dirty="0" smtClean="0"/>
              <a:t>façade</a:t>
            </a:r>
            <a:r>
              <a:rPr lang="zh-CN" altLang="en-US" dirty="0" smtClean="0"/>
              <a:t>模式，提供了一个简单接口，你需要对象只要调用这个接口就可以了。</a:t>
            </a:r>
            <a:endParaRPr lang="en-US" altLang="zh-CN" dirty="0" smtClean="0"/>
          </a:p>
          <a:p>
            <a:r>
              <a:rPr lang="zh-CN" altLang="en-US" dirty="0" smtClean="0"/>
              <a:t>可以使用</a:t>
            </a:r>
            <a:r>
              <a:rPr lang="en-US" altLang="zh-CN" dirty="0" smtClean="0"/>
              <a:t>singleton</a:t>
            </a:r>
            <a:r>
              <a:rPr lang="zh-CN" altLang="en-US" dirty="0" smtClean="0"/>
              <a:t>创建</a:t>
            </a:r>
            <a:r>
              <a:rPr lang="en-US" altLang="zh-CN" dirty="0" smtClean="0"/>
              <a:t>façade</a:t>
            </a:r>
            <a:r>
              <a:rPr lang="zh-CN" altLang="en-US" dirty="0" smtClean="0"/>
              <a:t>角色</a:t>
            </a:r>
            <a:endParaRPr lang="en-US" altLang="zh-CN" dirty="0" smtClean="0"/>
          </a:p>
          <a:p>
            <a:r>
              <a:rPr lang="en-US" altLang="zh-CN" dirty="0" smtClean="0"/>
              <a:t>Façade</a:t>
            </a:r>
            <a:r>
              <a:rPr lang="zh-CN" altLang="en-US" dirty="0" smtClean="0"/>
              <a:t>角色使用其他角色来提供高层接口，</a:t>
            </a:r>
            <a:r>
              <a:rPr lang="en-US" altLang="zh-CN" dirty="0" smtClean="0"/>
              <a:t>mediator</a:t>
            </a:r>
            <a:r>
              <a:rPr lang="zh-CN" altLang="en-US" dirty="0" smtClean="0"/>
              <a:t>中介者是</a:t>
            </a:r>
            <a:r>
              <a:rPr lang="zh-CN" altLang="en-US" dirty="0" smtClean="0"/>
              <a:t>双向的</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9</a:t>
            </a:fld>
            <a:endParaRPr lang="zh-CN" altLang="en-US"/>
          </a:p>
        </p:txBody>
      </p:sp>
    </p:spTree>
    <p:extLst>
      <p:ext uri="{BB962C8B-B14F-4D97-AF65-F5344CB8AC3E}">
        <p14:creationId xmlns:p14="http://schemas.microsoft.com/office/powerpoint/2010/main" val="87087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6029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8658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465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40466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61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37772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56733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61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65291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26018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7956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AC39A-8C35-403D-84E8-E1D6ADA2B48D}" type="datetimeFigureOut">
              <a:rPr lang="zh-CN" altLang="en-US" smtClean="0"/>
              <a:t>2018/8/17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12220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Facade</a:t>
            </a:r>
            <a:endParaRPr lang="zh-CN" altLang="en-US" dirty="0"/>
          </a:p>
        </p:txBody>
      </p:sp>
      <p:sp>
        <p:nvSpPr>
          <p:cNvPr id="3" name="副标题 2"/>
          <p:cNvSpPr>
            <a:spLocks noGrp="1"/>
          </p:cNvSpPr>
          <p:nvPr>
            <p:ph type="subTitle" idx="1"/>
          </p:nvPr>
        </p:nvSpPr>
        <p:spPr/>
        <p:txBody>
          <a:bodyPr/>
          <a:lstStyle/>
          <a:p>
            <a:r>
              <a:rPr lang="zh-CN" altLang="en-US" dirty="0" smtClean="0"/>
              <a:t>李星霖</a:t>
            </a:r>
            <a:endParaRPr lang="zh-CN" altLang="en-US" dirty="0"/>
          </a:p>
        </p:txBody>
      </p:sp>
    </p:spTree>
    <p:extLst>
      <p:ext uri="{BB962C8B-B14F-4D97-AF65-F5344CB8AC3E}">
        <p14:creationId xmlns:p14="http://schemas.microsoft.com/office/powerpoint/2010/main" val="3066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988645" y="2967335"/>
            <a:ext cx="2214709" cy="923330"/>
          </a:xfrm>
          <a:prstGeom prst="rect">
            <a:avLst/>
          </a:prstGeom>
          <a:noFill/>
        </p:spPr>
        <p:txBody>
          <a:bodyPr wrap="none" lIns="91440" tIns="45720" rIns="91440" bIns="45720">
            <a:spAutoFit/>
          </a:bodyPr>
          <a:lstStyle/>
          <a:p>
            <a:pPr algn="ctr"/>
            <a:r>
              <a:rPr lang="en-US" altLang="zh-CN"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36003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简介</a:t>
            </a:r>
            <a:endParaRPr lang="en-US" altLang="zh-CN" dirty="0" smtClean="0"/>
          </a:p>
          <a:p>
            <a:pPr marL="0" indent="0">
              <a:buNone/>
            </a:pPr>
            <a:endParaRPr lang="en-US" altLang="zh-CN" dirty="0" smtClean="0"/>
          </a:p>
          <a:p>
            <a:r>
              <a:rPr lang="zh-CN" altLang="en-US" dirty="0" smtClean="0"/>
              <a:t>场景与角色</a:t>
            </a:r>
            <a:endParaRPr lang="en-US" altLang="zh-CN" dirty="0" smtClean="0"/>
          </a:p>
          <a:p>
            <a:pPr marL="0" indent="0">
              <a:buNone/>
            </a:pPr>
            <a:endParaRPr lang="en-US" altLang="zh-CN" dirty="0"/>
          </a:p>
          <a:p>
            <a:r>
              <a:rPr lang="zh-CN" altLang="en-US" dirty="0" smtClean="0"/>
              <a:t>总结扩展</a:t>
            </a:r>
            <a:endParaRPr lang="en-US" altLang="zh-CN" dirty="0" smtClean="0"/>
          </a:p>
        </p:txBody>
      </p:sp>
    </p:spTree>
    <p:extLst>
      <p:ext uri="{BB962C8B-B14F-4D97-AF65-F5344CB8AC3E}">
        <p14:creationId xmlns:p14="http://schemas.microsoft.com/office/powerpoint/2010/main" val="138747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外观</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a:t>为子系统中的一组接口提供一个统一的入口。外观模式定义了一个高层接口，这个接口使得这一子系统更加容易</a:t>
            </a:r>
            <a:r>
              <a:rPr lang="zh-CN" altLang="en-US" dirty="0" smtClean="0"/>
              <a:t>使用</a:t>
            </a:r>
            <a:endParaRPr lang="en-US" altLang="zh-CN" dirty="0" smtClean="0"/>
          </a:p>
          <a:p>
            <a:endParaRPr lang="en-US" altLang="zh-CN" dirty="0" smtClean="0"/>
          </a:p>
          <a:p>
            <a:endParaRPr lang="en-US" altLang="zh-CN" dirty="0" smtClean="0"/>
          </a:p>
          <a:p>
            <a:r>
              <a:rPr lang="zh-CN" altLang="en-US" dirty="0" smtClean="0"/>
              <a:t>可以让复杂的东西看起来简单，</a:t>
            </a:r>
            <a:r>
              <a:rPr lang="zh-CN" altLang="en-US" dirty="0"/>
              <a:t>它是一</a:t>
            </a:r>
            <a:r>
              <a:rPr lang="zh-CN" altLang="en-US" dirty="0" smtClean="0"/>
              <a:t>种迪米特法则的一种具体实现</a:t>
            </a:r>
            <a:endParaRPr lang="en-US" altLang="zh-CN" dirty="0"/>
          </a:p>
          <a:p>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222088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3" name="内容占位符 2"/>
          <p:cNvSpPr>
            <a:spLocks noGrp="1"/>
          </p:cNvSpPr>
          <p:nvPr>
            <p:ph idx="1"/>
          </p:nvPr>
        </p:nvSpPr>
        <p:spPr/>
        <p:txBody>
          <a:bodyPr/>
          <a:lstStyle/>
          <a:p>
            <a:endParaRPr lang="en-US" altLang="zh-CN" dirty="0"/>
          </a:p>
          <a:p>
            <a:pPr marL="0" indent="0">
              <a:buNone/>
            </a:pPr>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867" y="1825625"/>
            <a:ext cx="6886135" cy="3574720"/>
          </a:xfrm>
          <a:prstGeom prst="rect">
            <a:avLst/>
          </a:prstGeom>
        </p:spPr>
      </p:pic>
    </p:spTree>
    <p:extLst>
      <p:ext uri="{BB962C8B-B14F-4D97-AF65-F5344CB8AC3E}">
        <p14:creationId xmlns:p14="http://schemas.microsoft.com/office/powerpoint/2010/main" val="955019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a:t>
            </a:r>
            <a:endParaRPr lang="zh-CN" altLang="en-US" dirty="0"/>
          </a:p>
        </p:txBody>
      </p:sp>
      <p:sp>
        <p:nvSpPr>
          <p:cNvPr id="3" name="内容占位符 2"/>
          <p:cNvSpPr>
            <a:spLocks noGrp="1"/>
          </p:cNvSpPr>
          <p:nvPr>
            <p:ph idx="1"/>
          </p:nvPr>
        </p:nvSpPr>
        <p:spPr/>
        <p:txBody>
          <a:bodyPr>
            <a:normAutofit/>
          </a:bodyPr>
          <a:lstStyle/>
          <a:p>
            <a:r>
              <a:rPr lang="en-US" altLang="zh-CN" dirty="0"/>
              <a:t>Client</a:t>
            </a:r>
          </a:p>
          <a:p>
            <a:pPr marL="0" indent="0">
              <a:buNone/>
            </a:pPr>
            <a:endParaRPr lang="en-US" altLang="zh-CN" dirty="0"/>
          </a:p>
          <a:p>
            <a:r>
              <a:rPr lang="en-US" altLang="zh-CN" dirty="0" smtClean="0"/>
              <a:t>Facade</a:t>
            </a:r>
          </a:p>
          <a:p>
            <a:pPr marL="0" indent="0">
              <a:buNone/>
            </a:pPr>
            <a:endParaRPr lang="en-US" altLang="zh-CN" dirty="0"/>
          </a:p>
          <a:p>
            <a:r>
              <a:rPr lang="en-US" altLang="zh-CN" dirty="0" err="1" smtClean="0"/>
              <a:t>SubSystem</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751488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使用场景</a:t>
            </a:r>
            <a:endParaRPr lang="zh-CN" altLang="en-US" dirty="0"/>
          </a:p>
        </p:txBody>
      </p:sp>
      <p:sp>
        <p:nvSpPr>
          <p:cNvPr id="3" name="内容占位符 2"/>
          <p:cNvSpPr>
            <a:spLocks noGrp="1"/>
          </p:cNvSpPr>
          <p:nvPr>
            <p:ph idx="1"/>
          </p:nvPr>
        </p:nvSpPr>
        <p:spPr/>
        <p:txBody>
          <a:bodyPr/>
          <a:lstStyle/>
          <a:p>
            <a:r>
              <a:rPr lang="zh-CN" altLang="en-US" dirty="0" smtClean="0"/>
              <a:t>当要为访问一系列复杂的子系统提供一个简单入口可以使用外观模式</a:t>
            </a:r>
            <a:endParaRPr lang="en-US" altLang="zh-CN" dirty="0" smtClean="0"/>
          </a:p>
          <a:p>
            <a:endParaRPr lang="en-US" altLang="zh-CN" dirty="0" smtClean="0"/>
          </a:p>
          <a:p>
            <a:r>
              <a:rPr lang="zh-CN" altLang="en-US" dirty="0" smtClean="0"/>
              <a:t>客户端程序与多个子系统之间存在很大的依赖性，引入外观类可以将子系统与客户端解耦</a:t>
            </a:r>
            <a:endParaRPr lang="en-US" altLang="zh-CN" dirty="0" smtClean="0"/>
          </a:p>
          <a:p>
            <a:endParaRPr lang="en-US" altLang="zh-CN" dirty="0"/>
          </a:p>
          <a:p>
            <a:r>
              <a:rPr lang="zh-CN" altLang="en-US" dirty="0" smtClean="0"/>
              <a:t>在层次化结构中，可以使用外观模式定义每一层的入口，层与层之间通关外观模式联系，降低了层之间的耦合度</a:t>
            </a:r>
            <a:endParaRPr lang="en-US" altLang="zh-CN" dirty="0" smtClean="0"/>
          </a:p>
        </p:txBody>
      </p:sp>
    </p:spTree>
    <p:extLst>
      <p:ext uri="{BB962C8B-B14F-4D97-AF65-F5344CB8AC3E}">
        <p14:creationId xmlns:p14="http://schemas.microsoft.com/office/powerpoint/2010/main" val="3826033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endParaRPr lang="zh-CN" altLang="en-US" dirty="0"/>
          </a:p>
        </p:txBody>
      </p:sp>
      <p:sp>
        <p:nvSpPr>
          <p:cNvPr id="3" name="内容占位符 2"/>
          <p:cNvSpPr>
            <a:spLocks noGrp="1"/>
          </p:cNvSpPr>
          <p:nvPr>
            <p:ph idx="1"/>
          </p:nvPr>
        </p:nvSpPr>
        <p:spPr/>
        <p:txBody>
          <a:bodyPr/>
          <a:lstStyle/>
          <a:p>
            <a:endParaRPr lang="en-US" altLang="zh-CN" dirty="0"/>
          </a:p>
          <a:p>
            <a:pPr marL="0" indent="0">
              <a:buNone/>
            </a:pP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2677886" y="1439636"/>
            <a:ext cx="6204857" cy="4000500"/>
          </a:xfrm>
          <a:prstGeom prst="rect">
            <a:avLst/>
          </a:prstGeom>
        </p:spPr>
      </p:pic>
    </p:spTree>
    <p:extLst>
      <p:ext uri="{BB962C8B-B14F-4D97-AF65-F5344CB8AC3E}">
        <p14:creationId xmlns:p14="http://schemas.microsoft.com/office/powerpoint/2010/main" val="2711425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优缺点</a:t>
            </a:r>
            <a:endParaRPr lang="en-US" altLang="zh-CN" dirty="0" smtClean="0"/>
          </a:p>
          <a:p>
            <a:endParaRPr lang="en-US" altLang="zh-CN" dirty="0" smtClean="0"/>
          </a:p>
          <a:p>
            <a:endParaRPr lang="en-US" altLang="zh-CN" dirty="0"/>
          </a:p>
          <a:p>
            <a:r>
              <a:rPr lang="zh-CN" altLang="en-US" dirty="0" smtClean="0"/>
              <a:t>真实场景</a:t>
            </a:r>
            <a:endParaRPr lang="en-US" altLang="zh-CN" dirty="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080245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相关的设计模式</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Abstract Factory</a:t>
            </a:r>
          </a:p>
          <a:p>
            <a:endParaRPr lang="en-US" altLang="zh-CN" dirty="0"/>
          </a:p>
          <a:p>
            <a:r>
              <a:rPr lang="en-US" altLang="zh-CN" dirty="0" smtClean="0"/>
              <a:t>Singleton</a:t>
            </a:r>
          </a:p>
          <a:p>
            <a:endParaRPr lang="en-US" altLang="zh-CN" dirty="0"/>
          </a:p>
          <a:p>
            <a:r>
              <a:rPr lang="en-US" altLang="zh-CN" dirty="0" smtClean="0"/>
              <a:t>Mediator</a:t>
            </a:r>
          </a:p>
          <a:p>
            <a:pPr marL="0" indent="0">
              <a:buNone/>
            </a:pPr>
            <a:endParaRPr lang="en-US" altLang="zh-CN" dirty="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60776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6261</TotalTime>
  <Words>364</Words>
  <Application>Microsoft Office PowerPoint</Application>
  <PresentationFormat>宽屏</PresentationFormat>
  <Paragraphs>77</Paragraphs>
  <Slides>10</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Facade</vt:lpstr>
      <vt:lpstr>目录</vt:lpstr>
      <vt:lpstr>外观模式</vt:lpstr>
      <vt:lpstr>外观模式</vt:lpstr>
      <vt:lpstr>角色</vt:lpstr>
      <vt:lpstr>使用场景</vt:lpstr>
      <vt:lpstr>UML</vt:lpstr>
      <vt:lpstr>总结</vt:lpstr>
      <vt:lpstr>相关的设计模式</vt:lpstr>
      <vt:lpstr>PowerPoint 演示文稿</vt:lpstr>
    </vt:vector>
  </TitlesOfParts>
  <Company>thunisoft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Windows 用户</dc:creator>
  <cp:lastModifiedBy>Windows 用户</cp:lastModifiedBy>
  <cp:revision>573</cp:revision>
  <dcterms:created xsi:type="dcterms:W3CDTF">2018-06-07T14:26:49Z</dcterms:created>
  <dcterms:modified xsi:type="dcterms:W3CDTF">2018-08-17T01:27:40Z</dcterms:modified>
</cp:coreProperties>
</file>