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08" r:id="rId3"/>
    <p:sldId id="328" r:id="rId4"/>
    <p:sldId id="339" r:id="rId5"/>
    <p:sldId id="340" r:id="rId6"/>
    <p:sldId id="334" r:id="rId7"/>
    <p:sldId id="333" r:id="rId8"/>
    <p:sldId id="327" r:id="rId9"/>
    <p:sldId id="26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2" autoAdjust="0"/>
    <p:restoredTop sz="75894" autoAdjust="0"/>
  </p:normalViewPr>
  <p:slideViewPr>
    <p:cSldViewPr snapToGrid="0">
      <p:cViewPr varScale="1">
        <p:scale>
          <a:sx n="70" d="100"/>
          <a:sy n="70" d="100"/>
        </p:scale>
        <p:origin x="114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373C2-EDFA-467D-AFA4-155861E85476}" type="datetimeFigureOut">
              <a:rPr lang="zh-CN" altLang="en-US" smtClean="0"/>
              <a:t>2018/10/18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8E8D7-563C-45F8-B2D1-2FA41D2DB060}" type="slidenum">
              <a:rPr lang="zh-CN" altLang="en-US" smtClean="0"/>
              <a:t>‹#›</a:t>
            </a:fld>
            <a:endParaRPr lang="zh-CN" altLang="en-US"/>
          </a:p>
        </p:txBody>
      </p:sp>
    </p:spTree>
    <p:extLst>
      <p:ext uri="{BB962C8B-B14F-4D97-AF65-F5344CB8AC3E}">
        <p14:creationId xmlns:p14="http://schemas.microsoft.com/office/powerpoint/2010/main" val="8207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结构模式的一种，代理模式并不复杂，但是在企业项目中应用非常广泛</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1</a:t>
            </a:fld>
            <a:endParaRPr lang="zh-CN" altLang="en-US"/>
          </a:p>
        </p:txBody>
      </p:sp>
    </p:spTree>
    <p:extLst>
      <p:ext uri="{BB962C8B-B14F-4D97-AF65-F5344CB8AC3E}">
        <p14:creationId xmlns:p14="http://schemas.microsoft.com/office/powerpoint/2010/main" val="1397518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proxy</a:t>
            </a:r>
            <a:r>
              <a:rPr lang="zh-CN" altLang="en-US" dirty="0" smtClean="0"/>
              <a:t>又像中介，例如房产中介，如果没有中介我们去找房子，要一个个找要去谈，并且权益也无法保证。</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如果有中介呢，你只要找中介，他会帮你议价，帮你合同，保证权益。开合同等</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在代理模式中，实体定义了关键功能，而代理提供或者拒绝对它的访问</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有些情况下，用户不想或者不能直接引用一个对象，此时可以通过代理的第三者来实现引用，</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并且可以通过代理对象去掉客户不能看到的内容或者增加客户所需要的额外服务</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2</a:t>
            </a:fld>
            <a:endParaRPr lang="zh-CN" altLang="en-US"/>
          </a:p>
        </p:txBody>
      </p:sp>
    </p:spTree>
    <p:extLst>
      <p:ext uri="{BB962C8B-B14F-4D97-AF65-F5344CB8AC3E}">
        <p14:creationId xmlns:p14="http://schemas.microsoft.com/office/powerpoint/2010/main" val="3195054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Proxy</a:t>
            </a:r>
            <a:r>
              <a:rPr lang="zh-CN" altLang="en-US" dirty="0" smtClean="0"/>
              <a:t>封装复杂性，还可以提供增值的服务</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3</a:t>
            </a:fld>
            <a:endParaRPr lang="zh-CN" altLang="en-US"/>
          </a:p>
        </p:txBody>
      </p:sp>
    </p:spTree>
    <p:extLst>
      <p:ext uri="{BB962C8B-B14F-4D97-AF65-F5344CB8AC3E}">
        <p14:creationId xmlns:p14="http://schemas.microsoft.com/office/powerpoint/2010/main" val="712919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、远程方法调用</a:t>
            </a:r>
            <a:r>
              <a:rPr lang="en-US" altLang="zh-CN" dirty="0" err="1" smtClean="0"/>
              <a:t>rmi</a:t>
            </a:r>
            <a:endParaRPr lang="en-US" altLang="zh-CN" dirty="0" smtClean="0"/>
          </a:p>
          <a:p>
            <a:r>
              <a:rPr lang="en-US" altLang="zh-CN" dirty="0" smtClean="0"/>
              <a:t>2</a:t>
            </a:r>
            <a:r>
              <a:rPr lang="zh-CN" altLang="en-US" dirty="0" smtClean="0"/>
              <a:t>、读取一个云上的照片，高分辨率很大，可以使用虚代理先打开一个低分辨率的，等下载好在换成高分辨率的。</a:t>
            </a:r>
            <a:endParaRPr lang="en-US" altLang="zh-CN" dirty="0" smtClean="0"/>
          </a:p>
          <a:p>
            <a:r>
              <a:rPr lang="en-US" altLang="zh-CN" dirty="0" smtClean="0"/>
              <a:t>3</a:t>
            </a:r>
            <a:r>
              <a:rPr lang="zh-CN" altLang="en-US" dirty="0" smtClean="0"/>
              <a:t>、原始对象不允许修改，可以使用保护代理。</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4</a:t>
            </a:fld>
            <a:endParaRPr lang="zh-CN" altLang="en-US"/>
          </a:p>
        </p:txBody>
      </p:sp>
    </p:spTree>
    <p:extLst>
      <p:ext uri="{BB962C8B-B14F-4D97-AF65-F5344CB8AC3E}">
        <p14:creationId xmlns:p14="http://schemas.microsoft.com/office/powerpoint/2010/main" val="525017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5</a:t>
            </a:fld>
            <a:endParaRPr lang="zh-CN" altLang="en-US"/>
          </a:p>
        </p:txBody>
      </p:sp>
    </p:spTree>
    <p:extLst>
      <p:ext uri="{BB962C8B-B14F-4D97-AF65-F5344CB8AC3E}">
        <p14:creationId xmlns:p14="http://schemas.microsoft.com/office/powerpoint/2010/main" val="3787492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AOP</a:t>
            </a:r>
            <a:r>
              <a:rPr lang="zh-CN" altLang="en-US" dirty="0" smtClean="0"/>
              <a:t>面向切面编程，通过代理在运行期动态的编制跨横切面的功能</a:t>
            </a:r>
            <a:endParaRPr lang="en-US" altLang="zh-CN" dirty="0" smtClean="0"/>
          </a:p>
          <a:p>
            <a:r>
              <a:rPr lang="zh-CN" altLang="en-US" dirty="0" smtClean="0"/>
              <a:t>远程方法调用，和</a:t>
            </a:r>
            <a:r>
              <a:rPr lang="en-US" altLang="zh-CN" dirty="0" smtClean="0"/>
              <a:t>invoker</a:t>
            </a:r>
            <a:r>
              <a:rPr lang="zh-CN" altLang="en-US" dirty="0" smtClean="0"/>
              <a:t>都是代理模式</a:t>
            </a:r>
            <a:endParaRPr lang="en-US" altLang="zh-CN" dirty="0" smtClean="0"/>
          </a:p>
          <a:p>
            <a:r>
              <a:rPr lang="zh-CN" altLang="en-US" dirty="0" smtClean="0"/>
              <a:t>还有网关，也是一个</a:t>
            </a:r>
            <a:r>
              <a:rPr lang="en-US" altLang="zh-CN" dirty="0" err="1" smtClean="0"/>
              <a:t>api</a:t>
            </a:r>
            <a:r>
              <a:rPr lang="en-US" altLang="zh-CN" dirty="0" smtClean="0"/>
              <a:t> proxy </a:t>
            </a:r>
            <a:r>
              <a:rPr lang="zh-CN" altLang="en-US" dirty="0" smtClean="0"/>
              <a:t>安全路由，协议转换，审计等等。</a:t>
            </a:r>
            <a:endParaRPr lang="en-US" altLang="zh-CN" dirty="0" smtClean="0"/>
          </a:p>
          <a:p>
            <a:r>
              <a:rPr lang="zh-CN" altLang="en-US" dirty="0" smtClean="0"/>
              <a:t>在客户和企业之间增加</a:t>
            </a:r>
            <a:r>
              <a:rPr lang="en-US" altLang="zh-CN" dirty="0" smtClean="0"/>
              <a:t>proxy</a:t>
            </a:r>
            <a:r>
              <a:rPr lang="zh-CN" altLang="en-US" dirty="0" smtClean="0"/>
              <a:t>，把</a:t>
            </a:r>
            <a:r>
              <a:rPr lang="zh-CN" altLang="en-US" dirty="0" smtClean="0"/>
              <a:t>跨横切面</a:t>
            </a:r>
            <a:r>
              <a:rPr lang="zh-CN" altLang="en-US" dirty="0" smtClean="0"/>
              <a:t>功能都给做了，让后面的服务专注于业务逻辑</a:t>
            </a:r>
            <a:r>
              <a:rPr lang="zh-CN" altLang="en-US" dirty="0" smtClean="0"/>
              <a:t>。</a:t>
            </a:r>
            <a:endParaRPr lang="en-US" altLang="zh-CN" dirty="0" smtClean="0"/>
          </a:p>
          <a:p>
            <a:r>
              <a:rPr lang="en-US" altLang="zh-CN" dirty="0" smtClean="0"/>
              <a:t>HTTP</a:t>
            </a:r>
            <a:r>
              <a:rPr lang="zh-CN" altLang="en-US" dirty="0" smtClean="0"/>
              <a:t>与</a:t>
            </a:r>
            <a:r>
              <a:rPr lang="en-US" altLang="zh-CN" dirty="0" smtClean="0"/>
              <a:t>TCP/IP</a:t>
            </a:r>
            <a:r>
              <a:rPr lang="zh-CN" altLang="en-US" dirty="0" smtClean="0"/>
              <a:t>应用层协议和传输层协议</a:t>
            </a:r>
            <a:r>
              <a:rPr lang="en-US" altLang="zh-CN" dirty="0" smtClean="0"/>
              <a:t>/</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6</a:t>
            </a:fld>
            <a:endParaRPr lang="zh-CN" altLang="en-US"/>
          </a:p>
        </p:txBody>
      </p:sp>
    </p:spTree>
    <p:extLst>
      <p:ext uri="{BB962C8B-B14F-4D97-AF65-F5344CB8AC3E}">
        <p14:creationId xmlns:p14="http://schemas.microsoft.com/office/powerpoint/2010/main" val="4210556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静态代理：编译阶段就生成代理类来完成对代理对象的一系列操作</a:t>
            </a:r>
            <a:r>
              <a:rPr lang="en-US" altLang="zh-CN" dirty="0" smtClean="0"/>
              <a:t>(</a:t>
            </a:r>
            <a:r>
              <a:rPr lang="zh-CN" altLang="en-US" dirty="0" smtClean="0"/>
              <a:t>需要代理类和被代理类实现同一个接口，同时不利于扩展，修改接口需要代理类也跟着修改</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动态代理：在运行时动态生成代理类，即，代理类的字节码在运行过程时生成并载入当前代理的 </a:t>
            </a:r>
            <a:r>
              <a:rPr lang="en-US" altLang="zh-CN" dirty="0" smtClean="0"/>
              <a:t>Class Loader</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7</a:t>
            </a:fld>
            <a:endParaRPr lang="zh-CN" altLang="en-US"/>
          </a:p>
        </p:txBody>
      </p:sp>
    </p:spTree>
    <p:extLst>
      <p:ext uri="{BB962C8B-B14F-4D97-AF65-F5344CB8AC3E}">
        <p14:creationId xmlns:p14="http://schemas.microsoft.com/office/powerpoint/2010/main" val="1684661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适配器的角色是实现两个不同的接口进行适配</a:t>
            </a:r>
            <a:endParaRPr lang="en-US" altLang="zh-CN" dirty="0" smtClean="0"/>
          </a:p>
          <a:p>
            <a:r>
              <a:rPr lang="zh-CN" altLang="en-US" dirty="0" smtClean="0"/>
              <a:t>装饰者实现很相似，但是目的不同。一个是增加职责，一个是减轻负担</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8</a:t>
            </a:fld>
            <a:endParaRPr lang="zh-CN" altLang="en-US"/>
          </a:p>
        </p:txBody>
      </p:sp>
    </p:spTree>
    <p:extLst>
      <p:ext uri="{BB962C8B-B14F-4D97-AF65-F5344CB8AC3E}">
        <p14:creationId xmlns:p14="http://schemas.microsoft.com/office/powerpoint/2010/main" val="870879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602971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86580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84656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40466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20AC39A-8C35-403D-84E8-E1D6ADA2B48D}"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6120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20AC39A-8C35-403D-84E8-E1D6ADA2B48D}" type="datetimeFigureOut">
              <a:rPr lang="zh-CN" altLang="en-US" smtClean="0"/>
              <a:t>2018/10/18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37772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20AC39A-8C35-403D-84E8-E1D6ADA2B48D}" type="datetimeFigureOut">
              <a:rPr lang="zh-CN" altLang="en-US" smtClean="0"/>
              <a:t>2018/10/18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56733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20AC39A-8C35-403D-84E8-E1D6ADA2B48D}" type="datetimeFigureOut">
              <a:rPr lang="zh-CN" altLang="en-US" smtClean="0"/>
              <a:t>2018/10/18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86129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0AC39A-8C35-403D-84E8-E1D6ADA2B48D}" type="datetimeFigureOut">
              <a:rPr lang="zh-CN" altLang="en-US" smtClean="0"/>
              <a:t>2018/10/18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65291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0AC39A-8C35-403D-84E8-E1D6ADA2B48D}" type="datetimeFigureOut">
              <a:rPr lang="zh-CN" altLang="en-US" smtClean="0"/>
              <a:t>2018/10/18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260183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0AC39A-8C35-403D-84E8-E1D6ADA2B48D}" type="datetimeFigureOut">
              <a:rPr lang="zh-CN" altLang="en-US" smtClean="0"/>
              <a:t>2018/10/18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79561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AC39A-8C35-403D-84E8-E1D6ADA2B48D}" type="datetimeFigureOut">
              <a:rPr lang="zh-CN" altLang="en-US" smtClean="0"/>
              <a:t>2018/10/18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122206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java2blog.com/proxy-design-pattern-in-java/"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open.thunisoft.com/lixinglin/design-patterns/tree/master/proxy"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Proxy</a:t>
            </a:r>
            <a:endParaRPr lang="zh-CN" altLang="en-US" dirty="0"/>
          </a:p>
        </p:txBody>
      </p:sp>
      <p:sp>
        <p:nvSpPr>
          <p:cNvPr id="3" name="副标题 2"/>
          <p:cNvSpPr>
            <a:spLocks noGrp="1"/>
          </p:cNvSpPr>
          <p:nvPr>
            <p:ph type="subTitle" idx="1"/>
          </p:nvPr>
        </p:nvSpPr>
        <p:spPr/>
        <p:txBody>
          <a:bodyPr/>
          <a:lstStyle/>
          <a:p>
            <a:r>
              <a:rPr lang="zh-CN" altLang="en-US" dirty="0" smtClean="0"/>
              <a:t>李星霖</a:t>
            </a:r>
            <a:endParaRPr lang="zh-CN" altLang="en-US" dirty="0"/>
          </a:p>
        </p:txBody>
      </p:sp>
    </p:spTree>
    <p:extLst>
      <p:ext uri="{BB962C8B-B14F-4D97-AF65-F5344CB8AC3E}">
        <p14:creationId xmlns:p14="http://schemas.microsoft.com/office/powerpoint/2010/main" val="306627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概念</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提供一个中间对象，以控制对实际对象的访问</a:t>
            </a:r>
            <a:endParaRPr lang="en-US" altLang="zh-CN" dirty="0" smtClean="0"/>
          </a:p>
          <a:p>
            <a:pPr lvl="1"/>
            <a:r>
              <a:rPr lang="zh-CN" altLang="en-US" dirty="0" smtClean="0"/>
              <a:t>封装对目标对象访问的复杂性</a:t>
            </a:r>
            <a:endParaRPr lang="en-US" altLang="zh-CN" dirty="0" smtClean="0"/>
          </a:p>
          <a:p>
            <a:pPr lvl="1"/>
            <a:r>
              <a:rPr lang="zh-CN" altLang="en-US" dirty="0" smtClean="0"/>
              <a:t>提供额外功能</a:t>
            </a:r>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3814082" y="4124325"/>
            <a:ext cx="5391150" cy="1047750"/>
          </a:xfrm>
          <a:prstGeom prst="rect">
            <a:avLst/>
          </a:prstGeom>
        </p:spPr>
      </p:pic>
    </p:spTree>
    <p:extLst>
      <p:ext uri="{BB962C8B-B14F-4D97-AF65-F5344CB8AC3E}">
        <p14:creationId xmlns:p14="http://schemas.microsoft.com/office/powerpoint/2010/main" val="4222088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角色</a:t>
            </a:r>
            <a:endParaRPr lang="zh-CN" altLang="en-US" dirty="0"/>
          </a:p>
        </p:txBody>
      </p:sp>
      <p:sp>
        <p:nvSpPr>
          <p:cNvPr id="3" name="内容占位符 2"/>
          <p:cNvSpPr>
            <a:spLocks noGrp="1"/>
          </p:cNvSpPr>
          <p:nvPr>
            <p:ph idx="1"/>
          </p:nvPr>
        </p:nvSpPr>
        <p:spPr/>
        <p:txBody>
          <a:bodyPr>
            <a:normAutofit/>
          </a:bodyPr>
          <a:lstStyle/>
          <a:p>
            <a:r>
              <a:rPr lang="en-US" altLang="zh-CN" dirty="0" smtClean="0"/>
              <a:t>Subject</a:t>
            </a:r>
            <a:endParaRPr lang="en-US" altLang="zh-CN" dirty="0"/>
          </a:p>
          <a:p>
            <a:pPr lvl="1"/>
            <a:r>
              <a:rPr lang="zh-CN" altLang="en-US" sz="2000" dirty="0" smtClean="0"/>
              <a:t>定义</a:t>
            </a:r>
            <a:r>
              <a:rPr lang="en-US" altLang="zh-CN" sz="2000" dirty="0" err="1" smtClean="0"/>
              <a:t>RealSubject</a:t>
            </a:r>
            <a:r>
              <a:rPr lang="zh-CN" altLang="en-US" sz="2000" dirty="0" smtClean="0"/>
              <a:t>和</a:t>
            </a:r>
            <a:r>
              <a:rPr lang="en-US" altLang="zh-CN" sz="2000" dirty="0" smtClean="0"/>
              <a:t>Proxy</a:t>
            </a:r>
            <a:r>
              <a:rPr lang="zh-CN" altLang="en-US" sz="2000" dirty="0" smtClean="0"/>
              <a:t>的公用接口</a:t>
            </a:r>
            <a:endParaRPr lang="en-US" altLang="zh-CN" sz="2000" dirty="0" smtClean="0"/>
          </a:p>
          <a:p>
            <a:pPr lvl="1"/>
            <a:r>
              <a:rPr lang="zh-CN" altLang="en-US" sz="2000" dirty="0" smtClean="0"/>
              <a:t>让</a:t>
            </a:r>
            <a:r>
              <a:rPr lang="en-US" altLang="zh-CN" sz="2000" dirty="0" smtClean="0"/>
              <a:t>proxy</a:t>
            </a:r>
            <a:r>
              <a:rPr lang="zh-CN" altLang="en-US" sz="2000" dirty="0" smtClean="0"/>
              <a:t>在任意需要的地方替代</a:t>
            </a:r>
            <a:r>
              <a:rPr lang="en-US" altLang="zh-CN" sz="2000" dirty="0" err="1" smtClean="0"/>
              <a:t>RealSubject</a:t>
            </a:r>
            <a:endParaRPr lang="en-US" altLang="zh-CN" sz="2000" dirty="0" smtClean="0"/>
          </a:p>
          <a:p>
            <a:pPr lvl="1"/>
            <a:endParaRPr lang="en-US" altLang="zh-CN" sz="2000" dirty="0"/>
          </a:p>
          <a:p>
            <a:r>
              <a:rPr lang="en-US" altLang="zh-CN" dirty="0" smtClean="0"/>
              <a:t>Proxy</a:t>
            </a:r>
          </a:p>
          <a:p>
            <a:pPr lvl="1"/>
            <a:r>
              <a:rPr lang="zh-CN" altLang="en-US" sz="2000" dirty="0"/>
              <a:t>同样实现</a:t>
            </a:r>
            <a:r>
              <a:rPr lang="en-US" altLang="zh-CN" sz="2000" dirty="0" smtClean="0"/>
              <a:t>Subject</a:t>
            </a:r>
          </a:p>
          <a:p>
            <a:pPr lvl="1"/>
            <a:r>
              <a:rPr lang="zh-CN" altLang="en-US" sz="2000" dirty="0" smtClean="0"/>
              <a:t>维护对</a:t>
            </a:r>
            <a:r>
              <a:rPr lang="en-US" altLang="zh-CN" sz="2000" dirty="0" err="1" smtClean="0"/>
              <a:t>RealSubject</a:t>
            </a:r>
            <a:r>
              <a:rPr lang="zh-CN" altLang="en-US" sz="2000" dirty="0" smtClean="0"/>
              <a:t>的引用</a:t>
            </a:r>
            <a:endParaRPr lang="en-US" altLang="zh-CN" sz="2000" dirty="0" smtClean="0"/>
          </a:p>
          <a:p>
            <a:pPr lvl="1"/>
            <a:r>
              <a:rPr lang="zh-CN" altLang="en-US" sz="2000" dirty="0" smtClean="0"/>
              <a:t>控制对</a:t>
            </a:r>
            <a:r>
              <a:rPr lang="en-US" altLang="zh-CN" sz="2000" dirty="0" err="1" smtClean="0"/>
              <a:t>RealSubject</a:t>
            </a:r>
            <a:r>
              <a:rPr lang="zh-CN" altLang="en-US" sz="2000" dirty="0" smtClean="0"/>
              <a:t>的访问</a:t>
            </a:r>
            <a:endParaRPr lang="en-US" altLang="zh-CN" sz="2000" dirty="0" smtClean="0"/>
          </a:p>
          <a:p>
            <a:pPr lvl="1"/>
            <a:endParaRPr lang="en-US" altLang="zh-CN" sz="2000" dirty="0"/>
          </a:p>
          <a:p>
            <a:r>
              <a:rPr lang="en-US" altLang="zh-CN" dirty="0" err="1" smtClean="0"/>
              <a:t>RealSubject</a:t>
            </a:r>
            <a:endParaRPr lang="en-US" altLang="zh-CN" dirty="0" smtClean="0"/>
          </a:p>
          <a:p>
            <a:pPr lvl="1"/>
            <a:r>
              <a:rPr lang="en-US" altLang="zh-CN" sz="2000" dirty="0" smtClean="0"/>
              <a:t>Proxy</a:t>
            </a:r>
            <a:r>
              <a:rPr lang="zh-CN" altLang="en-US" sz="2000" dirty="0" smtClean="0"/>
              <a:t>所代表的实际对象</a:t>
            </a:r>
            <a:endParaRPr lang="en-US" altLang="zh-CN" sz="2000" dirty="0" smtClean="0"/>
          </a:p>
          <a:p>
            <a:pPr marL="0" indent="0">
              <a:buNone/>
            </a:pPr>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7514" y="897277"/>
            <a:ext cx="5954486" cy="5100751"/>
          </a:xfrm>
          <a:prstGeom prst="rect">
            <a:avLst/>
          </a:prstGeom>
        </p:spPr>
      </p:pic>
    </p:spTree>
    <p:extLst>
      <p:ext uri="{BB962C8B-B14F-4D97-AF65-F5344CB8AC3E}">
        <p14:creationId xmlns:p14="http://schemas.microsoft.com/office/powerpoint/2010/main" val="1751488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代理种类</a:t>
            </a:r>
            <a:endParaRPr lang="zh-CN" altLang="en-US" dirty="0"/>
          </a:p>
        </p:txBody>
      </p:sp>
      <p:sp>
        <p:nvSpPr>
          <p:cNvPr id="3" name="内容占位符 2"/>
          <p:cNvSpPr>
            <a:spLocks noGrp="1"/>
          </p:cNvSpPr>
          <p:nvPr>
            <p:ph idx="1"/>
          </p:nvPr>
        </p:nvSpPr>
        <p:spPr>
          <a:xfrm>
            <a:off x="838200" y="1690688"/>
            <a:ext cx="10515600" cy="4486275"/>
          </a:xfrm>
        </p:spPr>
        <p:txBody>
          <a:bodyPr>
            <a:normAutofit/>
          </a:bodyPr>
          <a:lstStyle/>
          <a:p>
            <a:r>
              <a:rPr lang="zh-CN" altLang="en-US" dirty="0" smtClean="0"/>
              <a:t>远程代理（</a:t>
            </a:r>
            <a:r>
              <a:rPr lang="en-US" altLang="zh-CN" dirty="0" smtClean="0"/>
              <a:t>remote proxy</a:t>
            </a:r>
            <a:r>
              <a:rPr lang="zh-CN" altLang="en-US" dirty="0" smtClean="0"/>
              <a:t>）</a:t>
            </a:r>
            <a:endParaRPr lang="en-US" altLang="zh-CN" dirty="0"/>
          </a:p>
          <a:p>
            <a:pPr lvl="1"/>
            <a:r>
              <a:rPr lang="zh-CN" altLang="en-US" dirty="0"/>
              <a:t>为不同地址空间的对象提供一个本地表示</a:t>
            </a:r>
            <a:endParaRPr lang="en-US" altLang="zh-CN" dirty="0"/>
          </a:p>
          <a:p>
            <a:pPr lvl="1"/>
            <a:r>
              <a:rPr lang="zh-CN" altLang="en-US" dirty="0"/>
              <a:t>为远程</a:t>
            </a:r>
            <a:r>
              <a:rPr lang="en-US" altLang="zh-CN" dirty="0"/>
              <a:t>Web Services/REST API</a:t>
            </a:r>
            <a:r>
              <a:rPr lang="zh-CN" altLang="en-US" dirty="0"/>
              <a:t>提供一个</a:t>
            </a:r>
            <a:r>
              <a:rPr lang="zh-CN" altLang="en-US" dirty="0" smtClean="0"/>
              <a:t>接口</a:t>
            </a:r>
            <a:endParaRPr lang="en-US" altLang="zh-CN" dirty="0" smtClean="0"/>
          </a:p>
          <a:p>
            <a:pPr lvl="1"/>
            <a:endParaRPr lang="en-US" altLang="zh-CN" dirty="0"/>
          </a:p>
          <a:p>
            <a:r>
              <a:rPr lang="zh-CN" altLang="en-US" dirty="0" smtClean="0"/>
              <a:t>虚代理</a:t>
            </a:r>
            <a:r>
              <a:rPr lang="en-US" altLang="zh-CN" dirty="0" smtClean="0"/>
              <a:t>(virtual proxy)</a:t>
            </a:r>
            <a:endParaRPr lang="en-US" altLang="zh-CN" dirty="0"/>
          </a:p>
          <a:p>
            <a:pPr lvl="1"/>
            <a:r>
              <a:rPr lang="zh-CN" altLang="en-US" dirty="0" smtClean="0"/>
              <a:t>按需</a:t>
            </a:r>
            <a:r>
              <a:rPr lang="zh-CN" altLang="en-US" dirty="0"/>
              <a:t>创建</a:t>
            </a:r>
            <a:r>
              <a:rPr lang="zh-CN" altLang="en-US" dirty="0" smtClean="0"/>
              <a:t>耗时耗资源对象</a:t>
            </a:r>
            <a:endParaRPr lang="en-US" altLang="zh-CN" dirty="0" smtClean="0"/>
          </a:p>
          <a:p>
            <a:pPr lvl="1"/>
            <a:endParaRPr lang="en-US" altLang="zh-CN" dirty="0" smtClean="0"/>
          </a:p>
          <a:p>
            <a:r>
              <a:rPr lang="zh-CN" altLang="en-US" dirty="0" smtClean="0"/>
              <a:t>保护代理</a:t>
            </a:r>
            <a:r>
              <a:rPr lang="en-US" altLang="zh-CN" dirty="0" smtClean="0"/>
              <a:t>(protection proxy)</a:t>
            </a:r>
          </a:p>
          <a:p>
            <a:pPr lvl="1"/>
            <a:r>
              <a:rPr lang="zh-CN" altLang="en-US" dirty="0" smtClean="0"/>
              <a:t>控制对原始对象的访问权限</a:t>
            </a:r>
            <a:endParaRPr lang="en-US" altLang="zh-CN" dirty="0" smtClean="0"/>
          </a:p>
          <a:p>
            <a:pPr marL="0" indent="0">
              <a:buNone/>
            </a:pP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056325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代码示例</a:t>
            </a:r>
            <a:endParaRPr lang="zh-CN" altLang="en-US" dirty="0"/>
          </a:p>
        </p:txBody>
      </p:sp>
      <p:sp>
        <p:nvSpPr>
          <p:cNvPr id="3" name="内容占位符 2"/>
          <p:cNvSpPr>
            <a:spLocks noGrp="1"/>
          </p:cNvSpPr>
          <p:nvPr>
            <p:ph idx="1"/>
          </p:nvPr>
        </p:nvSpPr>
        <p:spPr/>
        <p:txBody>
          <a:bodyPr/>
          <a:lstStyle/>
          <a:p>
            <a:endParaRPr lang="en-US" altLang="zh-CN" dirty="0" smtClean="0"/>
          </a:p>
          <a:p>
            <a:pPr marL="0" indent="0">
              <a:buNone/>
            </a:pPr>
            <a:endParaRPr lang="en-US" altLang="zh-CN" dirty="0" smtClean="0"/>
          </a:p>
          <a:p>
            <a:endParaRPr lang="en-US" altLang="zh-CN" dirty="0" smtClean="0"/>
          </a:p>
          <a:p>
            <a:endParaRPr lang="zh-CN" altLang="en-US" dirty="0"/>
          </a:p>
        </p:txBody>
      </p:sp>
      <p:pic>
        <p:nvPicPr>
          <p:cNvPr id="1028" name="Picture 4" descr="https://www.java2blog.com/wp-content/uploads/2012/09/proxyDesignPatternExampl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860" y="1347509"/>
            <a:ext cx="9037674" cy="44862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296880" y="5992297"/>
            <a:ext cx="5097293" cy="369332"/>
          </a:xfrm>
          <a:prstGeom prst="rect">
            <a:avLst/>
          </a:prstGeom>
        </p:spPr>
        <p:txBody>
          <a:bodyPr wrap="none">
            <a:spAutoFit/>
          </a:bodyPr>
          <a:lstStyle/>
          <a:p>
            <a:r>
              <a:rPr lang="zh-CN" altLang="en-US" dirty="0">
                <a:hlinkClick r:id="rId4"/>
              </a:rPr>
              <a:t>https://java2blog.com/proxy-design-pattern-in-java/</a:t>
            </a:r>
            <a:endParaRPr lang="zh-CN" altLang="en-US" dirty="0"/>
          </a:p>
        </p:txBody>
      </p:sp>
    </p:spTree>
    <p:extLst>
      <p:ext uri="{BB962C8B-B14F-4D97-AF65-F5344CB8AC3E}">
        <p14:creationId xmlns:p14="http://schemas.microsoft.com/office/powerpoint/2010/main" val="2545919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a:t>
            </a:r>
            <a:r>
              <a:rPr lang="zh-CN" altLang="en-US" dirty="0" smtClean="0"/>
              <a:t>实例</a:t>
            </a:r>
            <a:endParaRPr lang="zh-CN" altLang="en-US" dirty="0"/>
          </a:p>
        </p:txBody>
      </p:sp>
      <p:sp>
        <p:nvSpPr>
          <p:cNvPr id="3" name="内容占位符 2"/>
          <p:cNvSpPr>
            <a:spLocks noGrp="1"/>
          </p:cNvSpPr>
          <p:nvPr>
            <p:ph idx="1"/>
          </p:nvPr>
        </p:nvSpPr>
        <p:spPr/>
        <p:txBody>
          <a:bodyPr/>
          <a:lstStyle/>
          <a:p>
            <a:endParaRPr lang="en-US" altLang="zh-CN" dirty="0" smtClean="0"/>
          </a:p>
          <a:p>
            <a:r>
              <a:rPr lang="en-US" altLang="zh-CN" dirty="0" smtClean="0"/>
              <a:t>Spring</a:t>
            </a:r>
          </a:p>
          <a:p>
            <a:pPr lvl="1"/>
            <a:r>
              <a:rPr lang="en-US" altLang="zh-CN" dirty="0" err="1" smtClean="0"/>
              <a:t>AOP</a:t>
            </a:r>
            <a:endParaRPr lang="en-US" altLang="zh-CN" dirty="0" smtClean="0"/>
          </a:p>
          <a:p>
            <a:pPr lvl="1"/>
            <a:r>
              <a:rPr lang="en-US" altLang="zh-CN" dirty="0" err="1" smtClean="0"/>
              <a:t>RMI</a:t>
            </a:r>
            <a:endParaRPr lang="en-US" altLang="zh-CN" dirty="0" smtClean="0"/>
          </a:p>
          <a:p>
            <a:pPr lvl="1"/>
            <a:r>
              <a:rPr lang="en-US" altLang="zh-CN" dirty="0" smtClean="0"/>
              <a:t>HTTP Invoker</a:t>
            </a:r>
          </a:p>
          <a:p>
            <a:endParaRPr lang="en-US" altLang="zh-CN" dirty="0"/>
          </a:p>
          <a:p>
            <a:r>
              <a:rPr lang="zh-CN" altLang="en-US" dirty="0" smtClean="0"/>
              <a:t>微服务网关</a:t>
            </a:r>
            <a:endParaRPr lang="en-US" altLang="zh-CN" dirty="0" smtClean="0"/>
          </a:p>
          <a:p>
            <a:pPr marL="0" indent="0">
              <a:buNone/>
            </a:pP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076459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静态代理与动态代理</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smtClean="0"/>
          </a:p>
          <a:p>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36" y="1552670"/>
            <a:ext cx="10469211" cy="4351338"/>
          </a:xfrm>
          <a:prstGeom prst="rect">
            <a:avLst/>
          </a:prstGeom>
        </p:spPr>
      </p:pic>
      <p:sp>
        <p:nvSpPr>
          <p:cNvPr id="4" name="矩形 3"/>
          <p:cNvSpPr/>
          <p:nvPr/>
        </p:nvSpPr>
        <p:spPr>
          <a:xfrm>
            <a:off x="2038067" y="6038945"/>
            <a:ext cx="8429766" cy="369332"/>
          </a:xfrm>
          <a:prstGeom prst="rect">
            <a:avLst/>
          </a:prstGeom>
        </p:spPr>
        <p:txBody>
          <a:bodyPr wrap="square">
            <a:spAutoFit/>
          </a:bodyPr>
          <a:lstStyle/>
          <a:p>
            <a:r>
              <a:rPr lang="zh-CN" altLang="en-US" dirty="0">
                <a:hlinkClick r:id="rId4"/>
              </a:rPr>
              <a:t>http://open.thunisoft.com/lixinglin/design-patterns/tree/master/proxy</a:t>
            </a:r>
            <a:endParaRPr lang="zh-CN" altLang="en-US" dirty="0"/>
          </a:p>
        </p:txBody>
      </p:sp>
    </p:spTree>
    <p:extLst>
      <p:ext uri="{BB962C8B-B14F-4D97-AF65-F5344CB8AC3E}">
        <p14:creationId xmlns:p14="http://schemas.microsoft.com/office/powerpoint/2010/main" val="3283547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相关的设计模式</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r>
              <a:rPr lang="en-US" altLang="zh-CN" dirty="0" smtClean="0"/>
              <a:t>Adapter</a:t>
            </a:r>
            <a:endParaRPr lang="en-US" altLang="zh-CN" dirty="0" smtClean="0"/>
          </a:p>
          <a:p>
            <a:endParaRPr lang="en-US" altLang="zh-CN" dirty="0"/>
          </a:p>
          <a:p>
            <a:r>
              <a:rPr lang="en-US" altLang="zh-CN" dirty="0" smtClean="0"/>
              <a:t>Decorator</a:t>
            </a:r>
          </a:p>
          <a:p>
            <a:endParaRPr lang="en-US" altLang="zh-CN" dirty="0" smtClean="0"/>
          </a:p>
          <a:p>
            <a:endParaRPr lang="en-US" altLang="zh-CN" dirty="0"/>
          </a:p>
          <a:p>
            <a:pPr marL="0" indent="0">
              <a:buNone/>
            </a:pPr>
            <a:r>
              <a:rPr lang="en-US" altLang="zh-CN" dirty="0" smtClean="0"/>
              <a:t>	</a:t>
            </a:r>
            <a:r>
              <a:rPr lang="zh-CN" altLang="en-US" dirty="0" smtClean="0"/>
              <a:t>代理模式和适配器模式和装饰者模式有什么差异呢？</a:t>
            </a:r>
            <a:endParaRPr lang="en-US" altLang="zh-CN" dirty="0"/>
          </a:p>
          <a:p>
            <a:pPr marL="0" indent="0">
              <a:buNone/>
            </a:pP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660776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4988645" y="2967335"/>
            <a:ext cx="2214709" cy="923330"/>
          </a:xfrm>
          <a:prstGeom prst="rect">
            <a:avLst/>
          </a:prstGeom>
          <a:noFill/>
        </p:spPr>
        <p:txBody>
          <a:bodyPr wrap="none" lIns="91440" tIns="45720" rIns="91440" bIns="45720">
            <a:spAutoFit/>
          </a:bodyPr>
          <a:lstStyle/>
          <a:p>
            <a:pPr algn="ctr"/>
            <a:r>
              <a:rPr lang="en-US" altLang="zh-CN"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Thanks</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236003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8607</TotalTime>
  <Words>574</Words>
  <Application>Microsoft Office PowerPoint</Application>
  <PresentationFormat>宽屏</PresentationFormat>
  <Paragraphs>94</Paragraphs>
  <Slides>9</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宋体</vt:lpstr>
      <vt:lpstr>Arial</vt:lpstr>
      <vt:lpstr>Calibri</vt:lpstr>
      <vt:lpstr>Calibri Light</vt:lpstr>
      <vt:lpstr>Office 主题</vt:lpstr>
      <vt:lpstr>Proxy</vt:lpstr>
      <vt:lpstr>概念</vt:lpstr>
      <vt:lpstr>角色</vt:lpstr>
      <vt:lpstr>代理种类</vt:lpstr>
      <vt:lpstr>代码示例</vt:lpstr>
      <vt:lpstr>应用实例</vt:lpstr>
      <vt:lpstr>静态代理与动态代理</vt:lpstr>
      <vt:lpstr>相关的设计模式</vt:lpstr>
      <vt:lpstr>PowerPoint 演示文稿</vt:lpstr>
    </vt:vector>
  </TitlesOfParts>
  <Company>thunisoft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dc:title>
  <dc:creator>Windows 用户</dc:creator>
  <cp:lastModifiedBy>Windows 用户</cp:lastModifiedBy>
  <cp:revision>730</cp:revision>
  <dcterms:created xsi:type="dcterms:W3CDTF">2018-06-07T14:26:49Z</dcterms:created>
  <dcterms:modified xsi:type="dcterms:W3CDTF">2018-10-19T10:00:14Z</dcterms:modified>
</cp:coreProperties>
</file>