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308" r:id="rId3"/>
    <p:sldId id="268" r:id="rId4"/>
    <p:sldId id="311" r:id="rId5"/>
    <p:sldId id="325" r:id="rId6"/>
    <p:sldId id="327" r:id="rId7"/>
    <p:sldId id="328" r:id="rId8"/>
    <p:sldId id="329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2" autoAdjust="0"/>
    <p:restoredTop sz="86301" autoAdjust="0"/>
  </p:normalViewPr>
  <p:slideViewPr>
    <p:cSldViewPr snapToGrid="0">
      <p:cViewPr varScale="1">
        <p:scale>
          <a:sx n="100" d="100"/>
          <a:sy n="100" d="100"/>
        </p:scale>
        <p:origin x="7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373C2-EDFA-467D-AFA4-155861E85476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8E8D7-563C-45F8-B2D1-2FA41D2DB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230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750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549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762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872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001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339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684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89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C39A-8C35-403D-84E8-E1D6ADA2B48D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1330" y="2315210"/>
            <a:ext cx="6633845" cy="72517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Observer</a:t>
            </a:r>
            <a:endParaRPr lang="en-US" altLang="zh-CN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3200" y="3543935"/>
            <a:ext cx="6978650" cy="732790"/>
          </a:xfrm>
        </p:spPr>
        <p:txBody>
          <a:bodyPr/>
          <a:lstStyle/>
          <a:p>
            <a:r>
              <a:rPr lang="zh-CN" altLang="en-US"/>
              <a:t>尚博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观察者模式应用场景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小明和他的女朋友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观察者模式定义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定义对象的一种一对多的依赖关系。当一个对象的状态发生改变时，所有依赖于它的对象都得到通知并被自动更新。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观察者模式的结构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 descr="未命名文件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980" y="1513205"/>
            <a:ext cx="8249285" cy="4263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认识观察者模式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1.目标与观察者之间的关系</a:t>
            </a:r>
          </a:p>
          <a:p>
            <a:pPr marL="0" indent="0">
              <a:buNone/>
            </a:pPr>
            <a:r>
              <a:rPr lang="en-US" altLang="zh-CN" dirty="0" smtClean="0"/>
              <a:t>2.单项依赖</a:t>
            </a:r>
          </a:p>
          <a:p>
            <a:pPr marL="0" indent="0">
              <a:buNone/>
            </a:pPr>
            <a:r>
              <a:rPr lang="en-US" altLang="zh-CN" dirty="0" smtClean="0"/>
              <a:t>3.命名建议</a:t>
            </a:r>
          </a:p>
          <a:p>
            <a:pPr marL="0" indent="0">
              <a:buNone/>
            </a:pPr>
            <a:r>
              <a:rPr lang="en-US" altLang="zh-CN" dirty="0" smtClean="0"/>
              <a:t>4.触发通知的时机</a:t>
            </a:r>
          </a:p>
          <a:p>
            <a:pPr marL="0" indent="0">
              <a:buNone/>
            </a:pPr>
            <a:r>
              <a:rPr lang="en-US" altLang="zh-CN" dirty="0" smtClean="0"/>
              <a:t>5.观察者模式调用示意图</a:t>
            </a:r>
          </a:p>
          <a:p>
            <a:pPr marL="0" indent="0">
              <a:buNone/>
            </a:pPr>
            <a:r>
              <a:rPr lang="en-US" altLang="zh-CN" dirty="0" smtClean="0"/>
              <a:t>6.通知的顺序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ym typeface="+mn-ea"/>
              </a:rPr>
              <a:t>观察者模式调用示意图-准备阶段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 descr="观察者模式准备阶段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25" y="1202690"/>
            <a:ext cx="7761605" cy="5461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ym typeface="+mn-ea"/>
              </a:rPr>
              <a:t>观察者模式调用示意图-运行阶段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观察者模式运行阶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50" y="937895"/>
            <a:ext cx="6906260" cy="5667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优缺点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优点：</a:t>
            </a:r>
          </a:p>
          <a:p>
            <a:pPr marL="0" indent="0">
              <a:buNone/>
            </a:pPr>
            <a:r>
              <a:rPr lang="zh-CN" altLang="en-US" dirty="0" smtClean="0"/>
              <a:t> 观察者模式是实现了观察者和目标之间的抽象耦合</a:t>
            </a:r>
          </a:p>
          <a:p>
            <a:pPr marL="0" indent="0">
              <a:buNone/>
            </a:pPr>
            <a:r>
              <a:rPr lang="zh-CN" altLang="en-US" dirty="0" smtClean="0"/>
              <a:t> 观察者模式实现了动态联动</a:t>
            </a:r>
          </a:p>
          <a:p>
            <a:pPr marL="0" indent="0">
              <a:buNone/>
            </a:pPr>
            <a:r>
              <a:rPr lang="zh-CN" altLang="en-US" dirty="0" smtClean="0"/>
              <a:t> 观察者模式支持广播通信</a:t>
            </a:r>
          </a:p>
          <a:p>
            <a:pPr marL="0" indent="0">
              <a:buNone/>
            </a:pPr>
            <a:r>
              <a:rPr lang="zh-CN" altLang="en-US" dirty="0" smtClean="0"/>
              <a:t>缺点：</a:t>
            </a:r>
          </a:p>
          <a:p>
            <a:pPr marL="0" indent="0">
              <a:buNone/>
            </a:pPr>
            <a:r>
              <a:rPr lang="en-US" altLang="zh-CN" dirty="0" smtClean="0"/>
              <a:t> 可能会一起无谓的操作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88645" y="2967335"/>
            <a:ext cx="22147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130</Words>
  <Application>Microsoft Office PowerPoint</Application>
  <PresentationFormat>宽屏</PresentationFormat>
  <Paragraphs>45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Observer</vt:lpstr>
      <vt:lpstr>观察者模式应用场景</vt:lpstr>
      <vt:lpstr>观察者模式定义</vt:lpstr>
      <vt:lpstr>观察者模式的结构</vt:lpstr>
      <vt:lpstr>认识观察者模式</vt:lpstr>
      <vt:lpstr>观察者模式调用示意图-准备阶段 </vt:lpstr>
      <vt:lpstr>观察者模式调用示意图-运行阶段</vt:lpstr>
      <vt:lpstr>优缺点</vt:lpstr>
      <vt:lpstr>PowerPoint 演示文稿</vt:lpstr>
    </vt:vector>
  </TitlesOfParts>
  <Company>thunisoft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</dc:title>
  <dc:creator>Windows 用户</dc:creator>
  <cp:lastModifiedBy>Windows 用户</cp:lastModifiedBy>
  <cp:revision>322</cp:revision>
  <dcterms:created xsi:type="dcterms:W3CDTF">2018-06-07T14:26:00Z</dcterms:created>
  <dcterms:modified xsi:type="dcterms:W3CDTF">2018-11-13T00:58:48Z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2052-11.1.0.7811</vt:lpwstr>
  </property>
</Properties>
</file>