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08" r:id="rId3"/>
    <p:sldId id="339" r:id="rId4"/>
    <p:sldId id="343" r:id="rId5"/>
    <p:sldId id="328" r:id="rId6"/>
    <p:sldId id="341" r:id="rId7"/>
    <p:sldId id="342" r:id="rId8"/>
    <p:sldId id="327" r:id="rId9"/>
    <p:sldId id="344" r:id="rId10"/>
    <p:sldId id="26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75894" autoAdjust="0"/>
  </p:normalViewPr>
  <p:slideViewPr>
    <p:cSldViewPr snapToGrid="0">
      <p:cViewPr varScale="1">
        <p:scale>
          <a:sx n="56" d="100"/>
          <a:sy n="56" d="100"/>
        </p:scale>
        <p:origin x="34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373C2-EDFA-467D-AFA4-155861E85476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8E8D7-563C-45F8-B2D1-2FA41D2DB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72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整体的替换算法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区别：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一个是有自己的思想，一个是给客户端提供多种实现，满足各种各样的客户端。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、没有模板那种强烈的规范流程，策略就是一种单纯的实现方案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、模板是实现一部分操作，策略是实现整体的替换</a:t>
            </a:r>
            <a:r>
              <a:rPr lang="en-US" altLang="zh-CN" dirty="0" smtClean="0"/>
              <a:t>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、一个是继承一个是实现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518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重心不是如何实现算法，而是如何组织、调用这些算法、从而让程序结构更灵活，具有良好的维护性和扩展性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054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使用委托这种弱关联的方式可以很好的整体替换算法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017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、传统的违反了开闭原则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最后解答：由于在抽象方法中可能并没有具体的实现，所以我们无法知道在抽象方法中到底进行了什么样的处理</a:t>
            </a:r>
            <a:endParaRPr lang="en-US" altLang="zh-CN" dirty="0" smtClean="0"/>
          </a:p>
          <a:p>
            <a:r>
              <a:rPr lang="zh-CN" altLang="en-US" dirty="0" smtClean="0"/>
              <a:t>但是我们可以知道方法的名字，通过抽象父类的模板方法去处理，具体的处理是由子类决定的，</a:t>
            </a:r>
            <a:r>
              <a:rPr lang="zh-CN" altLang="en-US" b="1" dirty="0" smtClean="0">
                <a:solidFill>
                  <a:srgbClr val="FF0000"/>
                </a:solidFill>
              </a:rPr>
              <a:t>不过抽象阶段的流程非常重要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822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919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模板方法被称为框架之母，你只要按照规范把代码写上，我作为框架会自动调用你的代码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563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185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、模板方法是允许子类有一部分自己的实现，但是策略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、策略模式本身并不决定何时使用什么算法，而是由客户端进行决定的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879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831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97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80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56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66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72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33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2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91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18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61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AC39A-8C35-403D-84E8-E1D6ADA2B48D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20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2blog.com/strategy-design-pattern-java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Strategy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李星霖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2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88645" y="2967335"/>
            <a:ext cx="22147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Thanks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600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定义</a:t>
            </a:r>
            <a:r>
              <a:rPr lang="zh-CN" altLang="en-US" dirty="0" smtClean="0">
                <a:solidFill>
                  <a:srgbClr val="FF0000"/>
                </a:solidFill>
              </a:rPr>
              <a:t>一族</a:t>
            </a:r>
            <a:r>
              <a:rPr lang="zh-CN" altLang="en-US" dirty="0" smtClean="0"/>
              <a:t>算法，将他们每个进行</a:t>
            </a:r>
            <a:r>
              <a:rPr lang="zh-CN" altLang="en-US" dirty="0" smtClean="0">
                <a:solidFill>
                  <a:srgbClr val="FF0000"/>
                </a:solidFill>
              </a:rPr>
              <a:t>封装</a:t>
            </a:r>
            <a:r>
              <a:rPr lang="zh-CN" altLang="en-US" dirty="0" smtClean="0"/>
              <a:t>，让它们变得</a:t>
            </a:r>
            <a:r>
              <a:rPr lang="zh-CN" altLang="en-US" dirty="0" smtClean="0">
                <a:solidFill>
                  <a:srgbClr val="FF0000"/>
                </a:solidFill>
              </a:rPr>
              <a:t>可替换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策略模式的重心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算法的平等性</a:t>
            </a:r>
            <a:endParaRPr lang="en-US" altLang="zh-CN" dirty="0" smtClean="0"/>
          </a:p>
          <a:p>
            <a:pPr lvl="1"/>
            <a:r>
              <a:rPr lang="zh-CN" altLang="en-US" dirty="0"/>
              <a:t>运行</a:t>
            </a:r>
            <a:r>
              <a:rPr lang="zh-CN" altLang="en-US" dirty="0" smtClean="0"/>
              <a:t>时策略的唯一性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共有的行为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08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排序算法</a:t>
            </a:r>
            <a:endParaRPr lang="en-US" altLang="zh-CN" dirty="0" smtClean="0"/>
          </a:p>
          <a:p>
            <a:r>
              <a:rPr lang="zh-CN" altLang="en-US" dirty="0" smtClean="0"/>
              <a:t>加密算法</a:t>
            </a:r>
            <a:endParaRPr lang="en-US" altLang="zh-CN" dirty="0"/>
          </a:p>
          <a:p>
            <a:r>
              <a:rPr lang="zh-CN" altLang="en-US" dirty="0" smtClean="0"/>
              <a:t>客户打折</a:t>
            </a:r>
            <a:endParaRPr lang="en-US" altLang="zh-CN" dirty="0"/>
          </a:p>
          <a:p>
            <a:r>
              <a:rPr lang="zh-CN" altLang="en-US" dirty="0" smtClean="0"/>
              <a:t>文件读取</a:t>
            </a:r>
            <a:endParaRPr lang="en-US" altLang="zh-CN" dirty="0" smtClean="0"/>
          </a:p>
          <a:p>
            <a:r>
              <a:rPr lang="zh-CN" altLang="en-US" dirty="0" smtClean="0"/>
              <a:t>报表制作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632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 smtClean="0"/>
              <a:t>用户可能使用不同算法处理排序逻辑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、传统方式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、策略模式</a:t>
            </a:r>
            <a:endParaRPr lang="en-US" altLang="zh-CN" dirty="0" smtClean="0"/>
          </a:p>
          <a:p>
            <a:pPr lvl="2"/>
            <a:r>
              <a:rPr lang="en-US" altLang="zh-CN" dirty="0">
                <a:hlinkClick r:id="rId3"/>
              </a:rPr>
              <a:t>https://</a:t>
            </a:r>
            <a:r>
              <a:rPr lang="en-US" altLang="zh-CN" dirty="0" err="1">
                <a:hlinkClick r:id="rId3"/>
              </a:rPr>
              <a:t>java2blog.com</a:t>
            </a:r>
            <a:r>
              <a:rPr lang="en-US" altLang="zh-CN" dirty="0">
                <a:hlinkClick r:id="rId3"/>
              </a:rPr>
              <a:t>/strategy-design-pattern-java/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90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角色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Strategy</a:t>
            </a:r>
            <a:endParaRPr lang="en-US" altLang="zh-CN" dirty="0"/>
          </a:p>
          <a:p>
            <a:pPr lvl="1"/>
            <a:r>
              <a:rPr lang="zh-CN" altLang="en-US" sz="2000" dirty="0" smtClean="0"/>
              <a:t>负责决定实现策略所必须的接口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r>
              <a:rPr lang="en-US" altLang="zh-CN" dirty="0" err="1" smtClean="0"/>
              <a:t>ConcreteStrategy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负责实现具体的策略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Context</a:t>
            </a:r>
          </a:p>
          <a:p>
            <a:pPr marL="685800" lvl="2">
              <a:spcBef>
                <a:spcPts val="1000"/>
              </a:spcBef>
            </a:pPr>
            <a:r>
              <a:rPr lang="zh-CN" altLang="en-US" dirty="0" smtClean="0"/>
              <a:t>负责使用</a:t>
            </a:r>
            <a:r>
              <a:rPr lang="en-US" altLang="zh-CN" dirty="0" smtClean="0"/>
              <a:t>Strategy</a:t>
            </a:r>
            <a:endParaRPr lang="en-US" altLang="zh-CN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889" y="437493"/>
            <a:ext cx="6141167" cy="595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8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封装变化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199" y="444273"/>
            <a:ext cx="396240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5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Java </a:t>
            </a:r>
            <a:r>
              <a:rPr lang="en-US" altLang="zh-CN" dirty="0" err="1" smtClean="0"/>
              <a:t>Collection.sort</a:t>
            </a:r>
            <a:r>
              <a:rPr lang="en-US" altLang="zh-CN" dirty="0" smtClean="0"/>
              <a:t>() &amp; </a:t>
            </a:r>
            <a:r>
              <a:rPr lang="en-US" altLang="zh-CN" dirty="0" err="1" smtClean="0"/>
              <a:t>Compator</a:t>
            </a:r>
            <a:r>
              <a:rPr lang="en-US" altLang="zh-CN" dirty="0" smtClean="0"/>
              <a:t> interface</a:t>
            </a:r>
          </a:p>
        </p:txBody>
      </p:sp>
    </p:spTree>
    <p:extLst>
      <p:ext uri="{BB962C8B-B14F-4D97-AF65-F5344CB8AC3E}">
        <p14:creationId xmlns:p14="http://schemas.microsoft.com/office/powerpoint/2010/main" val="6603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相关的设计模式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Abstract Factory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Template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Strategy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的区别</a:t>
            </a:r>
            <a:r>
              <a:rPr lang="en-US" altLang="zh-CN" dirty="0" smtClean="0"/>
              <a:t>?	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7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和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场景不同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定义一个良好的框架，允许大家优化这个框架的具体细节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为了满足客户端的多变性，</a:t>
            </a:r>
            <a:r>
              <a:rPr lang="zh-CN" altLang="en-US" dirty="0"/>
              <a:t>定义一组</a:t>
            </a:r>
            <a:r>
              <a:rPr lang="zh-CN" altLang="en-US" dirty="0" smtClean="0"/>
              <a:t>算法，让客户基于场景去选择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出发点不同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出发点，好莱坞原理，由框架负责去找你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出发点，用户根据场景去选择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总结：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解决代码复用，规范流程。部分变化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整体对算法进行替换，避免条件语句。整体变化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851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10377</TotalTime>
  <Words>442</Words>
  <Application>Microsoft Office PowerPoint</Application>
  <PresentationFormat>宽屏</PresentationFormat>
  <Paragraphs>93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Strategy</vt:lpstr>
      <vt:lpstr>概念</vt:lpstr>
      <vt:lpstr>使用场景</vt:lpstr>
      <vt:lpstr>Code</vt:lpstr>
      <vt:lpstr>角色</vt:lpstr>
      <vt:lpstr>原理</vt:lpstr>
      <vt:lpstr>应用实例</vt:lpstr>
      <vt:lpstr>相关的设计模式</vt:lpstr>
      <vt:lpstr>和Template的区别</vt:lpstr>
      <vt:lpstr>PowerPoint 演示文稿</vt:lpstr>
    </vt:vector>
  </TitlesOfParts>
  <Company>thunisoft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</dc:title>
  <dc:creator>Windows 用户</dc:creator>
  <cp:lastModifiedBy>Windows 用户</cp:lastModifiedBy>
  <cp:revision>898</cp:revision>
  <dcterms:created xsi:type="dcterms:W3CDTF">2018-06-07T14:26:49Z</dcterms:created>
  <dcterms:modified xsi:type="dcterms:W3CDTF">2018-11-17T12:30:48Z</dcterms:modified>
</cp:coreProperties>
</file>