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4" r:id="rId3"/>
    <p:sldId id="308" r:id="rId4"/>
    <p:sldId id="343" r:id="rId5"/>
    <p:sldId id="328" r:id="rId6"/>
    <p:sldId id="339" r:id="rId7"/>
    <p:sldId id="341" r:id="rId8"/>
    <p:sldId id="342" r:id="rId9"/>
    <p:sldId id="327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5894" autoAdjust="0"/>
  </p:normalViewPr>
  <p:slideViewPr>
    <p:cSldViewPr snapToGrid="0">
      <p:cViewPr varScale="1">
        <p:scale>
          <a:sx n="70" d="100"/>
          <a:sy n="70" d="100"/>
        </p:scale>
        <p:origin x="12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73C2-EDFA-467D-AFA4-155861E8547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E8D7-563C-45F8-B2D1-2FA41D2DB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结构型：组合和包装类产生新的职责类，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行为型：关注类之间的责任分配，以及消息传递和通信模式，行为型回答了软件是如何运行的</a:t>
            </a:r>
            <a:r>
              <a:rPr lang="en-US" altLang="zh-CN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今天要讲的就是父子之间的关系</a:t>
            </a:r>
            <a:r>
              <a:rPr lang="en-US" altLang="zh-CN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r>
              <a:rPr lang="zh-CN" altLang="en-US" dirty="0" smtClean="0"/>
              <a:t>解答：由于在抽象方法中可能并没有具体的实现，所以我们无法知道在抽象方法中到底进行了什么样的处理</a:t>
            </a:r>
            <a:endParaRPr lang="en-US" altLang="zh-CN" dirty="0" smtClean="0"/>
          </a:p>
          <a:p>
            <a:r>
              <a:rPr lang="zh-CN" altLang="en-US" dirty="0" smtClean="0"/>
              <a:t>但是我们可以知道方法的名字，通过抽象父类的模板方法去处理，具体的处理是由子类决定的，</a:t>
            </a:r>
            <a:r>
              <a:rPr lang="zh-CN" altLang="en-US" b="1" dirty="0" smtClean="0">
                <a:solidFill>
                  <a:srgbClr val="FF0000"/>
                </a:solidFill>
              </a:rPr>
              <a:t>不过抽象阶段的流程非常重要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9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什么是模板？一个母版，可以根据母版去刻字，使用铅笔，彩笔等等</a:t>
            </a:r>
            <a:r>
              <a:rPr lang="en-US" altLang="zh-CN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在父类中定义算法的总体结构，将某些步骤的实现推给子类，让子类细化算法的某些步骤，但是子类不能改变算法的整体结构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为算法提供基本方法，称为模板方法，其实就是推迟它的实现步骤到子类中，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所以算法结构是相同的，但是它的一些步骤是根据上下文由子类重新定义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5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最后解答：由于在抽象方法中可能并没有具体的实现，所以我们无法知道在抽象方法中到底进行了什么样的处理</a:t>
            </a:r>
            <a:endParaRPr lang="en-US" altLang="zh-CN" dirty="0" smtClean="0"/>
          </a:p>
          <a:p>
            <a:r>
              <a:rPr lang="zh-CN" altLang="en-US" dirty="0" smtClean="0"/>
              <a:t>但是我们可以知道方法的名字，通过抽象父类的模板方法去处理，具体的处理是由子类决定的，</a:t>
            </a:r>
            <a:r>
              <a:rPr lang="zh-CN" altLang="en-US" b="1" dirty="0" smtClean="0">
                <a:solidFill>
                  <a:srgbClr val="FF0000"/>
                </a:solidFill>
              </a:rPr>
              <a:t>不过抽象阶段的流程非常重要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2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将具体的处理交给子类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、规范流程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、实现通用逻辑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、将特定逻辑延迟到子类去实现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1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模板方法被称为框架之母，你只要按照规范把代码写上，我作为框架会自动调用你的代码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6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Servelet</a:t>
            </a:r>
            <a:r>
              <a:rPr lang="zh-CN" altLang="en-US" dirty="0" smtClean="0"/>
              <a:t>的声明周期，是有自己的规范的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8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39A-8C35-403D-84E8-E1D6ADA2B48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2blog.com/template-method-design-pattern-in-jav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李星霖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8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抽象类，我们是无法生成其实例的</a:t>
            </a:r>
            <a:r>
              <a:rPr lang="zh-CN" altLang="en-US" dirty="0" smtClean="0"/>
              <a:t>，那</a:t>
            </a:r>
            <a:r>
              <a:rPr lang="zh-CN" altLang="en-US" dirty="0"/>
              <a:t>为什么我们还需要有抽象类呢</a:t>
            </a:r>
            <a:r>
              <a:rPr lang="en-US" altLang="zh-CN" dirty="0"/>
              <a:t>?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388358"/>
            <a:ext cx="4857750" cy="43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父类中定义处理流程的框架，在子类中实现具体的逻辑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123" y="2785383"/>
            <a:ext cx="6091239" cy="33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https://java2blog.com/template-method-design-pattern-in-java/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9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AbstractClass</a:t>
            </a:r>
            <a:endParaRPr lang="en-US" altLang="zh-CN" dirty="0"/>
          </a:p>
          <a:p>
            <a:pPr lvl="1"/>
            <a:r>
              <a:rPr lang="zh-CN" altLang="en-US" sz="2000" dirty="0" smtClean="0"/>
              <a:t>负责实现模板方法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负责声明在模板方法中所用到的抽象方法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负责实现一些通用的步骤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dirty="0" err="1" smtClean="0"/>
              <a:t>ConcreteClass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负责实现父类的抽象方法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1284514"/>
            <a:ext cx="5741714" cy="49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扩展灵活，子类可以扩展定制行为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避免代码重复，总流程只实现一次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规范流程和不能改变的步骤，只能某些步骤可以改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3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开闭原则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好莱坞原理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框架和库的根本区别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444273"/>
            <a:ext cx="39624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Life Cycle</a:t>
            </a:r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ervice()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estroy()</a:t>
            </a:r>
          </a:p>
          <a:p>
            <a:r>
              <a:rPr lang="en-US" altLang="zh-CN" dirty="0" smtClean="0"/>
              <a:t>Java IO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Reader/Write</a:t>
            </a:r>
          </a:p>
          <a:p>
            <a:r>
              <a:rPr lang="zh-CN" altLang="en-US" dirty="0" smtClean="0"/>
              <a:t>抽象集合类</a:t>
            </a:r>
            <a:r>
              <a:rPr lang="en-US" altLang="zh-CN" dirty="0" err="1" smtClean="0"/>
              <a:t>AbstractList</a:t>
            </a:r>
            <a:r>
              <a:rPr lang="en-US" altLang="zh-CN" dirty="0" smtClean="0"/>
              <a:t>/Set/Map</a:t>
            </a:r>
          </a:p>
          <a:p>
            <a:r>
              <a:rPr lang="en-US" altLang="zh-CN" dirty="0" err="1" smtClean="0"/>
              <a:t>RestTemplate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模板方法是框架之母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838282" cy="32625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301" y="3627694"/>
            <a:ext cx="5028740" cy="31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相关的设计模式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Factory Method</a:t>
            </a:r>
          </a:p>
          <a:p>
            <a:endParaRPr lang="en-US" altLang="zh-CN" dirty="0"/>
          </a:p>
          <a:p>
            <a:r>
              <a:rPr lang="en-US" altLang="zh-CN" dirty="0" smtClean="0"/>
              <a:t>Strategy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494</Words>
  <Application>Microsoft Office PowerPoint</Application>
  <PresentationFormat>宽屏</PresentationFormat>
  <Paragraphs>92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Template</vt:lpstr>
      <vt:lpstr>思考</vt:lpstr>
      <vt:lpstr>概念</vt:lpstr>
      <vt:lpstr>Code</vt:lpstr>
      <vt:lpstr>角色</vt:lpstr>
      <vt:lpstr>优势</vt:lpstr>
      <vt:lpstr>原理</vt:lpstr>
      <vt:lpstr>应用实例</vt:lpstr>
      <vt:lpstr>相关的设计模式</vt:lpstr>
      <vt:lpstr>PowerPoint 演示文稿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用户</dc:creator>
  <cp:lastModifiedBy>Windows 用户</cp:lastModifiedBy>
  <cp:revision>810</cp:revision>
  <dcterms:created xsi:type="dcterms:W3CDTF">2018-06-07T14:26:49Z</dcterms:created>
  <dcterms:modified xsi:type="dcterms:W3CDTF">2018-11-09T09:00:00Z</dcterms:modified>
</cp:coreProperties>
</file>