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7" r:id="rId4"/>
    <p:sldId id="278" r:id="rId6"/>
    <p:sldId id="279" r:id="rId7"/>
    <p:sldId id="280" r:id="rId8"/>
    <p:sldId id="281" r:id="rId9"/>
    <p:sldId id="282" r:id="rId10"/>
    <p:sldId id="283" r:id="rId11"/>
    <p:sldId id="285" r:id="rId12"/>
    <p:sldId id="287" r:id="rId13"/>
    <p:sldId id="288"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image" Target="../media/image1.png"/><Relationship Id="rId2" Type="http://schemas.openxmlformats.org/officeDocument/2006/relationships/tags" Target="../tags/tag70.xml"/><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image" Target="../media/image3.png"/><Relationship Id="rId5" Type="http://schemas.openxmlformats.org/officeDocument/2006/relationships/tags" Target="../tags/tag25.xml"/><Relationship Id="rId4" Type="http://schemas.openxmlformats.org/officeDocument/2006/relationships/image" Target="../media/image2.png"/><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1.png"/><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5.png"/><Relationship Id="rId4" Type="http://schemas.openxmlformats.org/officeDocument/2006/relationships/tags" Target="../tags/tag51.xml"/><Relationship Id="rId3" Type="http://schemas.openxmlformats.org/officeDocument/2006/relationships/image" Target="../media/image4.png"/><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6" name="图片 25" descr="D:\1稻壳模板\ppt\2016.4\小清新水彩花卉毕业答辩模板\小清新水彩花卉毕业答辩模板.png"/>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3322040">
            <a:off x="10465121" y="-200349"/>
            <a:ext cx="2386147" cy="1507385"/>
          </a:xfrm>
          <a:custGeom>
            <a:avLst/>
            <a:gdLst>
              <a:gd name="connsiteX0" fmla="*/ 0 w 2386147"/>
              <a:gd name="connsiteY0" fmla="*/ 1507385 h 1507385"/>
              <a:gd name="connsiteX1" fmla="*/ 1041145 w 2386147"/>
              <a:gd name="connsiteY1" fmla="*/ 0 h 1507385"/>
              <a:gd name="connsiteX2" fmla="*/ 2386147 w 2386147"/>
              <a:gd name="connsiteY2" fmla="*/ 928986 h 1507385"/>
              <a:gd name="connsiteX3" fmla="*/ 2386146 w 2386147"/>
              <a:gd name="connsiteY3" fmla="*/ 1507385 h 1507385"/>
            </a:gdLst>
            <a:ahLst/>
            <a:cxnLst>
              <a:cxn ang="0">
                <a:pos x="connsiteX0" y="connsiteY0"/>
              </a:cxn>
              <a:cxn ang="0">
                <a:pos x="connsiteX1" y="connsiteY1"/>
              </a:cxn>
              <a:cxn ang="0">
                <a:pos x="connsiteX2" y="connsiteY2"/>
              </a:cxn>
              <a:cxn ang="0">
                <a:pos x="connsiteX3" y="connsiteY3"/>
              </a:cxn>
            </a:cxnLst>
            <a:rect l="l" t="t" r="r" b="b"/>
            <a:pathLst>
              <a:path w="2386147" h="1507385">
                <a:moveTo>
                  <a:pt x="0" y="1507385"/>
                </a:moveTo>
                <a:lnTo>
                  <a:pt x="1041145" y="0"/>
                </a:lnTo>
                <a:lnTo>
                  <a:pt x="2386147" y="928986"/>
                </a:lnTo>
                <a:lnTo>
                  <a:pt x="2386146" y="1507385"/>
                </a:lnTo>
                <a:close/>
              </a:path>
            </a:pathLst>
          </a:custGeom>
          <a:noFill/>
          <a:extLst>
            <a:ext uri="{909E8E84-426E-40DD-AFC4-6F175D3DCCD1}">
              <a14:hiddenFill xmlns:a14="http://schemas.microsoft.com/office/drawing/2010/main">
                <a:solidFill>
                  <a:srgbClr val="FFFFFF"/>
                </a:solidFill>
              </a14:hiddenFill>
            </a:ext>
          </a:extLst>
        </p:spPr>
      </p:pic>
      <p:sp>
        <p:nvSpPr>
          <p:cNvPr id="11" name="椭圆 10"/>
          <p:cNvSpPr/>
          <p:nvPr>
            <p:custDataLst>
              <p:tags r:id="rId4"/>
            </p:custDataLst>
          </p:nvPr>
        </p:nvSpPr>
        <p:spPr>
          <a:xfrm>
            <a:off x="7556784" y="1219859"/>
            <a:ext cx="330428" cy="330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5"/>
            </p:custDataLst>
          </p:nvPr>
        </p:nvSpPr>
        <p:spPr>
          <a:xfrm>
            <a:off x="7448891" y="3935409"/>
            <a:ext cx="546214" cy="546214"/>
          </a:xfrm>
          <a:prstGeom prst="ellipse">
            <a:avLst/>
          </a:prstGeom>
          <a:solidFill>
            <a:schemeClr val="accent5">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6"/>
            </p:custDataLst>
          </p:nvPr>
        </p:nvSpPr>
        <p:spPr>
          <a:xfrm>
            <a:off x="10757526" y="3136611"/>
            <a:ext cx="546214" cy="5462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custDataLst>
              <p:tags r:id="rId7"/>
            </p:custDataLst>
          </p:nvPr>
        </p:nvSpPr>
        <p:spPr>
          <a:xfrm>
            <a:off x="2393892" y="1570906"/>
            <a:ext cx="394156" cy="3941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8"/>
            </p:custDataLst>
          </p:nvPr>
        </p:nvSpPr>
        <p:spPr>
          <a:xfrm>
            <a:off x="4095764" y="3935409"/>
            <a:ext cx="432256" cy="4322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9"/>
            </p:custDataLst>
          </p:nvPr>
        </p:nvSpPr>
        <p:spPr>
          <a:xfrm flipH="1">
            <a:off x="1282289" y="2896796"/>
            <a:ext cx="228245" cy="228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custDataLst>
              <p:tags r:id="rId10"/>
            </p:custDataLst>
          </p:nvPr>
        </p:nvSpPr>
        <p:spPr>
          <a:xfrm flipH="1">
            <a:off x="699536" y="2410134"/>
            <a:ext cx="93232" cy="932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custDataLst>
              <p:tags r:id="rId11"/>
            </p:custDataLst>
          </p:nvPr>
        </p:nvSpPr>
        <p:spPr>
          <a:xfrm flipH="1">
            <a:off x="128474" y="3090321"/>
            <a:ext cx="93232" cy="93232"/>
          </a:xfrm>
          <a:prstGeom prst="ellipse">
            <a:avLst/>
          </a:prstGeom>
          <a:solidFill>
            <a:schemeClr val="accent5">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12"/>
            </p:custDataLst>
          </p:nvPr>
        </p:nvSpPr>
        <p:spPr>
          <a:xfrm flipH="1">
            <a:off x="10165616" y="1948471"/>
            <a:ext cx="228245" cy="22824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13"/>
            </p:custDataLst>
          </p:nvPr>
        </p:nvSpPr>
        <p:spPr>
          <a:xfrm flipH="1" flipV="1">
            <a:off x="11601695" y="3183553"/>
            <a:ext cx="93232" cy="9323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14"/>
            </p:custDataLst>
          </p:nvPr>
        </p:nvSpPr>
        <p:spPr>
          <a:xfrm flipH="1" flipV="1">
            <a:off x="11030633" y="2503366"/>
            <a:ext cx="93232" cy="9323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15"/>
            </p:custDataLst>
          </p:nvPr>
        </p:nvSpPr>
        <p:spPr>
          <a:xfrm>
            <a:off x="1555901" y="2077519"/>
            <a:ext cx="9144000" cy="1125464"/>
          </a:xfrm>
        </p:spPr>
        <p:txBody>
          <a:bodyPr anchor="b">
            <a:normAutofit/>
          </a:bodyPr>
          <a:lstStyle>
            <a:lvl1pPr algn="ctr">
              <a:defRPr sz="48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16"/>
            </p:custDataLst>
          </p:nvPr>
        </p:nvSpPr>
        <p:spPr>
          <a:xfrm>
            <a:off x="1555901" y="3344667"/>
            <a:ext cx="9144000" cy="535428"/>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7"/>
            </p:custDataLst>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custDataLst>
              <p:tags r:id="rId18"/>
            </p:custDataLst>
          </p:nvPr>
        </p:nvSpPr>
        <p:spPr/>
        <p:txBody>
          <a:bodyPr/>
          <a:lstStyle/>
          <a:p>
            <a:endParaRPr lang="zh-CN" altLang="en-US"/>
          </a:p>
        </p:txBody>
      </p:sp>
      <p:sp>
        <p:nvSpPr>
          <p:cNvPr id="6" name="灯片编号占位符 5"/>
          <p:cNvSpPr>
            <a:spLocks noGrp="1"/>
          </p:cNvSpPr>
          <p:nvPr>
            <p:ph type="sldNum" sz="quarter" idx="12"/>
            <p:custDataLst>
              <p:tags r:id="rId19"/>
            </p:custDataLst>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descr="D:\1稻壳模板\ppt\2016.4\小清新水彩花卉毕业答辩模板\小清新水彩花卉毕业答辩模板.png"/>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3322040">
            <a:off x="10465121" y="-200349"/>
            <a:ext cx="2386147" cy="1507385"/>
          </a:xfrm>
          <a:custGeom>
            <a:avLst/>
            <a:gdLst>
              <a:gd name="connsiteX0" fmla="*/ 0 w 2386147"/>
              <a:gd name="connsiteY0" fmla="*/ 1507385 h 1507385"/>
              <a:gd name="connsiteX1" fmla="*/ 1041145 w 2386147"/>
              <a:gd name="connsiteY1" fmla="*/ 0 h 1507385"/>
              <a:gd name="connsiteX2" fmla="*/ 2386147 w 2386147"/>
              <a:gd name="connsiteY2" fmla="*/ 928986 h 1507385"/>
              <a:gd name="connsiteX3" fmla="*/ 2386146 w 2386147"/>
              <a:gd name="connsiteY3" fmla="*/ 1507385 h 1507385"/>
            </a:gdLst>
            <a:ahLst/>
            <a:cxnLst>
              <a:cxn ang="0">
                <a:pos x="connsiteX0" y="connsiteY0"/>
              </a:cxn>
              <a:cxn ang="0">
                <a:pos x="connsiteX1" y="connsiteY1"/>
              </a:cxn>
              <a:cxn ang="0">
                <a:pos x="connsiteX2" y="connsiteY2"/>
              </a:cxn>
              <a:cxn ang="0">
                <a:pos x="connsiteX3" y="connsiteY3"/>
              </a:cxn>
            </a:cxnLst>
            <a:rect l="l" t="t" r="r" b="b"/>
            <a:pathLst>
              <a:path w="2386147" h="1507385">
                <a:moveTo>
                  <a:pt x="0" y="1507385"/>
                </a:moveTo>
                <a:lnTo>
                  <a:pt x="1041145" y="0"/>
                </a:lnTo>
                <a:lnTo>
                  <a:pt x="2386147" y="928986"/>
                </a:lnTo>
                <a:lnTo>
                  <a:pt x="2386146" y="1507385"/>
                </a:lnTo>
                <a:close/>
              </a:path>
            </a:pathLst>
          </a:custGeom>
          <a:noFill/>
          <a:extLst>
            <a:ext uri="{909E8E84-426E-40DD-AFC4-6F175D3DCCD1}">
              <a14:hiddenFill xmlns:a14="http://schemas.microsoft.com/office/drawing/2010/main">
                <a:solidFill>
                  <a:srgbClr val="FFFFFF"/>
                </a:solidFill>
              </a14:hiddenFill>
            </a:ext>
          </a:extLst>
        </p:spPr>
      </p:pic>
      <p:sp>
        <p:nvSpPr>
          <p:cNvPr id="12" name="椭圆 11"/>
          <p:cNvSpPr/>
          <p:nvPr>
            <p:custDataLst>
              <p:tags r:id="rId4"/>
            </p:custDataLst>
          </p:nvPr>
        </p:nvSpPr>
        <p:spPr>
          <a:xfrm>
            <a:off x="7556784" y="1219859"/>
            <a:ext cx="330428" cy="330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5"/>
            </p:custDataLst>
          </p:nvPr>
        </p:nvSpPr>
        <p:spPr>
          <a:xfrm>
            <a:off x="7448891" y="3838870"/>
            <a:ext cx="546214" cy="546214"/>
          </a:xfrm>
          <a:prstGeom prst="ellipse">
            <a:avLst/>
          </a:prstGeom>
          <a:solidFill>
            <a:schemeClr val="accent5">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custDataLst>
              <p:tags r:id="rId6"/>
            </p:custDataLst>
          </p:nvPr>
        </p:nvSpPr>
        <p:spPr>
          <a:xfrm>
            <a:off x="10765618" y="2773851"/>
            <a:ext cx="546214" cy="5462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7"/>
            </p:custDataLst>
          </p:nvPr>
        </p:nvSpPr>
        <p:spPr>
          <a:xfrm>
            <a:off x="2393892" y="1840636"/>
            <a:ext cx="394156" cy="3941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8"/>
            </p:custDataLst>
          </p:nvPr>
        </p:nvSpPr>
        <p:spPr>
          <a:xfrm>
            <a:off x="4095764" y="3827069"/>
            <a:ext cx="432256" cy="4322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custDataLst>
              <p:tags r:id="rId9"/>
            </p:custDataLst>
          </p:nvPr>
        </p:nvSpPr>
        <p:spPr>
          <a:xfrm flipH="1">
            <a:off x="1234137" y="2908692"/>
            <a:ext cx="228245" cy="228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custDataLst>
              <p:tags r:id="rId10"/>
            </p:custDataLst>
          </p:nvPr>
        </p:nvSpPr>
        <p:spPr>
          <a:xfrm flipH="1">
            <a:off x="699536" y="2410134"/>
            <a:ext cx="93232" cy="932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11"/>
            </p:custDataLst>
          </p:nvPr>
        </p:nvSpPr>
        <p:spPr>
          <a:xfrm flipH="1">
            <a:off x="128474" y="3090321"/>
            <a:ext cx="93232" cy="93232"/>
          </a:xfrm>
          <a:prstGeom prst="ellipse">
            <a:avLst/>
          </a:prstGeom>
          <a:solidFill>
            <a:schemeClr val="accent5">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12"/>
            </p:custDataLst>
          </p:nvPr>
        </p:nvSpPr>
        <p:spPr>
          <a:xfrm flipH="1">
            <a:off x="10165616" y="1948471"/>
            <a:ext cx="228245" cy="22824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13"/>
            </p:custDataLst>
          </p:nvPr>
        </p:nvSpPr>
        <p:spPr>
          <a:xfrm flipH="1" flipV="1">
            <a:off x="11601695" y="3183553"/>
            <a:ext cx="93232" cy="9323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custDataLst>
              <p:tags r:id="rId14"/>
            </p:custDataLst>
          </p:nvPr>
        </p:nvSpPr>
        <p:spPr>
          <a:xfrm flipH="1" flipV="1">
            <a:off x="11030633" y="2503366"/>
            <a:ext cx="93232" cy="9323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a:spLocks noGrp="1"/>
          </p:cNvSpPr>
          <p:nvPr>
            <p:ph type="ctrTitle"/>
            <p:custDataLst>
              <p:tags r:id="rId15"/>
            </p:custDataLst>
          </p:nvPr>
        </p:nvSpPr>
        <p:spPr>
          <a:xfrm>
            <a:off x="1524000" y="2302551"/>
            <a:ext cx="9144000" cy="1456759"/>
          </a:xfrm>
        </p:spPr>
        <p:txBody>
          <a:bodyPr lIns="90000" tIns="46800" rIns="90000" bIns="46800" anchor="ctr" anchorCtr="0">
            <a:normAutofit/>
          </a:bodyPr>
          <a:lstStyle>
            <a:lvl1pPr algn="ctr">
              <a:defRPr sz="4800"/>
            </a:lvl1pPr>
          </a:lstStyle>
          <a:p>
            <a:r>
              <a:rPr lang="zh-CN" altLang="en-US" dirty="0"/>
              <a:t>单击此处编辑母版标题样式</a:t>
            </a:r>
            <a:endParaRPr lang="zh-CN" altLang="en-US" dirty="0"/>
          </a:p>
        </p:txBody>
      </p:sp>
      <p:sp>
        <p:nvSpPr>
          <p:cNvPr id="25" name="日期占位符 3"/>
          <p:cNvSpPr>
            <a:spLocks noGrp="1"/>
          </p:cNvSpPr>
          <p:nvPr>
            <p:ph type="dt" sz="half" idx="10"/>
            <p:custDataLst>
              <p:tags r:id="rId16"/>
            </p:custDataLst>
          </p:nvPr>
        </p:nvSpPr>
        <p:spPr>
          <a:xfrm>
            <a:off x="838200" y="6356350"/>
            <a:ext cx="2743200" cy="365125"/>
          </a:xfrm>
        </p:spPr>
        <p:txBody>
          <a:bodyPr/>
          <a:lstStyle/>
          <a:p>
            <a:fld id="{D997B5FA-0921-464F-AAE1-844C04324D75}" type="datetimeFigureOut">
              <a:rPr lang="zh-CN" altLang="en-US" smtClean="0"/>
            </a:fld>
            <a:endParaRPr lang="zh-CN" altLang="en-US" dirty="0"/>
          </a:p>
        </p:txBody>
      </p:sp>
      <p:sp>
        <p:nvSpPr>
          <p:cNvPr id="26" name="页脚占位符 4"/>
          <p:cNvSpPr>
            <a:spLocks noGrp="1"/>
          </p:cNvSpPr>
          <p:nvPr>
            <p:ph type="ftr" sz="quarter" idx="11"/>
            <p:custDataLst>
              <p:tags r:id="rId17"/>
            </p:custDataLst>
          </p:nvPr>
        </p:nvSpPr>
        <p:spPr>
          <a:xfrm>
            <a:off x="4038600" y="6356350"/>
            <a:ext cx="4114800" cy="365125"/>
          </a:xfrm>
        </p:spPr>
        <p:txBody>
          <a:bodyPr/>
          <a:lstStyle/>
          <a:p>
            <a:endParaRPr lang="zh-CN" altLang="en-US"/>
          </a:p>
        </p:txBody>
      </p:sp>
      <p:sp>
        <p:nvSpPr>
          <p:cNvPr id="27" name="灯片编号占位符 5"/>
          <p:cNvSpPr>
            <a:spLocks noGrp="1"/>
          </p:cNvSpPr>
          <p:nvPr>
            <p:ph type="sldNum" sz="quarter" idx="12"/>
            <p:custDataLst>
              <p:tags r:id="rId18"/>
            </p:custDataLst>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chor="b" anchorCtr="0"/>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5"/>
            </p:custDataLst>
          </p:nvPr>
        </p:nvSpPr>
        <p:spPr/>
        <p:txBody>
          <a:bodyPr/>
          <a:lstStyle/>
          <a:p>
            <a:endParaRPr lang="zh-CN" altLang="en-US" dirty="0"/>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7" name="TextBox 3"/>
          <p:cNvSpPr txBox="1"/>
          <p:nvPr>
            <p:custDataLst>
              <p:tags r:id="rId2"/>
            </p:custDataLst>
          </p:nvPr>
        </p:nvSpPr>
        <p:spPr>
          <a:xfrm>
            <a:off x="2033771" y="2129911"/>
            <a:ext cx="2702338" cy="2598178"/>
          </a:xfrm>
          <a:prstGeom prst="rect">
            <a:avLst/>
          </a:prstGeom>
          <a:noFill/>
          <a:ln w="6350">
            <a:solidFill>
              <a:schemeClr val="accent5">
                <a:lumMod val="50000"/>
              </a:schemeClr>
            </a:solidFill>
          </a:ln>
        </p:spPr>
        <p:txBody>
          <a:bodyPr wrap="square" lIns="0" tIns="0" rIns="0" bIns="0" rtlCol="0" anchor="ctr" anchorCtr="0">
            <a:noAutofit/>
          </a:bodyPr>
          <a:lstStyle/>
          <a:p>
            <a:pPr algn="ctr"/>
            <a:r>
              <a:rPr lang="en-US" altLang="zh-CN" sz="13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13800" dirty="0">
              <a:solidFill>
                <a:schemeClr val="bg1">
                  <a:lumMod val="50000"/>
                </a:schemeClr>
              </a:solidFill>
              <a:latin typeface="微软雅黑 Light" panose="020B0502040204020203" pitchFamily="34" charset="-122"/>
              <a:ea typeface="微软雅黑 Light" panose="020B0502040204020203" pitchFamily="34" charset="-122"/>
            </a:endParaRPr>
          </a:p>
        </p:txBody>
      </p:sp>
      <p:pic>
        <p:nvPicPr>
          <p:cNvPr id="16" name="图片 15" descr="D:\1稻壳模板\ppt\2016.4\小清新水彩花卉毕业答辩模板\未标题-3.png"/>
          <p:cNvPicPr>
            <a:picLocks noChangeAspect="1"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rot="19561520">
            <a:off x="-374789" y="4618137"/>
            <a:ext cx="1503285" cy="2908132"/>
          </a:xfrm>
          <a:custGeom>
            <a:avLst/>
            <a:gdLst>
              <a:gd name="connsiteX0" fmla="*/ 1503285 w 1503285"/>
              <a:gd name="connsiteY0" fmla="*/ 0 h 2908132"/>
              <a:gd name="connsiteX1" fmla="*/ 1503285 w 1503285"/>
              <a:gd name="connsiteY1" fmla="*/ 2908132 h 2908132"/>
              <a:gd name="connsiteX2" fmla="*/ 0 w 1503285"/>
              <a:gd name="connsiteY2" fmla="*/ 1895120 h 2908132"/>
              <a:gd name="connsiteX3" fmla="*/ 1277056 w 1503285"/>
              <a:gd name="connsiteY3" fmla="*/ 0 h 2908132"/>
            </a:gdLst>
            <a:ahLst/>
            <a:cxnLst>
              <a:cxn ang="0">
                <a:pos x="connsiteX0" y="connsiteY0"/>
              </a:cxn>
              <a:cxn ang="0">
                <a:pos x="connsiteX1" y="connsiteY1"/>
              </a:cxn>
              <a:cxn ang="0">
                <a:pos x="connsiteX2" y="connsiteY2"/>
              </a:cxn>
              <a:cxn ang="0">
                <a:pos x="connsiteX3" y="connsiteY3"/>
              </a:cxn>
            </a:cxnLst>
            <a:rect l="l" t="t" r="r" b="b"/>
            <a:pathLst>
              <a:path w="1503285" h="2908132">
                <a:moveTo>
                  <a:pt x="1503285" y="0"/>
                </a:moveTo>
                <a:lnTo>
                  <a:pt x="1503285" y="2908132"/>
                </a:lnTo>
                <a:lnTo>
                  <a:pt x="0" y="1895120"/>
                </a:lnTo>
                <a:lnTo>
                  <a:pt x="1277056" y="0"/>
                </a:lnTo>
                <a:close/>
              </a:path>
            </a:pathLst>
          </a:custGeom>
          <a:noFill/>
          <a:extLst>
            <a:ext uri="{909E8E84-426E-40DD-AFC4-6F175D3DCCD1}">
              <a14:hiddenFill xmlns:a14="http://schemas.microsoft.com/office/drawing/2010/main">
                <a:solidFill>
                  <a:srgbClr val="FFFFFF"/>
                </a:solidFill>
              </a14:hiddenFill>
            </a:ext>
          </a:extLst>
        </p:spPr>
      </p:pic>
      <p:pic>
        <p:nvPicPr>
          <p:cNvPr id="12" name="图片 11" descr="D:\1稻壳模板\ppt\2016.4\小清新水彩花卉毕业答辩模板\未标题-4.png"/>
          <p:cNvPicPr>
            <a:picLocks noChangeAspect="1" noChangeArrowheads="1"/>
          </p:cNvPicPr>
          <p:nvPr>
            <p:custDataLst>
              <p:tags r:id="rId5"/>
            </p:custDataLst>
          </p:nvPr>
        </p:nvPicPr>
        <p:blipFill>
          <a:blip r:embed="rId6" cstate="print">
            <a:extLst>
              <a:ext uri="{28A0092B-C50C-407E-A947-70E740481C1C}">
                <a14:useLocalDpi xmlns:a14="http://schemas.microsoft.com/office/drawing/2010/main" val="0"/>
              </a:ext>
            </a:extLst>
          </a:blip>
          <a:srcRect/>
          <a:stretch>
            <a:fillRect/>
          </a:stretch>
        </p:blipFill>
        <p:spPr bwMode="auto">
          <a:xfrm rot="19601251">
            <a:off x="10934633" y="-823293"/>
            <a:ext cx="1788285" cy="4043841"/>
          </a:xfrm>
          <a:custGeom>
            <a:avLst/>
            <a:gdLst>
              <a:gd name="connsiteX0" fmla="*/ 0 w 1788285"/>
              <a:gd name="connsiteY0" fmla="*/ 0 h 4043841"/>
              <a:gd name="connsiteX1" fmla="*/ 1788285 w 1788285"/>
              <a:gd name="connsiteY1" fmla="*/ 1175242 h 4043841"/>
              <a:gd name="connsiteX2" fmla="*/ 1788285 w 1788285"/>
              <a:gd name="connsiteY2" fmla="*/ 1322730 h 4043841"/>
              <a:gd name="connsiteX3" fmla="*/ 0 w 1788285"/>
              <a:gd name="connsiteY3" fmla="*/ 4043841 h 4043841"/>
            </a:gdLst>
            <a:ahLst/>
            <a:cxnLst>
              <a:cxn ang="0">
                <a:pos x="connsiteX0" y="connsiteY0"/>
              </a:cxn>
              <a:cxn ang="0">
                <a:pos x="connsiteX1" y="connsiteY1"/>
              </a:cxn>
              <a:cxn ang="0">
                <a:pos x="connsiteX2" y="connsiteY2"/>
              </a:cxn>
              <a:cxn ang="0">
                <a:pos x="connsiteX3" y="connsiteY3"/>
              </a:cxn>
            </a:cxnLst>
            <a:rect l="l" t="t" r="r" b="b"/>
            <a:pathLst>
              <a:path w="1788285" h="4043841">
                <a:moveTo>
                  <a:pt x="0" y="0"/>
                </a:moveTo>
                <a:lnTo>
                  <a:pt x="1788285" y="1175242"/>
                </a:lnTo>
                <a:lnTo>
                  <a:pt x="1788285" y="1322730"/>
                </a:lnTo>
                <a:lnTo>
                  <a:pt x="0" y="4043841"/>
                </a:lnTo>
                <a:close/>
              </a:path>
            </a:pathLst>
          </a:cu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custDataLst>
              <p:tags r:id="rId7"/>
            </p:custDataLst>
          </p:nvPr>
        </p:nvSpPr>
        <p:spPr>
          <a:xfrm>
            <a:off x="5370286" y="2129911"/>
            <a:ext cx="5326743" cy="1550698"/>
          </a:xfrm>
        </p:spPr>
        <p:txBody>
          <a:bodyPr anchor="b">
            <a:normAutofit/>
          </a:bodyPr>
          <a:lstStyle>
            <a:lvl1pPr algn="l">
              <a:defRPr sz="4400">
                <a:solidFill>
                  <a:schemeClr val="accent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8"/>
            </p:custDataLst>
          </p:nvPr>
        </p:nvSpPr>
        <p:spPr>
          <a:xfrm>
            <a:off x="5370286" y="3725181"/>
            <a:ext cx="5326743" cy="1002908"/>
          </a:xfrm>
        </p:spPr>
        <p:txBody>
          <a:bodyPr>
            <a:normAutofit/>
          </a:bodyPr>
          <a:lstStyle>
            <a:lvl1pPr marL="285750" indent="-285750" algn="l">
              <a:buFont typeface="Wingdings" panose="05000000000000000000" pitchFamily="2" charset="2"/>
              <a:buChar char="ü"/>
              <a:defRPr sz="18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chor="b" anchorCtr="0"/>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nchor="b" anchorCtr="0"/>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7" name="图片 6" descr="D:\1稻壳模板\ppt\2016.4\小清新水彩花卉毕业答辩模板\小清新水彩花卉毕业答辩模板.png"/>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3322040">
            <a:off x="10465121" y="-200349"/>
            <a:ext cx="2386147" cy="1507385"/>
          </a:xfrm>
          <a:custGeom>
            <a:avLst/>
            <a:gdLst>
              <a:gd name="connsiteX0" fmla="*/ 0 w 2386147"/>
              <a:gd name="connsiteY0" fmla="*/ 1507385 h 1507385"/>
              <a:gd name="connsiteX1" fmla="*/ 1041145 w 2386147"/>
              <a:gd name="connsiteY1" fmla="*/ 0 h 1507385"/>
              <a:gd name="connsiteX2" fmla="*/ 2386147 w 2386147"/>
              <a:gd name="connsiteY2" fmla="*/ 928986 h 1507385"/>
              <a:gd name="connsiteX3" fmla="*/ 2386146 w 2386147"/>
              <a:gd name="connsiteY3" fmla="*/ 1507385 h 1507385"/>
            </a:gdLst>
            <a:ahLst/>
            <a:cxnLst>
              <a:cxn ang="0">
                <a:pos x="connsiteX0" y="connsiteY0"/>
              </a:cxn>
              <a:cxn ang="0">
                <a:pos x="connsiteX1" y="connsiteY1"/>
              </a:cxn>
              <a:cxn ang="0">
                <a:pos x="connsiteX2" y="connsiteY2"/>
              </a:cxn>
              <a:cxn ang="0">
                <a:pos x="connsiteX3" y="connsiteY3"/>
              </a:cxn>
            </a:cxnLst>
            <a:rect l="l" t="t" r="r" b="b"/>
            <a:pathLst>
              <a:path w="2386147" h="1507385">
                <a:moveTo>
                  <a:pt x="0" y="1507385"/>
                </a:moveTo>
                <a:lnTo>
                  <a:pt x="1041145" y="0"/>
                </a:lnTo>
                <a:lnTo>
                  <a:pt x="2386147" y="928986"/>
                </a:lnTo>
                <a:lnTo>
                  <a:pt x="2386146" y="1507385"/>
                </a:lnTo>
                <a:close/>
              </a:path>
            </a:pathLst>
          </a:custGeom>
          <a:noFill/>
          <a:extLst>
            <a:ext uri="{909E8E84-426E-40DD-AFC4-6F175D3DCCD1}">
              <a14:hiddenFill xmlns:a14="http://schemas.microsoft.com/office/drawing/2010/main">
                <a:solidFill>
                  <a:srgbClr val="FFFFFF"/>
                </a:solidFill>
              </a14:hiddenFill>
            </a:ext>
          </a:extLst>
        </p:spPr>
      </p:pic>
      <p:sp>
        <p:nvSpPr>
          <p:cNvPr id="25" name="日期占位符 3"/>
          <p:cNvSpPr>
            <a:spLocks noGrp="1"/>
          </p:cNvSpPr>
          <p:nvPr>
            <p:ph type="dt" sz="half" idx="10"/>
            <p:custDataLst>
              <p:tags r:id="rId4"/>
            </p:custDataLst>
          </p:nvPr>
        </p:nvSpPr>
        <p:spPr>
          <a:xfrm>
            <a:off x="838200" y="6356350"/>
            <a:ext cx="2743200" cy="365125"/>
          </a:xfrm>
        </p:spPr>
        <p:txBody>
          <a:bodyPr/>
          <a:lstStyle/>
          <a:p>
            <a:fld id="{D997B5FA-0921-464F-AAE1-844C04324D75}" type="datetimeFigureOut">
              <a:rPr lang="zh-CN" altLang="en-US" smtClean="0"/>
            </a:fld>
            <a:endParaRPr lang="zh-CN" altLang="en-US" dirty="0"/>
          </a:p>
        </p:txBody>
      </p:sp>
      <p:sp>
        <p:nvSpPr>
          <p:cNvPr id="26" name="页脚占位符 4"/>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27" name="灯片编号占位符 5"/>
          <p:cNvSpPr>
            <a:spLocks noGrp="1"/>
          </p:cNvSpPr>
          <p:nvPr>
            <p:ph type="sldNum" sz="quarter" idx="12"/>
            <p:custDataLst>
              <p:tags r:id="rId6"/>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2" name="标题 1"/>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4" name="图片 13" descr="D:\1稻壳模板\ppt\2016.4\小清新水彩花卉毕业答辩模板\小清新水彩花卉毕业答辩模板.png"/>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rot="19413961">
            <a:off x="-596808" y="50132"/>
            <a:ext cx="1551222" cy="1499281"/>
          </a:xfrm>
          <a:custGeom>
            <a:avLst/>
            <a:gdLst>
              <a:gd name="connsiteX0" fmla="*/ 1106739 w 1551222"/>
              <a:gd name="connsiteY0" fmla="*/ 0 h 1499281"/>
              <a:gd name="connsiteX1" fmla="*/ 1551222 w 1551222"/>
              <a:gd name="connsiteY1" fmla="*/ 328108 h 1499281"/>
              <a:gd name="connsiteX2" fmla="*/ 1551222 w 1551222"/>
              <a:gd name="connsiteY2" fmla="*/ 1499281 h 1499281"/>
              <a:gd name="connsiteX3" fmla="*/ 0 w 1551222"/>
              <a:gd name="connsiteY3" fmla="*/ 1499281 h 1499281"/>
            </a:gdLst>
            <a:ahLst/>
            <a:cxnLst>
              <a:cxn ang="0">
                <a:pos x="connsiteX0" y="connsiteY0"/>
              </a:cxn>
              <a:cxn ang="0">
                <a:pos x="connsiteX1" y="connsiteY1"/>
              </a:cxn>
              <a:cxn ang="0">
                <a:pos x="connsiteX2" y="connsiteY2"/>
              </a:cxn>
              <a:cxn ang="0">
                <a:pos x="connsiteX3" y="connsiteY3"/>
              </a:cxn>
            </a:cxnLst>
            <a:rect l="l" t="t" r="r" b="b"/>
            <a:pathLst>
              <a:path w="1551222" h="1499281">
                <a:moveTo>
                  <a:pt x="1106739" y="0"/>
                </a:moveTo>
                <a:lnTo>
                  <a:pt x="1551222" y="328108"/>
                </a:lnTo>
                <a:lnTo>
                  <a:pt x="1551222" y="1499281"/>
                </a:lnTo>
                <a:lnTo>
                  <a:pt x="0" y="1499281"/>
                </a:lnTo>
                <a:close/>
              </a:path>
            </a:pathLst>
          </a:custGeom>
          <a:noFill/>
          <a:extLst>
            <a:ext uri="{909E8E84-426E-40DD-AFC4-6F175D3DCCD1}">
              <a14:hiddenFill xmlns:a14="http://schemas.microsoft.com/office/drawing/2010/main">
                <a:solidFill>
                  <a:srgbClr val="FFFFFF"/>
                </a:solidFill>
              </a14:hiddenFill>
            </a:ext>
          </a:extLst>
        </p:spPr>
      </p:pic>
      <p:pic>
        <p:nvPicPr>
          <p:cNvPr id="9" name="图片 8" descr="D:\1稻壳模板\ppt\2016.4\小清新水彩花卉毕业答辩模板\小清新水彩花卉毕业答辩模板.png"/>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6467373">
            <a:off x="9282534" y="3266080"/>
            <a:ext cx="5730425" cy="1745734"/>
          </a:xfrm>
          <a:custGeom>
            <a:avLst/>
            <a:gdLst>
              <a:gd name="connsiteX0" fmla="*/ 0 w 5730425"/>
              <a:gd name="connsiteY0" fmla="*/ 1745734 h 1745734"/>
              <a:gd name="connsiteX1" fmla="*/ 5440734 w 5730425"/>
              <a:gd name="connsiteY1" fmla="*/ 0 h 1745734"/>
              <a:gd name="connsiteX2" fmla="*/ 5730425 w 5730425"/>
              <a:gd name="connsiteY2" fmla="*/ 902850 h 1745734"/>
              <a:gd name="connsiteX3" fmla="*/ 5730425 w 5730425"/>
              <a:gd name="connsiteY3" fmla="*/ 1745734 h 1745734"/>
            </a:gdLst>
            <a:ahLst/>
            <a:cxnLst>
              <a:cxn ang="0">
                <a:pos x="connsiteX0" y="connsiteY0"/>
              </a:cxn>
              <a:cxn ang="0">
                <a:pos x="connsiteX1" y="connsiteY1"/>
              </a:cxn>
              <a:cxn ang="0">
                <a:pos x="connsiteX2" y="connsiteY2"/>
              </a:cxn>
              <a:cxn ang="0">
                <a:pos x="connsiteX3" y="connsiteY3"/>
              </a:cxn>
            </a:cxnLst>
            <a:rect l="l" t="t" r="r" b="b"/>
            <a:pathLst>
              <a:path w="5730425" h="1745734">
                <a:moveTo>
                  <a:pt x="0" y="1745734"/>
                </a:moveTo>
                <a:lnTo>
                  <a:pt x="5440734" y="0"/>
                </a:lnTo>
                <a:lnTo>
                  <a:pt x="5730425" y="902850"/>
                </a:lnTo>
                <a:lnTo>
                  <a:pt x="5730425" y="1745734"/>
                </a:lnTo>
                <a:close/>
              </a:path>
            </a:pathLst>
          </a:cu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a:p>
        </p:txBody>
      </p:sp>
      <p:sp>
        <p:nvSpPr>
          <p:cNvPr id="4" name="灯片编号占位符 3"/>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custDataLst>
              <p:tags r:id="rId3"/>
            </p:custDataLst>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custDataLst>
              <p:tags r:id="rId3"/>
            </p:custDataLst>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image" Target="../media/image6.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5" name="矩形 14"/>
          <p:cNvSpPr/>
          <p:nvPr>
            <p:custDataLst>
              <p:tags r:id="rId13"/>
            </p:custDataLst>
          </p:nvPr>
        </p:nvSpPr>
        <p:spPr>
          <a:xfrm>
            <a:off x="0" y="0"/>
            <a:ext cx="12192000" cy="6858000"/>
          </a:xfrm>
          <a:prstGeom prst="rect">
            <a:avLst/>
          </a:prstGeom>
          <a:gradFill flip="none" rotWithShape="1">
            <a:gsLst>
              <a:gs pos="11000">
                <a:schemeClr val="accent5">
                  <a:alpha val="90000"/>
                </a:schemeClr>
              </a:gs>
              <a:gs pos="0">
                <a:schemeClr val="accent5">
                  <a:alpha val="90000"/>
                </a:schemeClr>
              </a:gs>
              <a:gs pos="23000">
                <a:schemeClr val="accent5">
                  <a:alpha val="90000"/>
                </a:schemeClr>
              </a:gs>
              <a:gs pos="58242">
                <a:schemeClr val="accent5">
                  <a:alpha val="95000"/>
                </a:schemeClr>
              </a:gs>
              <a:gs pos="97253">
                <a:schemeClr val="accent5">
                  <a:alpha val="97000"/>
                </a:schemeClr>
              </a:gs>
              <a:gs pos="89011">
                <a:schemeClr val="accent5">
                  <a:alpha val="96000"/>
                </a:schemeClr>
              </a:gs>
              <a:gs pos="79000">
                <a:schemeClr val="accent5">
                  <a:alpha val="95000"/>
                </a:schemeClr>
              </a:gs>
              <a:gs pos="69000">
                <a:schemeClr val="accent5">
                  <a:alpha val="94000"/>
                </a:schemeClr>
              </a:gs>
              <a:gs pos="47000">
                <a:schemeClr val="accent5">
                  <a:alpha val="92000"/>
                </a:schemeClr>
              </a:gs>
              <a:gs pos="35000">
                <a:schemeClr val="accent5">
                  <a:alpha val="91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锐字工房云字库细圆GBK" panose="02010604000000000000" pitchFamily="2" charset="-122"/>
              <a:sym typeface="微软雅黑 Light" panose="020B0502040204020203" pitchFamily="34" charset="-122"/>
            </a:endParaRPr>
          </a:p>
        </p:txBody>
      </p:sp>
      <p:sp>
        <p:nvSpPr>
          <p:cNvPr id="7" name="标题占位符 1"/>
          <p:cNvSpPr>
            <a:spLocks noGrp="1"/>
          </p:cNvSpPr>
          <p:nvPr>
            <p:ph type="title"/>
            <p:custDataLst>
              <p:tags r:id="rId14"/>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5"/>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custDataLst>
              <p:tags r:id="rId16"/>
            </p:custDataLst>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custDataLst>
              <p:tags r:id="rId18"/>
            </p:custDataLst>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01.xml"/><Relationship Id="rId3" Type="http://schemas.openxmlformats.org/officeDocument/2006/relationships/image" Target="../media/image7.png"/><Relationship Id="rId2" Type="http://schemas.openxmlformats.org/officeDocument/2006/relationships/tags" Target="../tags/tag100.xml"/><Relationship Id="rId1" Type="http://schemas.openxmlformats.org/officeDocument/2006/relationships/tags" Target="../tags/tag9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104.xml"/><Relationship Id="rId3" Type="http://schemas.openxmlformats.org/officeDocument/2006/relationships/image" Target="../media/image8.png"/><Relationship Id="rId2" Type="http://schemas.openxmlformats.org/officeDocument/2006/relationships/tags" Target="../tags/tag103.xml"/><Relationship Id="rId1" Type="http://schemas.openxmlformats.org/officeDocument/2006/relationships/tags" Target="../tags/tag10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107.xml"/><Relationship Id="rId3" Type="http://schemas.openxmlformats.org/officeDocument/2006/relationships/image" Target="../media/image9.png"/><Relationship Id="rId2" Type="http://schemas.openxmlformats.org/officeDocument/2006/relationships/tags" Target="../tags/tag106.xml"/><Relationship Id="rId1" Type="http://schemas.openxmlformats.org/officeDocument/2006/relationships/tags" Target="../tags/tag10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tags" Target="../tags/tag110.xml"/><Relationship Id="rId3" Type="http://schemas.openxmlformats.org/officeDocument/2006/relationships/image" Target="../media/image10.png"/><Relationship Id="rId2" Type="http://schemas.openxmlformats.org/officeDocument/2006/relationships/tags" Target="../tags/tag109.xml"/><Relationship Id="rId1" Type="http://schemas.openxmlformats.org/officeDocument/2006/relationships/tags" Target="../tags/tag10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8.xml"/><Relationship Id="rId4" Type="http://schemas.openxmlformats.org/officeDocument/2006/relationships/tags" Target="../tags/tag113.xml"/><Relationship Id="rId3" Type="http://schemas.openxmlformats.org/officeDocument/2006/relationships/image" Target="../media/image8.png"/><Relationship Id="rId2" Type="http://schemas.openxmlformats.org/officeDocument/2006/relationships/tags" Target="../tags/tag112.xml"/><Relationship Id="rId1" Type="http://schemas.openxmlformats.org/officeDocument/2006/relationships/tags" Target="../tags/tag11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8.xml"/><Relationship Id="rId3" Type="http://schemas.openxmlformats.org/officeDocument/2006/relationships/tags" Target="../tags/tag115.xml"/><Relationship Id="rId2" Type="http://schemas.openxmlformats.org/officeDocument/2006/relationships/image" Target="../media/image11.png"/><Relationship Id="rId1" Type="http://schemas.openxmlformats.org/officeDocument/2006/relationships/tags" Target="../tags/tag11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6.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970145" y="1369060"/>
            <a:ext cx="5814060" cy="2124710"/>
          </a:xfrm>
        </p:spPr>
        <p:txBody>
          <a:bodyPr>
            <a:normAutofit/>
          </a:bodyPr>
          <a:p>
            <a:pPr marL="0" indent="0" algn="l">
              <a:lnSpc>
                <a:spcPct val="90000"/>
              </a:lnSpc>
              <a:spcBef>
                <a:spcPts val="0"/>
              </a:spcBef>
              <a:spcAft>
                <a:spcPts val="0"/>
              </a:spcAft>
              <a:buSzPct val="100000"/>
            </a:pPr>
            <a:r>
              <a:rPr lang="en-US" sz="2800" dirty="0">
                <a:latin typeface="Comic Sans MS" panose="030F0902030302020204" charset="0"/>
                <a:cs typeface="Comic Sans MS" panose="030F0902030302020204" charset="0"/>
              </a:rPr>
              <a:t>The Best Neighborhood for the locations of the Groceries Contractor in Toronto(Scarborough)</a:t>
            </a:r>
            <a:endParaRPr lang="en-US" sz="2800" dirty="0">
              <a:latin typeface="Comic Sans MS" panose="030F0902030302020204" charset="0"/>
              <a:cs typeface="Comic Sans MS" panose="030F0902030302020204" charset="0"/>
            </a:endParaRPr>
          </a:p>
        </p:txBody>
      </p:sp>
      <p:sp>
        <p:nvSpPr>
          <p:cNvPr id="11" name="文本占位符 10"/>
          <p:cNvSpPr>
            <a:spLocks noGrp="1"/>
          </p:cNvSpPr>
          <p:nvPr>
            <p:ph type="body" idx="1"/>
            <p:custDataLst>
              <p:tags r:id="rId2"/>
            </p:custDataLst>
          </p:nvPr>
        </p:nvSpPr>
        <p:spPr/>
        <p:txBody>
          <a:bodyPr/>
          <a:p>
            <a:pPr marL="285750" lvl="0" indent="-285750" algn="l">
              <a:lnSpc>
                <a:spcPct val="90000"/>
              </a:lnSpc>
              <a:spcBef>
                <a:spcPts val="1000"/>
              </a:spcBef>
              <a:spcAft>
                <a:spcPts val="0"/>
              </a:spcAft>
              <a:buSzPct val="100000"/>
            </a:pPr>
            <a:r>
              <a:rPr lang="en-US" sz="1800" dirty="0"/>
              <a:t>Applied Data Science Capstone</a:t>
            </a:r>
            <a:endParaRPr lang="en-US" sz="1800" dirty="0"/>
          </a:p>
          <a:p>
            <a:pPr marL="285750" lvl="0" indent="-285750" algn="l">
              <a:lnSpc>
                <a:spcPct val="90000"/>
              </a:lnSpc>
              <a:spcBef>
                <a:spcPts val="1000"/>
              </a:spcBef>
              <a:spcAft>
                <a:spcPts val="0"/>
              </a:spcAft>
              <a:buSzPct val="100000"/>
            </a:pPr>
            <a:r>
              <a:rPr lang="en-US" sz="1800" dirty="0"/>
              <a:t>Summer 2020</a:t>
            </a:r>
            <a:endParaRPr lang="en-US" sz="1800"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b="1" dirty="0">
                <a:sym typeface="+mn-ea"/>
              </a:rPr>
              <a:t>Decision Making and Reporting Results</a:t>
            </a:r>
            <a:br>
              <a:rPr lang="en-US" b="1" dirty="0"/>
            </a:br>
            <a:endParaRPr lang="zh-CN" altLang="en-US"/>
          </a:p>
        </p:txBody>
      </p:sp>
      <p:pic>
        <p:nvPicPr>
          <p:cNvPr id="4" name="内容占位符 3" descr="截屏2020-07-0811.47.58"/>
          <p:cNvPicPr>
            <a:picLocks noChangeAspect="1"/>
          </p:cNvPicPr>
          <p:nvPr>
            <p:ph idx="1"/>
          </p:nvPr>
        </p:nvPicPr>
        <p:blipFill>
          <a:blip r:embed="rId1"/>
          <a:stretch>
            <a:fillRect/>
          </a:stretch>
        </p:blipFill>
        <p:spPr>
          <a:xfrm>
            <a:off x="1764030" y="2172335"/>
            <a:ext cx="7655560" cy="34575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33680"/>
            <a:ext cx="10515600" cy="1325563"/>
          </a:xfrm>
        </p:spPr>
        <p:txBody>
          <a:bodyPr>
            <a:normAutofit fontScale="90000"/>
          </a:bodyPr>
          <a:p>
            <a:r>
              <a:rPr lang="en-US" b="1" dirty="0">
                <a:sym typeface="+mn-ea"/>
              </a:rPr>
              <a:t>Decision Making and Reporting Results</a:t>
            </a:r>
            <a:endParaRPr lang="zh-CN" altLang="en-US"/>
          </a:p>
        </p:txBody>
      </p:sp>
      <p:pic>
        <p:nvPicPr>
          <p:cNvPr id="4" name="内容占位符 3" descr="截屏2020-07-0811.51.16"/>
          <p:cNvPicPr>
            <a:picLocks noChangeAspect="1"/>
          </p:cNvPicPr>
          <p:nvPr>
            <p:ph idx="1"/>
          </p:nvPr>
        </p:nvPicPr>
        <p:blipFill>
          <a:blip r:embed="rId1"/>
          <a:stretch>
            <a:fillRect/>
          </a:stretch>
        </p:blipFill>
        <p:spPr>
          <a:xfrm>
            <a:off x="3085465" y="1276985"/>
            <a:ext cx="5067935" cy="511619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b="1" dirty="0">
                <a:sym typeface="+mn-ea"/>
              </a:rPr>
              <a:t>Decision Making and Reporting Results</a:t>
            </a:r>
            <a:endParaRPr lang="zh-CN" altLang="en-US"/>
          </a:p>
        </p:txBody>
      </p:sp>
      <p:pic>
        <p:nvPicPr>
          <p:cNvPr id="4" name="内容占位符 3" descr="截屏2020-07-0811.41.03"/>
          <p:cNvPicPr>
            <a:picLocks noChangeAspect="1"/>
          </p:cNvPicPr>
          <p:nvPr>
            <p:ph idx="1"/>
          </p:nvPr>
        </p:nvPicPr>
        <p:blipFill>
          <a:blip r:embed="rId1"/>
          <a:stretch>
            <a:fillRect/>
          </a:stretch>
        </p:blipFill>
        <p:spPr>
          <a:xfrm>
            <a:off x="838200" y="2263140"/>
            <a:ext cx="10515600" cy="34759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dirty="0">
                <a:sym typeface="+mn-ea"/>
              </a:rPr>
              <a:t>Part 1: Problem Description</a:t>
            </a:r>
            <a:endParaRPr lang="en-US" altLang="zh-CN" sz="4400" dirty="0"/>
          </a:p>
        </p:txBody>
      </p:sp>
      <p:sp>
        <p:nvSpPr>
          <p:cNvPr id="3" name="内容占位符 2"/>
          <p:cNvSpPr>
            <a:spLocks noGrp="1"/>
          </p:cNvSpPr>
          <p:nvPr>
            <p:ph idx="1"/>
            <p:custDataLst>
              <p:tags r:id="rId2"/>
            </p:custDataLst>
          </p:nvPr>
        </p:nvSpPr>
        <p:spPr/>
        <p:txBody>
          <a:bodyPr>
            <a:normAutofit lnSpcReduction="20000"/>
          </a:bodyPr>
          <a:lstStyle/>
          <a:p>
            <a:pPr marL="228600" lvl="0" indent="-228600" algn="l">
              <a:lnSpc>
                <a:spcPct val="150000"/>
              </a:lnSpc>
              <a:spcBef>
                <a:spcPts val="0"/>
              </a:spcBef>
              <a:spcAft>
                <a:spcPts val="800"/>
              </a:spcAft>
              <a:buSzPct val="100000"/>
            </a:pPr>
            <a:r>
              <a:rPr lang="en-US" sz="1800" b="1" dirty="0">
                <a:sym typeface="+mn-ea"/>
              </a:rPr>
              <a:t>A grocery contractor in an administrative district of Toronto (Scarborough). The contractor provides venues: different types of restaurants, bakeries, breakfast spots, breweries and cafes, fresh and high-quality food. The contractor wants to build a warehouse to store food raw materials and ingredients purchased from various places, so that they can distribute faster and save some costs.</a:t>
            </a:r>
            <a:endParaRPr lang="en-US" sz="1800" b="1" dirty="0">
              <a:sym typeface="+mn-ea"/>
            </a:endParaRPr>
          </a:p>
          <a:p>
            <a:pPr marL="228600" lvl="0" indent="-228600" algn="l">
              <a:lnSpc>
                <a:spcPct val="150000"/>
              </a:lnSpc>
              <a:spcBef>
                <a:spcPts val="0"/>
              </a:spcBef>
              <a:spcAft>
                <a:spcPts val="800"/>
              </a:spcAft>
              <a:buSzPct val="100000"/>
            </a:pPr>
            <a:r>
              <a:rPr lang="en-US" sz="1800" b="1" dirty="0">
                <a:sym typeface="+mn-ea"/>
              </a:rPr>
              <a:t>The contractor should build this warehouse where it is closest to its customers in order to minimize the cost of transpotation in addition to the example above. which neighborhood (in that borough) would be a better choice for the contractor to build the warehouse in that neighborhood. Finding the right neighborhood is our mission and our recommender system will provide this contractor with a sorted list of neighborhoods in which the first elemnt of the list will be the best suggested neighborhood.</a:t>
            </a:r>
            <a:endParaRPr lang="en-US" sz="1800" b="1" dirty="0"/>
          </a:p>
          <a:p>
            <a:pPr marL="228600" lvl="0" indent="-228600" algn="l">
              <a:lnSpc>
                <a:spcPct val="150000"/>
              </a:lnSpc>
              <a:spcBef>
                <a:spcPts val="0"/>
              </a:spcBef>
              <a:spcAft>
                <a:spcPts val="800"/>
              </a:spcAft>
              <a:buSzPct val="100000"/>
            </a:pPr>
            <a:endParaRPr lang="en-US" altLang="zh-CN" sz="1800" b="1" dirty="0">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dirty="0" smtClean="0">
                <a:sym typeface="+mn-ea"/>
              </a:rPr>
              <a:t>Part 2: </a:t>
            </a:r>
            <a:r>
              <a:rPr lang="en-US" b="1" dirty="0">
                <a:sym typeface="+mn-ea"/>
              </a:rPr>
              <a:t>Data We Need(1)</a:t>
            </a:r>
            <a:endParaRPr lang="en-US" altLang="zh-CN" sz="4400"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sz="1800" dirty="0"/>
              <a:t>We will need information about the geographic location of a particular administrative district and the community of that administrative district. We specifically and technically refer to the latitude and longitude numbers of that administrative region. We assume that it is Toronto's "Scarborough". This is easily provided to us by the contractor because the contractor has decided his municipality. The zip code belonging to that administrative district (Scarborough) is also enough for us. In fact, we will first find the corresponding postal code in Scarborough. The websites on Wikipedia given in this chapter are as follows: https://en.wikipedia.org/wiki/List_of_postal_codes_of_Canada:_M</a:t>
            </a:r>
            <a:endParaRPr lang="en-US" altLang="zh-CN" sz="1800" dirty="0"/>
          </a:p>
        </p:txBody>
      </p:sp>
      <p:pic>
        <p:nvPicPr>
          <p:cNvPr id="6" name="Picture 5"/>
          <p:cNvPicPr>
            <a:picLocks noChangeAspect="1"/>
          </p:cNvPicPr>
          <p:nvPr/>
        </p:nvPicPr>
        <p:blipFill>
          <a:blip r:embed="rId3"/>
          <a:stretch>
            <a:fillRect/>
          </a:stretch>
        </p:blipFill>
        <p:spPr>
          <a:xfrm>
            <a:off x="741996" y="4231223"/>
            <a:ext cx="6727806" cy="2415653"/>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dirty="0" smtClean="0">
                <a:sym typeface="+mn-ea"/>
              </a:rPr>
              <a:t>Part 2: </a:t>
            </a:r>
            <a:r>
              <a:rPr lang="en-US" b="1" dirty="0">
                <a:sym typeface="+mn-ea"/>
              </a:rPr>
              <a:t>Data We Need(2)</a:t>
            </a:r>
            <a:endParaRPr lang="en-US" altLang="zh-CN" dirty="0"/>
          </a:p>
        </p:txBody>
      </p:sp>
      <p:sp>
        <p:nvSpPr>
          <p:cNvPr id="2" name="文本占位符 1"/>
          <p:cNvSpPr>
            <a:spLocks noGrp="1"/>
          </p:cNvSpPr>
          <p:nvPr>
            <p:ph type="body" sz="half" idx="2"/>
            <p:custDataLst>
              <p:tags r:id="rId2"/>
            </p:custDataLst>
          </p:nvPr>
        </p:nvSpPr>
        <p:spPr/>
        <p:txBody>
          <a:bodyPr>
            <a:normAutofit fontScale="90000" lnSpcReduction="10000"/>
          </a:bodyPr>
          <a:lstStyle/>
          <a:p>
            <a:r>
              <a:rPr lang="en-US" altLang="zh-CN" sz="1800"/>
              <a:t>We will need data about different venues in different neighborhoods of that specific borough. In order to gain that information we will use "Foursquare" locational information. By locational information for each venue we mean basic and advanced information about that venue. For example there is a venue in one of the neighborhoods. As basic information, we can obtain its precise latitude and longitude and also its distance from the center of the neighborhood. But we are looking for advanced information such as the category of that venue and whether this venue is a popular one in its category or maybe the average price of the services of this venue. A typical request from Foursquare will provide us with the following information:https://foursquare.com/</a:t>
            </a:r>
            <a:endParaRPr lang="en-US" altLang="zh-CN" sz="1800"/>
          </a:p>
        </p:txBody>
      </p:sp>
      <p:pic>
        <p:nvPicPr>
          <p:cNvPr id="4" name="图片占位符 3" descr="截屏2020-07-0811.28.15"/>
          <p:cNvPicPr>
            <a:picLocks noChangeAspect="1"/>
          </p:cNvPicPr>
          <p:nvPr>
            <p:ph type="pic" idx="1"/>
          </p:nvPr>
        </p:nvPicPr>
        <p:blipFill>
          <a:blip r:embed="rId3"/>
          <a:stretch>
            <a:fillRect/>
          </a:stretch>
        </p:blipFill>
        <p:spPr>
          <a:xfrm>
            <a:off x="5642610" y="1646555"/>
            <a:ext cx="6572250" cy="385889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dirty="0"/>
              <a:t>data cleaning</a:t>
            </a:r>
            <a:endParaRPr lang="en-US" altLang="zh-CN" dirty="0"/>
          </a:p>
        </p:txBody>
      </p:sp>
      <p:sp>
        <p:nvSpPr>
          <p:cNvPr id="2" name="文本占位符 1"/>
          <p:cNvSpPr>
            <a:spLocks noGrp="1"/>
          </p:cNvSpPr>
          <p:nvPr>
            <p:ph type="body" sz="half" idx="2"/>
            <p:custDataLst>
              <p:tags r:id="rId2"/>
            </p:custDataLst>
          </p:nvPr>
        </p:nvSpPr>
        <p:spPr/>
        <p:txBody>
          <a:bodyPr>
            <a:normAutofit/>
          </a:bodyPr>
          <a:lstStyle/>
          <a:p>
            <a:r>
              <a:rPr lang="en-US" b="1" dirty="0">
                <a:sym typeface="+mn-ea"/>
              </a:rPr>
              <a:t>Identifying </a:t>
            </a:r>
            <a:r>
              <a:rPr lang="en-US" b="1" dirty="0" smtClean="0">
                <a:sym typeface="+mn-ea"/>
              </a:rPr>
              <a:t>Postal Codes (and then Neighborhoods) in "Scarborough</a:t>
            </a:r>
            <a:r>
              <a:rPr lang="en-US" b="1" dirty="0">
                <a:sym typeface="+mn-ea"/>
              </a:rPr>
              <a:t>"</a:t>
            </a:r>
            <a:endParaRPr lang="en-US" altLang="zh-CN" sz="1800"/>
          </a:p>
        </p:txBody>
      </p:sp>
      <p:pic>
        <p:nvPicPr>
          <p:cNvPr id="4" name="图片占位符 3" descr="截屏2020-07-0811.30.46"/>
          <p:cNvPicPr>
            <a:picLocks noChangeAspect="1"/>
          </p:cNvPicPr>
          <p:nvPr>
            <p:ph type="pic" idx="1"/>
          </p:nvPr>
        </p:nvPicPr>
        <p:blipFill>
          <a:blip r:embed="rId3"/>
          <a:stretch>
            <a:fillRect/>
          </a:stretch>
        </p:blipFill>
        <p:spPr>
          <a:xfrm>
            <a:off x="4813300" y="2419350"/>
            <a:ext cx="6541135" cy="234251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dirty="0"/>
              <a:t>data visualization</a:t>
            </a:r>
            <a:endParaRPr lang="en-US" altLang="zh-CN" dirty="0"/>
          </a:p>
        </p:txBody>
      </p:sp>
      <p:sp>
        <p:nvSpPr>
          <p:cNvPr id="2" name="文本占位符 1"/>
          <p:cNvSpPr>
            <a:spLocks noGrp="1"/>
          </p:cNvSpPr>
          <p:nvPr>
            <p:ph type="body" sz="half" idx="2"/>
            <p:custDataLst>
              <p:tags r:id="rId2"/>
            </p:custDataLst>
          </p:nvPr>
        </p:nvSpPr>
        <p:spPr/>
        <p:txBody>
          <a:bodyPr>
            <a:normAutofit/>
          </a:bodyPr>
          <a:lstStyle/>
          <a:p>
            <a:r>
              <a:rPr lang="en-US" altLang="zh-CN" sz="1800"/>
              <a:t>mapping the neighborhood of</a:t>
            </a:r>
            <a:r>
              <a:rPr lang="en-US" b="1" dirty="0" smtClean="0">
                <a:sym typeface="+mn-ea"/>
              </a:rPr>
              <a:t>"Scarborough</a:t>
            </a:r>
            <a:r>
              <a:rPr lang="en-US" b="1" dirty="0">
                <a:sym typeface="+mn-ea"/>
              </a:rPr>
              <a:t>"</a:t>
            </a:r>
            <a:endParaRPr lang="en-US" altLang="zh-CN"/>
          </a:p>
          <a:p>
            <a:r>
              <a:rPr lang="en-US" altLang="zh-CN" sz="1800"/>
              <a:t> </a:t>
            </a:r>
            <a:endParaRPr lang="en-US" altLang="zh-CN" sz="1800"/>
          </a:p>
        </p:txBody>
      </p:sp>
      <p:pic>
        <p:nvPicPr>
          <p:cNvPr id="4" name="图片占位符 3" descr="截屏2020-07-0811.33.35"/>
          <p:cNvPicPr>
            <a:picLocks noChangeAspect="1"/>
          </p:cNvPicPr>
          <p:nvPr>
            <p:ph type="pic" idx="1"/>
          </p:nvPr>
        </p:nvPicPr>
        <p:blipFill>
          <a:blip r:embed="rId3"/>
          <a:stretch>
            <a:fillRect/>
          </a:stretch>
        </p:blipFill>
        <p:spPr>
          <a:xfrm>
            <a:off x="3981450" y="1167765"/>
            <a:ext cx="7921625" cy="495744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b="1" dirty="0">
                <a:sym typeface="+mn-ea"/>
              </a:rPr>
              <a:t>Connecting to Foursquare</a:t>
            </a:r>
            <a:endParaRPr lang="en-US" altLang="zh-CN" dirty="0"/>
          </a:p>
        </p:txBody>
      </p:sp>
      <p:sp>
        <p:nvSpPr>
          <p:cNvPr id="2" name="文本占位符 1"/>
          <p:cNvSpPr>
            <a:spLocks noGrp="1"/>
          </p:cNvSpPr>
          <p:nvPr>
            <p:ph type="body" sz="half" idx="2"/>
            <p:custDataLst>
              <p:tags r:id="rId2"/>
            </p:custDataLst>
          </p:nvPr>
        </p:nvSpPr>
        <p:spPr/>
        <p:txBody>
          <a:bodyPr>
            <a:normAutofit/>
          </a:bodyPr>
          <a:lstStyle/>
          <a:p>
            <a:r>
              <a:rPr lang="en-US" b="1" dirty="0">
                <a:sym typeface="+mn-ea"/>
              </a:rPr>
              <a:t>Connecting to Foursquare and Retrieving Locational </a:t>
            </a:r>
            <a:r>
              <a:rPr lang="en-US" b="1" dirty="0" smtClean="0">
                <a:sym typeface="+mn-ea"/>
              </a:rPr>
              <a:t>Data</a:t>
            </a:r>
            <a:r>
              <a:rPr lang="en-US" dirty="0">
                <a:sym typeface="+mn-ea"/>
              </a:rPr>
              <a:t> </a:t>
            </a:r>
            <a:r>
              <a:rPr lang="en-US" b="1" dirty="0">
                <a:sym typeface="+mn-ea"/>
              </a:rPr>
              <a:t>for Each Venue in Every </a:t>
            </a:r>
            <a:r>
              <a:rPr lang="en-US" b="1" dirty="0" smtClean="0">
                <a:sym typeface="+mn-ea"/>
              </a:rPr>
              <a:t>Neighborhood</a:t>
            </a:r>
            <a:endParaRPr lang="en-US" altLang="zh-CN" sz="1800"/>
          </a:p>
        </p:txBody>
      </p:sp>
      <p:pic>
        <p:nvPicPr>
          <p:cNvPr id="4" name="图片占位符 3" descr="截屏2020-07-0811.28.15"/>
          <p:cNvPicPr>
            <a:picLocks noChangeAspect="1"/>
          </p:cNvPicPr>
          <p:nvPr>
            <p:ph type="pic" idx="1"/>
          </p:nvPr>
        </p:nvPicPr>
        <p:blipFill>
          <a:blip r:embed="rId3"/>
          <a:stretch>
            <a:fillRect/>
          </a:stretch>
        </p:blipFill>
        <p:spPr>
          <a:xfrm>
            <a:off x="2226945" y="3395345"/>
            <a:ext cx="9439910" cy="262382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custDataLst>
              <p:tags r:id="rId1"/>
            </p:custDataLst>
          </p:nvPr>
        </p:nvSpPr>
        <p:spPr>
          <a:xfrm>
            <a:off x="139700" y="291465"/>
            <a:ext cx="4869180" cy="3985260"/>
          </a:xfrm>
        </p:spPr>
        <p:txBody>
          <a:bodyPr>
            <a:normAutofit lnSpcReduction="20000"/>
          </a:bodyPr>
          <a:lstStyle/>
          <a:p>
            <a:r>
              <a:rPr lang="en-US" b="1" dirty="0">
                <a:ln/>
                <a:solidFill>
                  <a:schemeClr val="tx1"/>
                </a:solidFill>
                <a:effectLst>
                  <a:outerShdw blurRad="38100" dist="19050" dir="2700000" algn="tl" rotWithShape="0">
                    <a:schemeClr val="dk1">
                      <a:alpha val="40000"/>
                    </a:schemeClr>
                  </a:outerShdw>
                </a:effectLst>
                <a:sym typeface="+mn-ea"/>
              </a:rPr>
              <a:t>Processing the Retrieved Data and Creating a </a:t>
            </a:r>
            <a:r>
              <a:rPr lang="en-US" b="1" dirty="0" err="1">
                <a:ln/>
                <a:solidFill>
                  <a:schemeClr val="tx1"/>
                </a:solidFill>
                <a:effectLst>
                  <a:outerShdw blurRad="38100" dist="19050" dir="2700000" algn="tl" rotWithShape="0">
                    <a:schemeClr val="dk1">
                      <a:alpha val="40000"/>
                    </a:schemeClr>
                  </a:outerShdw>
                </a:effectLst>
                <a:sym typeface="+mn-ea"/>
              </a:rPr>
              <a:t>DataFrome</a:t>
            </a:r>
            <a:r>
              <a:rPr lang="en-US" b="1" dirty="0">
                <a:ln/>
                <a:solidFill>
                  <a:schemeClr val="tx1"/>
                </a:solidFill>
                <a:effectLst>
                  <a:outerShdw blurRad="38100" dist="19050" dir="2700000" algn="tl" rotWithShape="0">
                    <a:schemeClr val="dk1">
                      <a:alpha val="40000"/>
                    </a:schemeClr>
                  </a:outerShdw>
                </a:effectLst>
                <a:sym typeface="+mn-ea"/>
              </a:rPr>
              <a:t> for All the Venues inside the Scarborough</a:t>
            </a:r>
            <a:endParaRPr lang="en-US" b="1" dirty="0">
              <a:sym typeface="+mn-ea"/>
            </a:endParaRPr>
          </a:p>
          <a:p>
            <a:endParaRPr lang="en-US" altLang="zh-CN" sz="1800"/>
          </a:p>
          <a:p>
            <a:r>
              <a:rPr lang="en-US" b="1" dirty="0">
                <a:sym typeface="+mn-ea"/>
              </a:rPr>
              <a:t>When the data is completely gathered, we will perform processing on that raw data to find our desirable features for each venue. Our main feature is the category of that venue. After this stage, the column "Venue's Category" </a:t>
            </a:r>
            <a:r>
              <a:rPr lang="en-US" b="1" dirty="0" err="1">
                <a:sym typeface="+mn-ea"/>
              </a:rPr>
              <a:t>wil</a:t>
            </a:r>
            <a:r>
              <a:rPr lang="en-US" b="1" dirty="0">
                <a:sym typeface="+mn-ea"/>
              </a:rPr>
              <a:t> be One-hot encoded and different venues will have different feature-columns. After On-hot encoding we will integrate all restaurant columns to one column "Total Restaurants" and all food joint columns to "Total Joints" column</a:t>
            </a:r>
            <a:r>
              <a:rPr lang="en-US" b="1" dirty="0" smtClean="0">
                <a:sym typeface="+mn-ea"/>
              </a:rPr>
              <a:t>.</a:t>
            </a:r>
            <a:endParaRPr lang="en-US" b="1" dirty="0"/>
          </a:p>
          <a:p>
            <a:endParaRPr lang="en-US" altLang="zh-CN" sz="1800"/>
          </a:p>
        </p:txBody>
      </p:sp>
      <p:pic>
        <p:nvPicPr>
          <p:cNvPr id="6" name="图片占位符 5" descr="截屏2020-07-0811.37.31"/>
          <p:cNvPicPr>
            <a:picLocks noChangeAspect="1"/>
          </p:cNvPicPr>
          <p:nvPr>
            <p:ph type="pic" idx="1"/>
          </p:nvPr>
        </p:nvPicPr>
        <p:blipFill>
          <a:blip r:embed="rId2"/>
          <a:stretch>
            <a:fillRect/>
          </a:stretch>
        </p:blipFill>
        <p:spPr>
          <a:xfrm>
            <a:off x="4579620" y="2432050"/>
            <a:ext cx="7524115" cy="436816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b="1" dirty="0">
                <a:sym typeface="+mn-ea"/>
              </a:rPr>
              <a:t>Applying one of Machine Learning Techniques (K-Means Clustering)</a:t>
            </a:r>
            <a:endParaRPr lang="zh-CN" altLang="en-US"/>
          </a:p>
        </p:txBody>
      </p:sp>
      <p:pic>
        <p:nvPicPr>
          <p:cNvPr id="5" name="内容占位符 4" descr="截屏2020-07-0811.40.48"/>
          <p:cNvPicPr>
            <a:picLocks noChangeAspect="1"/>
          </p:cNvPicPr>
          <p:nvPr>
            <p:ph sz="half" idx="1"/>
          </p:nvPr>
        </p:nvPicPr>
        <p:blipFill>
          <a:blip r:embed="rId1"/>
          <a:stretch>
            <a:fillRect/>
          </a:stretch>
        </p:blipFill>
        <p:spPr>
          <a:xfrm>
            <a:off x="109220" y="3416935"/>
            <a:ext cx="5910580" cy="1380490"/>
          </a:xfrm>
          <a:prstGeom prst="rect">
            <a:avLst/>
          </a:prstGeom>
        </p:spPr>
      </p:pic>
      <p:pic>
        <p:nvPicPr>
          <p:cNvPr id="6" name="内容占位符 5" descr="截屏2020-07-0811.40.52"/>
          <p:cNvPicPr>
            <a:picLocks noChangeAspect="1"/>
          </p:cNvPicPr>
          <p:nvPr>
            <p:ph sz="half" idx="2"/>
          </p:nvPr>
        </p:nvPicPr>
        <p:blipFill>
          <a:blip r:embed="rId2"/>
          <a:stretch>
            <a:fillRect/>
          </a:stretch>
        </p:blipFill>
        <p:spPr>
          <a:xfrm>
            <a:off x="6019800" y="2910840"/>
            <a:ext cx="5626100" cy="205486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81640"/>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1640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01.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78_2"/>
  <p:tag name="KSO_WM_TEMPLATE_CATEGORY" val="custom"/>
  <p:tag name="KSO_WM_TEMPLATE_INDEX" val="20181640"/>
  <p:tag name="KSO_WM_SLIDE_ID" val="custom20181640_2"/>
  <p:tag name="KSO_WM_SLIDE_INDEX" val="2"/>
  <p:tag name="KSO_WM_TEMPLATE_SUBCATEGORY" val="0"/>
  <p:tag name="KSO_WM_SLIDE_SUBTYPE" val="pureTxt"/>
</p:tagLst>
</file>

<file path=ppt/tags/tag102.xml><?xml version="1.0" encoding="utf-8"?>
<p:tagLst xmlns:p="http://schemas.openxmlformats.org/presentationml/2006/main">
  <p:tag name="KSO_WM_TEMPLATE_CATEGORY" val="custom"/>
  <p:tag name="KSO_WM_TEMPLATE_INDEX" val="20181640"/>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1640_4*a*1"/>
  <p:tag name="KSO_WM_UNIT_PRESET_TEXT" val="LOREM IPSUM DOLOR"/>
  <p:tag name="KSO_WM_UNIT_NOCLEAR" val="0"/>
  <p:tag name="KSO_WM_UNIT_DIAGRAM_ISNUMVISUAL" val="0"/>
  <p:tag name="KSO_WM_UNIT_DIAGRAM_ISREFERUNIT" val="0"/>
</p:tagLst>
</file>

<file path=ppt/tags/tag103.xml><?xml version="1.0" encoding="utf-8"?>
<p:tagLst xmlns:p="http://schemas.openxmlformats.org/presentationml/2006/main">
  <p:tag name="KSO_WM_TEMPLATE_CATEGORY" val="custom"/>
  <p:tag name="KSO_WM_TEMPLATE_INDEX" val="20181640"/>
  <p:tag name="KSO_WM_TAG_VERSION" val="1.0"/>
  <p:tag name="KSO_WM_BEAUTIFY_FLAG" val="#wm#"/>
  <p:tag name="KSO_WM_UNIT_TYPE" val="f"/>
  <p:tag name="KSO_WM_UNIT_INDEX" val="1"/>
  <p:tag name="KSO_WM_UNIT_LAYERLEVEL" val="1"/>
  <p:tag name="KSO_WM_UNIT_VALUE" val="285"/>
  <p:tag name="KSO_WM_UNIT_HIGHLIGHT" val="0"/>
  <p:tag name="KSO_WM_UNIT_COMPATIBLE" val="0"/>
  <p:tag name="KSO_WM_UNIT_ID" val="custom20181640_4*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04.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78_4"/>
  <p:tag name="KSO_WM_TEMPLATE_CATEGORY" val="custom"/>
  <p:tag name="KSO_WM_TEMPLATE_INDEX" val="20181640"/>
  <p:tag name="KSO_WM_SLIDE_ID" val="custom20181640_4"/>
  <p:tag name="KSO_WM_SLIDE_INDEX" val="4"/>
  <p:tag name="KSO_WM_TEMPLATE_SUBCATEGORY" val="0"/>
  <p:tag name="KSO_WM_SLIDE_SUBTYPE" val="pureTxt"/>
</p:tagLst>
</file>

<file path=ppt/tags/tag105.xml><?xml version="1.0" encoding="utf-8"?>
<p:tagLst xmlns:p="http://schemas.openxmlformats.org/presentationml/2006/main">
  <p:tag name="KSO_WM_TEMPLATE_CATEGORY" val="custom"/>
  <p:tag name="KSO_WM_TEMPLATE_INDEX" val="20181640"/>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1640_4*a*1"/>
  <p:tag name="KSO_WM_UNIT_PRESET_TEXT" val="LOREM IPSUM DOLOR"/>
  <p:tag name="KSO_WM_UNIT_NOCLEAR" val="0"/>
  <p:tag name="KSO_WM_UNIT_DIAGRAM_ISNUMVISUAL" val="0"/>
  <p:tag name="KSO_WM_UNIT_DIAGRAM_ISREFERUNIT" val="0"/>
</p:tagLst>
</file>

<file path=ppt/tags/tag106.xml><?xml version="1.0" encoding="utf-8"?>
<p:tagLst xmlns:p="http://schemas.openxmlformats.org/presentationml/2006/main">
  <p:tag name="KSO_WM_TEMPLATE_CATEGORY" val="custom"/>
  <p:tag name="KSO_WM_TEMPLATE_INDEX" val="20181640"/>
  <p:tag name="KSO_WM_TAG_VERSION" val="1.0"/>
  <p:tag name="KSO_WM_BEAUTIFY_FLAG" val="#wm#"/>
  <p:tag name="KSO_WM_UNIT_TYPE" val="f"/>
  <p:tag name="KSO_WM_UNIT_INDEX" val="1"/>
  <p:tag name="KSO_WM_UNIT_LAYERLEVEL" val="1"/>
  <p:tag name="KSO_WM_UNIT_VALUE" val="285"/>
  <p:tag name="KSO_WM_UNIT_HIGHLIGHT" val="0"/>
  <p:tag name="KSO_WM_UNIT_COMPATIBLE" val="0"/>
  <p:tag name="KSO_WM_UNIT_ID" val="custom20181640_4*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07.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78_4"/>
  <p:tag name="KSO_WM_TEMPLATE_CATEGORY" val="custom"/>
  <p:tag name="KSO_WM_TEMPLATE_INDEX" val="20181640"/>
  <p:tag name="KSO_WM_SLIDE_ID" val="custom20181640_4"/>
  <p:tag name="KSO_WM_SLIDE_INDEX" val="4"/>
  <p:tag name="KSO_WM_TEMPLATE_SUBCATEGORY" val="0"/>
  <p:tag name="KSO_WM_SLIDE_SUBTYPE" val="pureTxt"/>
</p:tagLst>
</file>

<file path=ppt/tags/tag108.xml><?xml version="1.0" encoding="utf-8"?>
<p:tagLst xmlns:p="http://schemas.openxmlformats.org/presentationml/2006/main">
  <p:tag name="KSO_WM_TEMPLATE_CATEGORY" val="custom"/>
  <p:tag name="KSO_WM_TEMPLATE_INDEX" val="20181640"/>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1640_4*a*1"/>
  <p:tag name="KSO_WM_UNIT_PRESET_TEXT" val="LOREM IPSUM DOLOR"/>
  <p:tag name="KSO_WM_UNIT_NOCLEAR" val="0"/>
  <p:tag name="KSO_WM_UNIT_DIAGRAM_ISNUMVISUAL" val="0"/>
  <p:tag name="KSO_WM_UNIT_DIAGRAM_ISREFERUNIT" val="0"/>
</p:tagLst>
</file>

<file path=ppt/tags/tag109.xml><?xml version="1.0" encoding="utf-8"?>
<p:tagLst xmlns:p="http://schemas.openxmlformats.org/presentationml/2006/main">
  <p:tag name="KSO_WM_TEMPLATE_CATEGORY" val="custom"/>
  <p:tag name="KSO_WM_TEMPLATE_INDEX" val="20181640"/>
  <p:tag name="KSO_WM_TAG_VERSION" val="1.0"/>
  <p:tag name="KSO_WM_BEAUTIFY_FLAG" val="#wm#"/>
  <p:tag name="KSO_WM_UNIT_TYPE" val="f"/>
  <p:tag name="KSO_WM_UNIT_INDEX" val="1"/>
  <p:tag name="KSO_WM_UNIT_LAYERLEVEL" val="1"/>
  <p:tag name="KSO_WM_UNIT_VALUE" val="285"/>
  <p:tag name="KSO_WM_UNIT_HIGHLIGHT" val="0"/>
  <p:tag name="KSO_WM_UNIT_COMPATIBLE" val="0"/>
  <p:tag name="KSO_WM_UNIT_ID" val="custom20181640_4*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78_4"/>
  <p:tag name="KSO_WM_TEMPLATE_CATEGORY" val="custom"/>
  <p:tag name="KSO_WM_TEMPLATE_INDEX" val="20181640"/>
  <p:tag name="KSO_WM_SLIDE_ID" val="custom20181640_4"/>
  <p:tag name="KSO_WM_SLIDE_INDEX" val="4"/>
  <p:tag name="KSO_WM_TEMPLATE_SUBCATEGORY" val="0"/>
  <p:tag name="KSO_WM_SLIDE_SUBTYPE" val="pureTxt"/>
</p:tagLst>
</file>

<file path=ppt/tags/tag111.xml><?xml version="1.0" encoding="utf-8"?>
<p:tagLst xmlns:p="http://schemas.openxmlformats.org/presentationml/2006/main">
  <p:tag name="KSO_WM_TEMPLATE_CATEGORY" val="custom"/>
  <p:tag name="KSO_WM_TEMPLATE_INDEX" val="20181640"/>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1640_4*a*1"/>
  <p:tag name="KSO_WM_UNIT_PRESET_TEXT" val="LOREM IPSUM DOLOR"/>
  <p:tag name="KSO_WM_UNIT_NOCLEAR" val="0"/>
  <p:tag name="KSO_WM_UNIT_DIAGRAM_ISNUMVISUAL" val="0"/>
  <p:tag name="KSO_WM_UNIT_DIAGRAM_ISREFERUNIT" val="0"/>
</p:tagLst>
</file>

<file path=ppt/tags/tag112.xml><?xml version="1.0" encoding="utf-8"?>
<p:tagLst xmlns:p="http://schemas.openxmlformats.org/presentationml/2006/main">
  <p:tag name="KSO_WM_TEMPLATE_CATEGORY" val="custom"/>
  <p:tag name="KSO_WM_TEMPLATE_INDEX" val="20181640"/>
  <p:tag name="KSO_WM_TAG_VERSION" val="1.0"/>
  <p:tag name="KSO_WM_BEAUTIFY_FLAG" val="#wm#"/>
  <p:tag name="KSO_WM_UNIT_TYPE" val="f"/>
  <p:tag name="KSO_WM_UNIT_INDEX" val="1"/>
  <p:tag name="KSO_WM_UNIT_LAYERLEVEL" val="1"/>
  <p:tag name="KSO_WM_UNIT_VALUE" val="285"/>
  <p:tag name="KSO_WM_UNIT_HIGHLIGHT" val="0"/>
  <p:tag name="KSO_WM_UNIT_COMPATIBLE" val="0"/>
  <p:tag name="KSO_WM_UNIT_ID" val="custom20181640_4*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13.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78_4"/>
  <p:tag name="KSO_WM_TEMPLATE_CATEGORY" val="custom"/>
  <p:tag name="KSO_WM_TEMPLATE_INDEX" val="20181640"/>
  <p:tag name="KSO_WM_SLIDE_ID" val="custom20181640_4"/>
  <p:tag name="KSO_WM_SLIDE_INDEX" val="4"/>
  <p:tag name="KSO_WM_TEMPLATE_SUBCATEGORY" val="0"/>
  <p:tag name="KSO_WM_SLIDE_SUBTYPE" val="pureTxt"/>
</p:tagLst>
</file>

<file path=ppt/tags/tag114.xml><?xml version="1.0" encoding="utf-8"?>
<p:tagLst xmlns:p="http://schemas.openxmlformats.org/presentationml/2006/main">
  <p:tag name="KSO_WM_TEMPLATE_CATEGORY" val="custom"/>
  <p:tag name="KSO_WM_TEMPLATE_INDEX" val="20181640"/>
  <p:tag name="KSO_WM_TAG_VERSION" val="1.0"/>
  <p:tag name="KSO_WM_BEAUTIFY_FLAG" val="#wm#"/>
  <p:tag name="KSO_WM_UNIT_TYPE" val="f"/>
  <p:tag name="KSO_WM_UNIT_INDEX" val="1"/>
  <p:tag name="KSO_WM_UNIT_LAYERLEVEL" val="1"/>
  <p:tag name="KSO_WM_UNIT_VALUE" val="285"/>
  <p:tag name="KSO_WM_UNIT_HIGHLIGHT" val="0"/>
  <p:tag name="KSO_WM_UNIT_COMPATIBLE" val="0"/>
  <p:tag name="KSO_WM_UNIT_ID" val="custom20181640_4*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115.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78_4"/>
  <p:tag name="KSO_WM_TEMPLATE_CATEGORY" val="custom"/>
  <p:tag name="KSO_WM_TEMPLATE_INDEX" val="20181640"/>
  <p:tag name="KSO_WM_SLIDE_ID" val="custom20181640_4"/>
  <p:tag name="KSO_WM_SLIDE_INDEX" val="4"/>
  <p:tag name="KSO_WM_TEMPLATE_SUBCATEGORY" val="0"/>
  <p:tag name="KSO_WM_SLIDE_SUBTYPE" val="pureTxt"/>
</p:tagLst>
</file>

<file path=ppt/tags/tag116.xml><?xml version="1.0" encoding="utf-8"?>
<p:tagLst xmlns:p="http://schemas.openxmlformats.org/presentationml/2006/main">
  <p:tag name="KSO_WM_BEAUTIFY_FLAG" val="#wm#"/>
  <p:tag name="KSO_WM_TEMPLATE_CATEGORY" val="custom"/>
  <p:tag name="KSO_WM_TEMPLATE_INDEX" val="20181640"/>
</p:tagLst>
</file>

<file path=ppt/tags/tag117.xml><?xml version="1.0" encoding="utf-8"?>
<p:tagLst xmlns:p="http://schemas.openxmlformats.org/presentationml/2006/main">
  <p:tag name="KSO_WM_BEAUTIFY_FLAG" val="#wm#"/>
  <p:tag name="KSO_WM_TEMPLATE_CATEGORY" val="custom"/>
  <p:tag name="KSO_WM_TEMPLATE_INDEX" val="20181640"/>
</p:tagLst>
</file>

<file path=ppt/tags/tag118.xml><?xml version="1.0" encoding="utf-8"?>
<p:tagLst xmlns:p="http://schemas.openxmlformats.org/presentationml/2006/main">
  <p:tag name="KSO_WM_BEAUTIFY_FLAG" val="#wm#"/>
  <p:tag name="KSO_WM_TEMPLATE_CATEGORY" val="custom"/>
  <p:tag name="KSO_WM_TEMPLATE_INDEX" val="20181640"/>
</p:tagLst>
</file>

<file path=ppt/tags/tag119.xml><?xml version="1.0" encoding="utf-8"?>
<p:tagLst xmlns:p="http://schemas.openxmlformats.org/presentationml/2006/main">
  <p:tag name="KSO_WM_BEAUTIFY_FLAG" val="#wm#"/>
  <p:tag name="KSO_WM_TEMPLATE_CATEGORY" val="custom"/>
  <p:tag name="KSO_WM_TEMPLATE_INDEX" val="2018164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7.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1640"/>
</p:tagLst>
</file>

<file path=ppt/tags/tag88.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164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2.xml><?xml version="1.0" encoding="utf-8"?>
<p:tagLst xmlns:p="http://schemas.openxmlformats.org/presentationml/2006/main">
  <p:tag name="KSO_WM_TAG_VERSION" val="1.0"/>
  <p:tag name="KSO_WM_BEAUTIFY_FLAG" val="#wm#"/>
  <p:tag name="KSO_WM_COMBINE_RELATE_SLIDE_ID" val="background20180978_1"/>
  <p:tag name="KSO_WM_TEMPLATE_CATEGORY" val="custom"/>
  <p:tag name="KSO_WM_TEMPLATE_INDEX" val="20181640"/>
  <p:tag name="KSO_WM_TEMPLATE_SUBCATEGORY" val="0"/>
  <p:tag name="KSO_WM_TEMPLATE_THUMBS_INDEX" val="1、4、5、6、12、13、17、20"/>
  <p:tag name="KSO_WM_TEMPLATE_TOPIC_ID" val="2869567"/>
  <p:tag name="KSO_WM_TEMPLATE_OUTLINE_ID" val="15"/>
  <p:tag name="KSO_WM_TEMPLATE_SCENE_ID" val="1"/>
  <p:tag name="KSO_WM_TEMPLATE_JOB_ID" val="2"/>
  <p:tag name="KSO_WM_TEMPLATE_TOPIC_DEFAULT" val="1"/>
</p:tagLst>
</file>

<file path=ppt/tags/tag93.xml><?xml version="1.0" encoding="utf-8"?>
<p:tagLst xmlns:p="http://schemas.openxmlformats.org/presentationml/2006/main">
  <p:tag name="KSO_WM_TEMPLATE_CATEGORY" val="custom"/>
  <p:tag name="KSO_WM_TEMPLATE_INDEX" val="20181640"/>
  <p:tag name="KSO_WM_TAG_VERSION" val="1.0"/>
  <p:tag name="KSO_WM_BEAUTIFY_FLAG" val="#wm#"/>
  <p:tag name="KSO_WM_UNIT_TYPE" val="a"/>
  <p:tag name="KSO_WM_UNIT_INDEX" val="1"/>
  <p:tag name="KSO_WM_UNIT_LAYERLEVEL" val="1"/>
  <p:tag name="KSO_WM_UNIT_VALUE" val="20"/>
  <p:tag name="KSO_WM_UNIT_ISCONTENTSTITLE" val="0"/>
  <p:tag name="KSO_WM_UNIT_HIGHLIGHT" val="0"/>
  <p:tag name="KSO_WM_UNIT_COMPATIBLE" val="0"/>
  <p:tag name="KSO_WM_UNIT_ID" val="custom20181640_12*a*1"/>
  <p:tag name="KSO_WM_UNIT_PRESET_TEXT" val="SECTION TITLE"/>
  <p:tag name="KSO_WM_UNIT_NOCLEAR" val="0"/>
  <p:tag name="KSO_WM_UNIT_DIAGRAM_ISNUMVISUAL" val="0"/>
  <p:tag name="KSO_WM_UNIT_DIAGRAM_ISREFERUNIT" val="0"/>
</p:tagLst>
</file>

<file path=ppt/tags/tag94.xml><?xml version="1.0" encoding="utf-8"?>
<p:tagLst xmlns:p="http://schemas.openxmlformats.org/presentationml/2006/main">
  <p:tag name="KSO_WM_TEMPLATE_CATEGORY" val="custom"/>
  <p:tag name="KSO_WM_TEMPLATE_INDEX" val="20181640"/>
  <p:tag name="KSO_WM_TAG_VERSION" val="1.0"/>
  <p:tag name="KSO_WM_BEAUTIFY_FLAG" val="#wm#"/>
  <p:tag name="KSO_WM_UNIT_TYPE" val="f"/>
  <p:tag name="KSO_WM_UNIT_INDEX" val="1"/>
  <p:tag name="KSO_WM_UNIT_LAYERLEVEL" val="1"/>
  <p:tag name="KSO_WM_UNIT_VALUE" val="66"/>
  <p:tag name="KSO_WM_UNIT_HIGHLIGHT" val="0"/>
  <p:tag name="KSO_WM_UNIT_COMPATIBLE" val="0"/>
  <p:tag name="KSO_WM_UNIT_ID" val="custom20181640_12*f*1"/>
  <p:tag name="KSO_WM_UNIT_PRESET_TEXT" val="Lorem ipsum dolor sit amet, consectetur adipisicing elit."/>
  <p:tag name="KSO_WM_UNIT_NOCLEAR" val="0"/>
  <p:tag name="KSO_WM_UNIT_DIAGRAM_ISNUMVISUAL" val="0"/>
  <p:tag name="KSO_WM_UNIT_DIAGRAM_ISREFERUNIT" val="0"/>
</p:tagLst>
</file>

<file path=ppt/tags/tag95.xml><?xml version="1.0" encoding="utf-8"?>
<p:tagLst xmlns:p="http://schemas.openxmlformats.org/presentationml/2006/main">
  <p:tag name="KSO_WM_TAG_VERSION" val="1.0"/>
  <p:tag name="KSO_WM_SLIDE_ITEM_CNT" val="0"/>
  <p:tag name="KSO_WM_SLIDE_LAYOUT" val="a_f"/>
  <p:tag name="KSO_WM_SLIDE_LAYOUT_CNT" val="1_1"/>
  <p:tag name="KSO_WM_SLIDE_TYPE" val="sectionTitle"/>
  <p:tag name="KSO_WM_BEAUTIFY_FLAG" val="#wm#"/>
  <p:tag name="KSO_WM_COMBINE_RELATE_SLIDE_ID" val="background20180978_6"/>
  <p:tag name="KSO_WM_TEMPLATE_CATEGORY" val="custom"/>
  <p:tag name="KSO_WM_TEMPLATE_INDEX" val="20181640"/>
  <p:tag name="KSO_WM_SLIDE_ID" val="custom20181640_12"/>
  <p:tag name="KSO_WM_SLIDE_INDEX" val="12"/>
  <p:tag name="KSO_WM_TEMPLATE_SUBCATEGORY" val="0"/>
  <p:tag name="KSO_WM_SLIDE_SUBTYPE" val="pureTxt"/>
</p:tagLst>
</file>

<file path=ppt/tags/tag96.xml><?xml version="1.0" encoding="utf-8"?>
<p:tagLst xmlns:p="http://schemas.openxmlformats.org/presentationml/2006/main">
  <p:tag name="KSO_WM_TEMPLATE_CATEGORY" val="custom"/>
  <p:tag name="KSO_WM_TEMPLATE_INDEX" val="20181640"/>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UNIT_ID" val="custom20181640_2*a*1"/>
  <p:tag name="KSO_WM_UNIT_PRESET_TEXT" val="LOREM IPSUM DOLOR"/>
  <p:tag name="KSO_WM_UNIT_NOCLEAR" val="0"/>
  <p:tag name="KSO_WM_UNIT_DIAGRAM_ISNUMVISUAL" val="0"/>
  <p:tag name="KSO_WM_UNIT_DIAGRAM_ISREFERUNIT" val="0"/>
</p:tagLst>
</file>

<file path=ppt/tags/tag97.xml><?xml version="1.0" encoding="utf-8"?>
<p:tagLst xmlns:p="http://schemas.openxmlformats.org/presentationml/2006/main">
  <p:tag name="KSO_WM_TEMPLATE_CATEGORY" val="custom"/>
  <p:tag name="KSO_WM_TEMPLATE_INDEX" val="20181640"/>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1640_2*f*1"/>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98.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78_2"/>
  <p:tag name="KSO_WM_TEMPLATE_CATEGORY" val="custom"/>
  <p:tag name="KSO_WM_TEMPLATE_INDEX" val="20181640"/>
  <p:tag name="KSO_WM_SLIDE_ID" val="custom20181640_2"/>
  <p:tag name="KSO_WM_SLIDE_INDEX" val="2"/>
  <p:tag name="KSO_WM_TEMPLATE_SUBCATEGORY" val="0"/>
  <p:tag name="KSO_WM_SLIDE_SUBTYPE" val="pureTxt"/>
</p:tagLst>
</file>

<file path=ppt/tags/tag99.xml><?xml version="1.0" encoding="utf-8"?>
<p:tagLst xmlns:p="http://schemas.openxmlformats.org/presentationml/2006/main">
  <p:tag name="KSO_WM_TEMPLATE_CATEGORY" val="custom"/>
  <p:tag name="KSO_WM_TEMPLATE_INDEX" val="20181640"/>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UNIT_ID" val="custom20181640_2*a*1"/>
  <p:tag name="KSO_WM_UNIT_PRESET_TEXT" val="LOREM IPSUM DOLOR"/>
  <p:tag name="KSO_WM_UNIT_NOCLEAR" val="0"/>
  <p:tag name="KSO_WM_UNIT_DIAGRAM_ISNUMVISUAL" val="0"/>
  <p:tag name="KSO_WM_UNIT_DIAGRAM_ISREFERUNIT" val="0"/>
</p:tagLst>
</file>

<file path=ppt/theme/theme1.xml><?xml version="1.0" encoding="utf-8"?>
<a:theme xmlns:a="http://schemas.openxmlformats.org/drawingml/2006/main" name="1_Office 主题">
  <a:themeElements>
    <a:clrScheme name="000001">
      <a:dk1>
        <a:srgbClr val="5B9BD5"/>
      </a:dk1>
      <a:lt1>
        <a:srgbClr val="FFFFFF"/>
      </a:lt1>
      <a:dk2>
        <a:srgbClr val="44546A"/>
      </a:dk2>
      <a:lt2>
        <a:srgbClr val="FFFFFF"/>
      </a:lt2>
      <a:accent1>
        <a:srgbClr val="4CC7AA"/>
      </a:accent1>
      <a:accent2>
        <a:srgbClr val="37A7D9"/>
      </a:accent2>
      <a:accent3>
        <a:srgbClr val="FE604A"/>
      </a:accent3>
      <a:accent4>
        <a:srgbClr val="E33884"/>
      </a:accent4>
      <a:accent5>
        <a:srgbClr val="FFFFFF"/>
      </a:accent5>
      <a:accent6>
        <a:srgbClr val="0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3531</Words>
  <Application>WPS 演示</Application>
  <PresentationFormat>Widescreen</PresentationFormat>
  <Paragraphs>45</Paragraphs>
  <Slides>12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方正书宋_GBK</vt:lpstr>
      <vt:lpstr>Wingdings</vt:lpstr>
      <vt:lpstr>Trebuchet MS</vt:lpstr>
      <vt:lpstr>Tw Cen MT</vt:lpstr>
      <vt:lpstr>苹方-简</vt:lpstr>
      <vt:lpstr>微软雅黑</vt:lpstr>
      <vt:lpstr>汉仪旗黑KW</vt:lpstr>
      <vt:lpstr>宋体</vt:lpstr>
      <vt:lpstr>Arial Unicode MS</vt:lpstr>
      <vt:lpstr>汉仪书宋二KW</vt:lpstr>
      <vt:lpstr>Calibri</vt:lpstr>
      <vt:lpstr>Helvetica Neue</vt:lpstr>
      <vt:lpstr>微软雅黑 Light</vt:lpstr>
      <vt:lpstr>锐字工房云字库细圆GBK</vt:lpstr>
      <vt:lpstr>黑体</vt:lpstr>
      <vt:lpstr>华文宋体</vt:lpstr>
      <vt:lpstr>兰亭黑-繁</vt:lpstr>
      <vt:lpstr>凌慧体-繁</vt:lpstr>
      <vt:lpstr>Charter</vt:lpstr>
      <vt:lpstr>Comic Sans MS</vt:lpstr>
      <vt:lpstr>1_Office 主题</vt:lpstr>
      <vt:lpstr>A Recommender System for Groceries Contractor</vt:lpstr>
      <vt:lpstr>LOREM IPSUM DOLOR</vt:lpstr>
      <vt:lpstr>LOREM IPSUM DOLOR</vt:lpstr>
      <vt:lpstr>LOREM IPSUM DOLOR</vt:lpstr>
      <vt:lpstr>LOREM IPSUM DOLOR</vt:lpstr>
      <vt:lpstr>LOREM IPSUM DOLOR</vt:lpstr>
      <vt:lpstr>LOREM IPSUM DOLOR</vt:lpstr>
      <vt:lpstr>LOREM IPSUM DOLOR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lixingnan</cp:lastModifiedBy>
  <cp:revision>12</cp:revision>
  <dcterms:created xsi:type="dcterms:W3CDTF">2020-07-08T03:53:22Z</dcterms:created>
  <dcterms:modified xsi:type="dcterms:W3CDTF">2020-07-08T03:53:22Z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