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1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2018-03-08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1828800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spc="-150" dirty="0" err="1" smtClean="0">
                <a:effectLst/>
              </a:rPr>
              <a:t>Redis</a:t>
            </a:r>
            <a:r>
              <a:rPr lang="zh-CN" altLang="en-US" sz="7200" spc="-150" dirty="0" smtClean="0">
                <a:effectLst/>
              </a:rPr>
              <a:t>的宏观认识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7200" spc="-150" dirty="0" smtClean="0">
                <a:effectLst/>
              </a:rPr>
              <a:t>基本使用</a:t>
            </a:r>
            <a:endParaRPr lang="zh-CN" altLang="en-US" sz="72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2066" y="4357694"/>
            <a:ext cx="26432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李新杰</a:t>
            </a:r>
            <a:endParaRPr lang="en-US" altLang="zh-CN" sz="5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800" dirty="0" smtClean="0">
                <a:solidFill>
                  <a:srgbClr val="FFFF00"/>
                </a:solidFill>
              </a:rPr>
              <a:t>2018.03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一个集群只能有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16384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个槽，编号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0-16383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这些槽会分配给集群中的所有主节点，分配策略没有要求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可以指定哪些编号的槽分配给哪个主节点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集群会记录节点和槽的对应关系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slot=CRC16(key)%16384</a:t>
            </a:r>
          </a:p>
          <a:p>
            <a:r>
              <a:rPr lang="en-US" altLang="zh-CN" sz="4400" i="1" dirty="0" smtClean="0">
                <a:solidFill>
                  <a:srgbClr val="C000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slot=CRC16(key)&amp;16383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数据移动：以槽为单位进行移动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数</a:t>
            </a:r>
            <a:r>
              <a:rPr lang="zh-CN" altLang="en-US" sz="5400" spc="-150" dirty="0" smtClean="0">
                <a:effectLst/>
              </a:rPr>
              <a:t>据存储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里的数据（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key/value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）都是以二进制（字节）的形式存储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所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以字符串、对象、图片、音频、视频、文件等，对于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来说没有任何区别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数</a:t>
            </a:r>
            <a:r>
              <a:rPr lang="zh-CN" altLang="en-US" sz="5400" spc="-150" dirty="0" smtClean="0">
                <a:effectLst/>
              </a:rPr>
              <a:t>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之间是有序的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数</a:t>
            </a:r>
            <a:r>
              <a:rPr lang="zh-CN" altLang="en-US" sz="5400" spc="-150" dirty="0" smtClean="0">
                <a:effectLst/>
              </a:rPr>
              <a:t>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之间是无序的，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希（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Hash/Map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数</a:t>
            </a:r>
            <a:r>
              <a:rPr lang="zh-CN" altLang="en-US" sz="5400" spc="-150" dirty="0" smtClean="0">
                <a:effectLst/>
              </a:rPr>
              <a:t>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有序集合（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之间是有排序的，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每个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都和一个浮点数相关联，该浮点数叫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先按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排序，再按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指令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append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：追加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：减指定整数值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start 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：获取指定范围，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start/end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指令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：先获取再设置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：加指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incrbyfloat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：加浮点数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mget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[key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：一次获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取多个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指令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：一次设置多个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：一个设置多个，只有当这些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都不存在时才会成功，只要有一个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存在就都不成功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指令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psetex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ms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：带有毫秒超时时间的设置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简介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Remote Dictionary Server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远程字典服务器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(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Dictionary==Map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)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语言写的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高性能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存储系统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指令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：不存在时才设置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offset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：用指定值覆盖指定偏移量后面的部分，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offset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strlen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：获取值的长度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的两种工作模式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单节点模式（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single node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集群模式（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cluster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单节点工作模式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个库，编号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0-15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，默认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使用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命令来选择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库与库间完全隔离，数据不共享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不同库里的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一个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MySQL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里可以建多个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table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只有一个库，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库，不用选择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不支持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最小规模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主点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从节点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最大规模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1000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主节点，受设计所限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集群带来的变化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从单点到集群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single node to cluster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从单机到分布式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standalone to distribute</a:t>
            </a:r>
          </a:p>
          <a:p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容量增加、处理能力增强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按需动态扩容、缩容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数据分配：存数据时应该放到哪个节点上，取数据时应该去哪个节点上找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数据移动：集群扩容，新增加节点时，该节点上的数据从何处来；集群缩容，要剔除节点时，该节点上的数据往何处去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要解决数据分配与移动的问题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要解决数据和节点对应关系的问题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在数据和节点间再加入一层，同时引入一个概念，槽（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），因该槽主要和哈希有关，又叫哈希槽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可以把槽理解为一个容器，里面放置的是数据（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数据放置在槽里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槽又放置节点上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--------------------------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节点上放置的是槽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槽里放置的是数据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533</TotalTime>
  <Words>1082</Words>
  <Application>Microsoft Office PowerPoint</Application>
  <PresentationFormat>全屏显示(4:3)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流畅</vt:lpstr>
      <vt:lpstr>Redis的宏观认识 基本使用</vt:lpstr>
      <vt:lpstr>Redis简介</vt:lpstr>
      <vt:lpstr>Redis的两种工作模式</vt:lpstr>
      <vt:lpstr>单节点工作模式</vt:lpstr>
      <vt:lpstr>集群工作模式</vt:lpstr>
      <vt:lpstr>集群带来的变化</vt:lpstr>
      <vt:lpstr>集群带来的问题</vt:lpstr>
      <vt:lpstr>Redis集群的实现</vt:lpstr>
      <vt:lpstr>Redis集群的实现</vt:lpstr>
      <vt:lpstr>Redis集群的实现</vt:lpstr>
      <vt:lpstr>Redis集群的实现</vt:lpstr>
      <vt:lpstr>Redis的数据存储</vt:lpstr>
      <vt:lpstr>Redis的数据类型</vt:lpstr>
      <vt:lpstr>Redis的数据类型</vt:lpstr>
      <vt:lpstr>Redis的数据类型</vt:lpstr>
      <vt:lpstr>Redis的指令</vt:lpstr>
      <vt:lpstr>Redis的指令</vt:lpstr>
      <vt:lpstr>Redis的指令</vt:lpstr>
      <vt:lpstr>Redis的指令</vt:lpstr>
      <vt:lpstr>Redis的指令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Administrator</cp:lastModifiedBy>
  <cp:revision>99</cp:revision>
  <dcterms:created xsi:type="dcterms:W3CDTF">2018-03-08T03:00:21Z</dcterms:created>
  <dcterms:modified xsi:type="dcterms:W3CDTF">2018-03-08T15:46:17Z</dcterms:modified>
</cp:coreProperties>
</file>