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E1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571612"/>
            <a:ext cx="9144000" cy="1828800"/>
          </a:xfrm>
        </p:spPr>
        <p:txBody>
          <a:bodyPr>
            <a:noAutofit/>
          </a:bodyPr>
          <a:lstStyle/>
          <a:p>
            <a:pPr algn="ctr"/>
            <a:r>
              <a:rPr lang="en-US" altLang="zh-CN" sz="7200" spc="-150" dirty="0" err="1" smtClean="0">
                <a:effectLst/>
              </a:rPr>
              <a:t>Redis</a:t>
            </a:r>
            <a:r>
              <a:rPr lang="zh-CN" altLang="en-US" sz="7200" spc="-150" dirty="0" smtClean="0">
                <a:effectLst/>
              </a:rPr>
              <a:t>的宏观认识</a:t>
            </a:r>
            <a:r>
              <a:rPr lang="en-US" altLang="zh-CN" sz="7200" spc="-150" dirty="0" smtClean="0">
                <a:effectLst/>
              </a:rPr>
              <a:t/>
            </a:r>
            <a:br>
              <a:rPr lang="en-US" altLang="zh-CN" sz="7200" spc="-150" dirty="0" smtClean="0">
                <a:effectLst/>
              </a:rPr>
            </a:br>
            <a:r>
              <a:rPr lang="zh-CN" altLang="en-US" sz="7200" spc="-150" dirty="0" smtClean="0">
                <a:effectLst/>
              </a:rPr>
              <a:t>基本使用</a:t>
            </a:r>
            <a:endParaRPr lang="zh-CN" altLang="en-US" sz="72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2066" y="4357694"/>
            <a:ext cx="26432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李新杰</a:t>
            </a:r>
            <a:endParaRPr lang="en-US" altLang="zh-CN" sz="5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4800" dirty="0" smtClean="0">
                <a:solidFill>
                  <a:srgbClr val="FFFF00"/>
                </a:solidFill>
              </a:rPr>
              <a:t>2018.03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一个集群只能有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16384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个槽，编号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0-16383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这些槽会分配给集群中的所有主节点，分配策略没有要求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可以指定哪些编号的槽分配给哪个主节点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集群会记录节点和槽的对应关系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数据分配：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slot=CRC16(key)%16384</a:t>
            </a:r>
          </a:p>
          <a:p>
            <a:r>
              <a:rPr lang="en-US" altLang="zh-CN" sz="4400" i="1" dirty="0" smtClean="0">
                <a:solidFill>
                  <a:srgbClr val="C000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slot=CRC16(key)&amp;16383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数据移动：以槽为单位进行移动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简介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73581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Remote Dictionary Server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远程字典服务器</a:t>
            </a:r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)</a:t>
            </a:r>
          </a:p>
          <a:p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Calibri" pitchFamily="34" charset="0"/>
              </a:rPr>
              <a:t>(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Dictionary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==Map</a:t>
            </a:r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Calibri" pitchFamily="34" charset="0"/>
              </a:rPr>
              <a:t>)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语言写的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高性能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key-value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存储系统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的两种工作模式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7358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单节点模式（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single node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集群模式（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cluster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单节点</a:t>
            </a:r>
            <a:r>
              <a:rPr lang="zh-CN" altLang="en-US" sz="5400" spc="-150" dirty="0" smtClean="0">
                <a:effectLst/>
              </a:rPr>
              <a:t>工作模式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默认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16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个库，编号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0-15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，默认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库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使用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select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命令来选择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库与库间完全隔离，数据不共享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不同库里的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可以相同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一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个</a:t>
            </a:r>
            <a:r>
              <a:rPr lang="en-US" altLang="zh-CN" sz="4400" dirty="0" err="1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MySQL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里可以建多个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database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不同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database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里的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table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可以相同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集群</a:t>
            </a:r>
            <a:r>
              <a:rPr lang="zh-CN" altLang="en-US" sz="5400" spc="-150" dirty="0" smtClean="0">
                <a:effectLst/>
              </a:rPr>
              <a:t>工作模式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只有一个库，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0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库，不用选择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cs typeface="Calibri" pitchFamily="34" charset="0"/>
              </a:rPr>
              <a:t>不支持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select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命令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最小规模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3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主点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3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从节点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最大规模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1000</a:t>
            </a:r>
            <a:r>
              <a:rPr lang="zh-CN" altLang="en-US" sz="4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主节点，受设计所限</a:t>
            </a:r>
            <a:endParaRPr lang="en-US" altLang="zh-CN" sz="4400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集群带来的变化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从单点到集群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From single node to cluster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从单机到分布式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From standalone to distribute</a:t>
            </a:r>
          </a:p>
          <a:p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容量增加、处理能力增强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按需动态扩容、缩容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zh-CN" altLang="en-US" sz="5400" spc="-150" dirty="0" smtClean="0">
                <a:effectLst/>
              </a:rPr>
              <a:t>集群带来的问题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数据分配：存数据时应该放到哪个节点上，取数据时应该去哪个节点上找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数据移动：集群扩容，新增加节点时，该节点上的数据从何处来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；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集群缩容，要剔除节点时，该节点上的数据往何处去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要解决数据分配与移动的问题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要解决数据和节点对应关系的问题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在数据和节点间再加入一层，同时引入一个概念，槽（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slot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），因该槽主要和哈希有关，又叫哈希槽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929718" cy="785818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CN" sz="5400" spc="-150" dirty="0" err="1" smtClean="0">
                <a:effectLst/>
              </a:rPr>
              <a:t>Redis</a:t>
            </a:r>
            <a:r>
              <a:rPr lang="zh-CN" altLang="en-US" sz="5400" spc="-150" dirty="0" smtClean="0">
                <a:effectLst/>
              </a:rPr>
              <a:t>集群的实现</a:t>
            </a:r>
            <a:endParaRPr lang="zh-CN" altLang="en-US" sz="5400" spc="-15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8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可以把槽理解为一个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容器，里面放置的是数据（</a:t>
            </a:r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key-value</a:t>
            </a:r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）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数据放置在槽里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槽又放置节点上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--------------------------</a:t>
            </a: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节点上放置的是槽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  <a:p>
            <a:r>
              <a:rPr lang="zh-CN" altLang="en-US" sz="4400" dirty="0" smtClean="0">
                <a:solidFill>
                  <a:srgbClr val="FFFF00"/>
                </a:solidFill>
                <a:latin typeface="Calibri" pitchFamily="34" charset="0"/>
                <a:ea typeface="隶书" pitchFamily="49" charset="-122"/>
                <a:cs typeface="Calibri" pitchFamily="34" charset="0"/>
              </a:rPr>
              <a:t>槽里放置的是数据</a:t>
            </a:r>
            <a:endParaRPr lang="en-US" altLang="zh-CN" sz="4400" dirty="0" smtClean="0">
              <a:solidFill>
                <a:srgbClr val="FFFF00"/>
              </a:solidFill>
              <a:latin typeface="Calibri" pitchFamily="34" charset="0"/>
              <a:ea typeface="隶书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408</TotalTime>
  <Words>402</Words>
  <PresentationFormat>全屏显示(4:3)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流畅</vt:lpstr>
      <vt:lpstr>Redis的宏观认识 基本使用</vt:lpstr>
      <vt:lpstr>Redis简介</vt:lpstr>
      <vt:lpstr>Redis的两种工作模式</vt:lpstr>
      <vt:lpstr>单节点工作模式</vt:lpstr>
      <vt:lpstr>集群工作模式</vt:lpstr>
      <vt:lpstr>集群带来的变化</vt:lpstr>
      <vt:lpstr>集群带来的问题</vt:lpstr>
      <vt:lpstr>Redis集群的实现</vt:lpstr>
      <vt:lpstr>Redis集群的实现</vt:lpstr>
      <vt:lpstr>Redis集群的实现</vt:lpstr>
      <vt:lpstr>Redis集群的实现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DELL</cp:lastModifiedBy>
  <cp:revision>55</cp:revision>
  <dcterms:created xsi:type="dcterms:W3CDTF">2018-03-08T03:00:21Z</dcterms:created>
  <dcterms:modified xsi:type="dcterms:W3CDTF">2018-03-08T09:59:00Z</dcterms:modified>
</cp:coreProperties>
</file>