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80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2614618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基本使用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4000" spc="-150" dirty="0" smtClean="0">
                <a:effectLst/>
              </a:rPr>
              <a:t>（用户视角）</a:t>
            </a:r>
            <a:endParaRPr lang="zh-CN" altLang="en-US" sz="40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数据放置在槽里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--------------------------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节点上放置的是槽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槽里放置的是数据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的数据存储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里的数据（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key/value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）都是以二进制（字节）的形式存储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所以字符串、对象、图片、音频、视频、文件等，对于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来说没有任何区别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之间是无序的，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Hash/Map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之间是有排序的，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每个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都和一个浮点数相关联，该浮点数叫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先按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排序，再按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append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：追加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start 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：获取指定范围，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start/end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：先获取再设置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incrbyfloat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：加浮点数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mget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[key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：一次获取多个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：一次设置多个，只有当这些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都不存在时才会成功，只要有一个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存在就都不成功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视角问题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开发者：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developer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ms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：带有毫秒超时时间的设置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：不存在时才设置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offset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：用指定值覆盖指定偏移量后面的部分，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offset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strlen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：获取值的长度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multiple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not 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，不存在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expiration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，过期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X/XX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block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，阻塞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，列表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left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，左边，头部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right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，右边，尾部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列表可以作为一个队列来使用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差集、交集、并集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，哈希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Z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，有序集合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lexicographical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，字典顺序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reverse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，相反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连接（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Connection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事务（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Transaction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协议（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Protocol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carriage return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，回车，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LF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line feed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，换行，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Windows/Linux/Mac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单线程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只有一个线程负责接受和执行请求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对内存操作，速度极快（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10W+QPS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时间主要消耗在网络传输上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线程需要同步，实现复杂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线程加锁时间超过对内存操作时间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线程上下文切换需要小号时间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线程天然支持原子操作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最大规模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主节点，受设计所限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数据分配：存数据时应该放到哪个节点上，取数据时应该去哪个节点上找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数据移动：集群扩容，新增加节点时，该节点上的数据从何处来；集群缩容，要剔除节点时，该节点上的数据往何处去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776</TotalTime>
  <Words>1042</Words>
  <Application>Microsoft Office PowerPoint</Application>
  <PresentationFormat>全屏显示(4:3)</PresentationFormat>
  <Paragraphs>151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流畅</vt:lpstr>
      <vt:lpstr>Redis的宏观认识 基本使用 （用户视角）</vt:lpstr>
      <vt:lpstr>视角问题</vt:lpstr>
      <vt:lpstr>Redis简介</vt:lpstr>
      <vt:lpstr>Redis的两种工作模式</vt:lpstr>
      <vt:lpstr>单节点工作模式</vt:lpstr>
      <vt:lpstr>集群工作模式</vt:lpstr>
      <vt:lpstr>集群带来的变化</vt:lpstr>
      <vt:lpstr>集群带来的问题</vt:lpstr>
      <vt:lpstr>Redis集群的实现</vt:lpstr>
      <vt:lpstr>Redis集群的实现</vt:lpstr>
      <vt:lpstr>Redis集群的实现</vt:lpstr>
      <vt:lpstr>Redis集群的实现</vt:lpstr>
      <vt:lpstr>Redis的数据存储</vt:lpstr>
      <vt:lpstr>Redis的数据类型</vt:lpstr>
      <vt:lpstr>Redis的数据类型</vt:lpstr>
      <vt:lpstr>Redis的数据类型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Redis的协议</vt:lpstr>
      <vt:lpstr>Redis的单线程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143</cp:revision>
  <dcterms:created xsi:type="dcterms:W3CDTF">2018-03-08T03:00:21Z</dcterms:created>
  <dcterms:modified xsi:type="dcterms:W3CDTF">2018-03-13T10:12:45Z</dcterms:modified>
</cp:coreProperties>
</file>