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8" r:id="rId10"/>
    <p:sldId id="269" r:id="rId1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7" d="100"/>
          <a:sy n="117" d="100"/>
        </p:scale>
        <p:origin x="13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  <Relationship Id="rId9" Type="http://schemas.openxmlformats.org/officeDocument/2006/relationships/tableStyles" Target="tableStyles.xml"/>
  <Relationship Id="rId8" Type="http://schemas.openxmlformats.org/officeDocument/2006/relationships/viewProps" Target="viewProps.xml"/>
  <Relationship Id="rId7" Type="http://schemas.openxmlformats.org/officeDocument/2006/relationships/presProps" Target="presProps.xml"/>
  <Relationship Id="rId5" Type="http://schemas.openxmlformats.org/officeDocument/2006/relationships/notesMaster" Target="notesMasters/notesMaster1.xml"/>
  <Relationship Id="rId3" Type="http://schemas.openxmlformats.org/officeDocument/2006/relationships/slideMaster" Target="slideMasters/slideMaster2.xml"/>
  <Relationship Id="rId2" Type="http://schemas.openxmlformats.org/officeDocument/2006/relationships/theme" Target="theme/theme1.xml"/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1.xml"/>
  <Relationship Id="rId11" Type="http://schemas.openxmlformats.org/officeDocument/2006/relationships/slide" Target="slides/slide2.xml"/>
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78A8D-B7C4-4B92-BD3B-2EA8D2D81224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DECA2-537B-4764-9F56-F793148A9823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6148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D9827FEA-3378-4DA9-946B-2FA89A354516}" type="slidenum">
              <a:rPr kumimoji="1"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kumimoji="1" lang="en-US" altLang="zh-TW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DECA2-537B-4764-9F56-F793148A982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939CE-76CD-4B05-83FD-23E016ED7644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E7966-9B4E-4BD4-A82A-E7A57A956C74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D5443-8603-416D-B7D8-9C41D2EEA4C2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21A49-9CA8-4911-A6A3-BC2B98912CA0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8873D-E235-4BEC-9487-D977F8B9E183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62F18-85EB-4EF9-B472-C9F04D3E6CB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3EFDE-5B0A-4CD3-829D-C4EFF17A8C10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1E70-F0EE-44AA-9496-A5FF9422C7BB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9CEF-1649-422C-A0E0-C93B68B9AF17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5C03A-2B4F-47FE-A6C0-D5DC6BE54B6F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C41AC-34DF-40E1-B5D5-5C87D2D918FB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TW"/>
              <a:t>Click to edit Master title style</a:t>
            </a: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5"/>
            <a:ext cx="8229600" cy="339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8"/>
            <a:ext cx="2133600" cy="3571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0" sz="1400" i="0" u="non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8"/>
            <a:ext cx="2895600" cy="3571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 i="0" u="non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8"/>
            <a:ext cx="2133600" cy="3571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400" i="0" u="non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190F60-7A35-4817-8EBA-1DE149512B61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96" y="6"/>
            <a:ext cx="91085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800" b="1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[Title]</a:t>
            </a:r>
            <a:endParaRPr kumimoji="1" lang="en-US" altLang="zh-TW" sz="2800" b="1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800" b="1" u="sng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[Title2]</a:t>
            </a:r>
            <a:endParaRPr kumimoji="1" lang="zh-TW" altLang="en-US" sz="2800" b="1" u="sng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339504"/>
            <a:ext cx="9144000" cy="465998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TW" altLang="en-US" sz="2800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ea typeface="Microsoft JhengHei" panose="020B0604030504040204" pitchFamily="34" charset="-120"/>
              </a:rPr>
              <a:t> </a:t>
            </a:r>
            <a:endParaRPr kumimoji="1"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Microsoft JhengHei" panose="020B0604030504040204" pitchFamily="34" charset="-120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kumimoji="1"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Microsoft JhengHei" panose="020B0604030504040204" pitchFamily="34" charset="-120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zh-TW" sz="2800" b="1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ea typeface="Microsoft JhengHei" panose="020B0604030504040204" pitchFamily="34" charset="-120"/>
              </a:rPr>
              <a:t>2</a:t>
            </a:r>
            <a:endParaRPr kumimoji="1"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65998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spcBef>
                <a:spcPts val="600"/>
              </a:spcBef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Microsoft JhengHei" panose="020B0604030504040204" pitchFamily="34" charset="-120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2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>
              <a:defRPr/>
            </a:pPr>
            <a:r>
              <a:rPr kumimoji="1" lang="en-US" altLang="zh-TW" sz="4400" b="1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[Content1]</a:t>
            </a:r>
            <a:endParaRPr kumimoji="1" lang="en-US" altLang="zh-TW" sz="4400" b="1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defRPr/>
            </a:pPr>
            <a:r>
              <a:rPr kumimoji="1" lang="en-US" altLang="zh-TW" sz="2400" b="1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[Content2]</a:t>
            </a:r>
            <a:endParaRPr kumimoji="1" lang="zh-TW" altLang="en-US" sz="2400" b="1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預設簡報設計">
  <a:themeElements>
    <a:clrScheme name="2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如螢幕大小 (16:9)</PresentationFormat>
  <Paragraphs>16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PMingLiU</vt:lpstr>
      <vt:lpstr>Microsoft JhengHei</vt:lpstr>
      <vt:lpstr>華康特粗楷體(P)</vt:lpstr>
      <vt:lpstr>華康特粗楷體(P)</vt:lpstr>
      <vt:lpstr>微软雅黑</vt:lpstr>
      <vt:lpstr>PMingLiU</vt:lpstr>
      <vt:lpstr>Calibri</vt:lpstr>
      <vt:lpstr>Office 佈景主題</vt:lpstr>
      <vt:lpstr>4_預設簡報設計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wuyk5217</dc:creator>
  <cp:lastModifiedBy>Administrator</cp:lastModifiedBy>
  <cp:revision>18</cp:revision>
  <dcterms:created xsi:type="dcterms:W3CDTF">2016-01-22T13:59:00Z</dcterms:created>
  <dcterms:modified xsi:type="dcterms:W3CDTF">2017-07-15T14:59:52Z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