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4" r:id="rId2"/>
    <p:sldId id="310" r:id="rId3"/>
    <p:sldId id="279" r:id="rId4"/>
    <p:sldId id="281" r:id="rId5"/>
    <p:sldId id="312" r:id="rId6"/>
    <p:sldId id="298" r:id="rId7"/>
    <p:sldId id="303" r:id="rId8"/>
    <p:sldId id="299" r:id="rId9"/>
    <p:sldId id="277" r:id="rId10"/>
    <p:sldId id="317" r:id="rId11"/>
    <p:sldId id="289" r:id="rId12"/>
    <p:sldId id="278" r:id="rId13"/>
    <p:sldId id="318" r:id="rId14"/>
    <p:sldId id="284" r:id="rId15"/>
    <p:sldId id="319" r:id="rId16"/>
    <p:sldId id="269" r:id="rId17"/>
    <p:sldId id="320" r:id="rId18"/>
    <p:sldId id="296" r:id="rId19"/>
    <p:sldId id="285" r:id="rId20"/>
    <p:sldId id="321" r:id="rId21"/>
    <p:sldId id="301" r:id="rId22"/>
    <p:sldId id="308" r:id="rId23"/>
    <p:sldId id="271" r:id="rId24"/>
    <p:sldId id="293" r:id="rId25"/>
    <p:sldId id="295" r:id="rId26"/>
    <p:sldId id="314" r:id="rId27"/>
    <p:sldId id="311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419" autoAdjust="0"/>
  </p:normalViewPr>
  <p:slideViewPr>
    <p:cSldViewPr showGuides="1">
      <p:cViewPr varScale="1">
        <p:scale>
          <a:sx n="45" d="100"/>
          <a:sy n="45" d="100"/>
        </p:scale>
        <p:origin x="-21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67C7A-F569-4EC0-AB81-110910052B6A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700444-D089-4C8D-A491-01B2783FF507}">
      <dgm:prSet phldrT="[文本]"/>
      <dgm:spPr/>
      <dgm:t>
        <a:bodyPr/>
        <a:lstStyle/>
        <a:p>
          <a:r>
            <a:rPr lang="zh-CN" altLang="en-US" dirty="0" smtClean="0"/>
            <a:t>自我意识</a:t>
          </a:r>
          <a:endParaRPr lang="zh-CN" altLang="en-US" dirty="0"/>
        </a:p>
      </dgm:t>
    </dgm:pt>
    <dgm:pt modelId="{68D278CD-3FCB-45B5-A5FE-CACA7738A333}" type="parTrans" cxnId="{7C3F0822-5E1D-4E8D-9061-E656EE8A20B7}">
      <dgm:prSet/>
      <dgm:spPr/>
      <dgm:t>
        <a:bodyPr/>
        <a:lstStyle/>
        <a:p>
          <a:endParaRPr lang="zh-CN" altLang="en-US"/>
        </a:p>
      </dgm:t>
    </dgm:pt>
    <dgm:pt modelId="{EBB68BAF-7FAA-4E93-B2A8-A10A6BE247ED}" type="sibTrans" cxnId="{7C3F0822-5E1D-4E8D-9061-E656EE8A20B7}">
      <dgm:prSet/>
      <dgm:spPr/>
      <dgm:t>
        <a:bodyPr/>
        <a:lstStyle/>
        <a:p>
          <a:endParaRPr lang="zh-CN" altLang="en-US"/>
        </a:p>
      </dgm:t>
    </dgm:pt>
    <dgm:pt modelId="{FFA3A997-C1E4-4412-9E24-9AC64BDBB63C}">
      <dgm:prSet phldrT="[文本]"/>
      <dgm:spPr/>
      <dgm:t>
        <a:bodyPr/>
        <a:lstStyle/>
        <a:p>
          <a:r>
            <a:rPr lang="zh-CN" altLang="en-US" dirty="0" smtClean="0"/>
            <a:t>想象力</a:t>
          </a:r>
          <a:endParaRPr lang="zh-CN" altLang="en-US" dirty="0"/>
        </a:p>
      </dgm:t>
    </dgm:pt>
    <dgm:pt modelId="{9D5BAA51-2676-4A78-A28E-68B70FB3A586}" type="parTrans" cxnId="{93D43634-8869-4DC3-B4F8-669BF2882BF2}">
      <dgm:prSet/>
      <dgm:spPr/>
      <dgm:t>
        <a:bodyPr/>
        <a:lstStyle/>
        <a:p>
          <a:endParaRPr lang="zh-CN" altLang="en-US"/>
        </a:p>
      </dgm:t>
    </dgm:pt>
    <dgm:pt modelId="{C51B6744-C00E-4D9B-9A3C-457151E14A4C}" type="sibTrans" cxnId="{93D43634-8869-4DC3-B4F8-669BF2882BF2}">
      <dgm:prSet/>
      <dgm:spPr/>
      <dgm:t>
        <a:bodyPr/>
        <a:lstStyle/>
        <a:p>
          <a:endParaRPr lang="zh-CN" altLang="en-US"/>
        </a:p>
      </dgm:t>
    </dgm:pt>
    <dgm:pt modelId="{598BA459-AC7A-4ECF-A215-F5F15E1BEE95}">
      <dgm:prSet phldrT="[文本]"/>
      <dgm:spPr/>
      <dgm:t>
        <a:bodyPr/>
        <a:lstStyle/>
        <a:p>
          <a:r>
            <a:rPr lang="zh-CN" altLang="en-US" dirty="0" smtClean="0"/>
            <a:t>良知</a:t>
          </a:r>
          <a:endParaRPr lang="zh-CN" altLang="en-US" dirty="0"/>
        </a:p>
      </dgm:t>
    </dgm:pt>
    <dgm:pt modelId="{E095D7E4-948F-46E5-9077-F23C7B9464A7}" type="parTrans" cxnId="{67C4AED8-C8B8-4803-B26F-732068F4CB55}">
      <dgm:prSet/>
      <dgm:spPr/>
      <dgm:t>
        <a:bodyPr/>
        <a:lstStyle/>
        <a:p>
          <a:endParaRPr lang="zh-CN" altLang="en-US"/>
        </a:p>
      </dgm:t>
    </dgm:pt>
    <dgm:pt modelId="{02182359-5FAF-4721-81E0-F6BE484ED737}" type="sibTrans" cxnId="{67C4AED8-C8B8-4803-B26F-732068F4CB55}">
      <dgm:prSet/>
      <dgm:spPr/>
      <dgm:t>
        <a:bodyPr/>
        <a:lstStyle/>
        <a:p>
          <a:endParaRPr lang="zh-CN" altLang="en-US"/>
        </a:p>
      </dgm:t>
    </dgm:pt>
    <dgm:pt modelId="{387EF363-5414-4430-A549-444318120A1A}">
      <dgm:prSet phldrT="[文本]"/>
      <dgm:spPr/>
      <dgm:t>
        <a:bodyPr/>
        <a:lstStyle/>
        <a:p>
          <a:r>
            <a:rPr lang="zh-CN" altLang="en-US" dirty="0" smtClean="0"/>
            <a:t>独立意志</a:t>
          </a:r>
          <a:endParaRPr lang="zh-CN" altLang="en-US" dirty="0"/>
        </a:p>
      </dgm:t>
    </dgm:pt>
    <dgm:pt modelId="{BCBD2150-FF76-4EB0-ABEC-0327F7686319}" type="parTrans" cxnId="{37179A77-4AAD-4964-A5ED-04EEA360529B}">
      <dgm:prSet/>
      <dgm:spPr/>
      <dgm:t>
        <a:bodyPr/>
        <a:lstStyle/>
        <a:p>
          <a:endParaRPr lang="zh-CN" altLang="en-US"/>
        </a:p>
      </dgm:t>
    </dgm:pt>
    <dgm:pt modelId="{C2ADD3D9-B6B1-4CC2-B555-3BE84B2935A0}" type="sibTrans" cxnId="{37179A77-4AAD-4964-A5ED-04EEA360529B}">
      <dgm:prSet/>
      <dgm:spPr/>
      <dgm:t>
        <a:bodyPr/>
        <a:lstStyle/>
        <a:p>
          <a:endParaRPr lang="zh-CN" altLang="en-US"/>
        </a:p>
      </dgm:t>
    </dgm:pt>
    <dgm:pt modelId="{BA695DCD-CD83-4938-8B68-4E5652588B36}" type="pres">
      <dgm:prSet presAssocID="{FCB67C7A-F569-4EC0-AB81-110910052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3CAC1D-8880-4558-AE5C-A1D82918226C}" type="pres">
      <dgm:prSet presAssocID="{FB700444-D089-4C8D-A491-01B2783FF5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D5C9-D255-414D-A199-6A1C1709ECD2}" type="pres">
      <dgm:prSet presAssocID="{EBB68BAF-7FAA-4E93-B2A8-A10A6BE247E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E4328C7-91E6-458B-9806-A34E32C70C06}" type="pres">
      <dgm:prSet presAssocID="{EBB68BAF-7FAA-4E93-B2A8-A10A6BE247E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6E45BD62-6A71-44AC-9693-8E0B671A3710}" type="pres">
      <dgm:prSet presAssocID="{FFA3A997-C1E4-4412-9E24-9AC64BDBB6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1E2D9E-5ACA-45D2-A5BA-B74A4A2D103C}" type="pres">
      <dgm:prSet presAssocID="{C51B6744-C00E-4D9B-9A3C-457151E14A4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E01756F-DDC6-4E11-AEC7-7231E1901CE9}" type="pres">
      <dgm:prSet presAssocID="{C51B6744-C00E-4D9B-9A3C-457151E14A4C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7B4266BC-598A-4403-AC17-F64759F510F2}" type="pres">
      <dgm:prSet presAssocID="{598BA459-AC7A-4ECF-A215-F5F15E1BEE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8D105-09A7-4CE9-BB2A-15CBCEDA9978}" type="pres">
      <dgm:prSet presAssocID="{02182359-5FAF-4721-81E0-F6BE484ED73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6DD4421-BDFA-4F74-9272-477619882888}" type="pres">
      <dgm:prSet presAssocID="{02182359-5FAF-4721-81E0-F6BE484ED73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04AA45C-DE5E-409D-9B31-0C9FAFE00CF0}" type="pres">
      <dgm:prSet presAssocID="{387EF363-5414-4430-A549-444318120A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D4A91E-FC04-4783-B93E-806DB36037ED}" type="pres">
      <dgm:prSet presAssocID="{C2ADD3D9-B6B1-4CC2-B555-3BE84B2935A0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5C2085EA-5928-4951-98DF-2620C3390C8D}" type="pres">
      <dgm:prSet presAssocID="{C2ADD3D9-B6B1-4CC2-B555-3BE84B2935A0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7179A77-4AAD-4964-A5ED-04EEA360529B}" srcId="{FCB67C7A-F569-4EC0-AB81-110910052B6A}" destId="{387EF363-5414-4430-A549-444318120A1A}" srcOrd="3" destOrd="0" parTransId="{BCBD2150-FF76-4EB0-ABEC-0327F7686319}" sibTransId="{C2ADD3D9-B6B1-4CC2-B555-3BE84B2935A0}"/>
    <dgm:cxn modelId="{F8D8AECE-3086-4E79-A0B2-8381C587AD40}" type="presOf" srcId="{FFA3A997-C1E4-4412-9E24-9AC64BDBB63C}" destId="{6E45BD62-6A71-44AC-9693-8E0B671A3710}" srcOrd="0" destOrd="0" presId="urn:microsoft.com/office/officeart/2005/8/layout/cycle2"/>
    <dgm:cxn modelId="{7BB1B7C6-5D12-4F35-B7E5-303F5E0F4A62}" type="presOf" srcId="{598BA459-AC7A-4ECF-A215-F5F15E1BEE95}" destId="{7B4266BC-598A-4403-AC17-F64759F510F2}" srcOrd="0" destOrd="0" presId="urn:microsoft.com/office/officeart/2005/8/layout/cycle2"/>
    <dgm:cxn modelId="{674DE589-B416-44A3-832E-F403F3A39D2D}" type="presOf" srcId="{FCB67C7A-F569-4EC0-AB81-110910052B6A}" destId="{BA695DCD-CD83-4938-8B68-4E5652588B36}" srcOrd="0" destOrd="0" presId="urn:microsoft.com/office/officeart/2005/8/layout/cycle2"/>
    <dgm:cxn modelId="{83948C7A-10F7-4CD2-B62B-01DCCBEDDA96}" type="presOf" srcId="{C2ADD3D9-B6B1-4CC2-B555-3BE84B2935A0}" destId="{A5D4A91E-FC04-4783-B93E-806DB36037ED}" srcOrd="0" destOrd="0" presId="urn:microsoft.com/office/officeart/2005/8/layout/cycle2"/>
    <dgm:cxn modelId="{4F2DC04B-1AE9-4B47-82ED-A60DE961675C}" type="presOf" srcId="{02182359-5FAF-4721-81E0-F6BE484ED737}" destId="{9C48D105-09A7-4CE9-BB2A-15CBCEDA9978}" srcOrd="0" destOrd="0" presId="urn:microsoft.com/office/officeart/2005/8/layout/cycle2"/>
    <dgm:cxn modelId="{C4DACDD2-8162-4E5B-B3CC-DA05CBB5B66C}" type="presOf" srcId="{02182359-5FAF-4721-81E0-F6BE484ED737}" destId="{96DD4421-BDFA-4F74-9272-477619882888}" srcOrd="1" destOrd="0" presId="urn:microsoft.com/office/officeart/2005/8/layout/cycle2"/>
    <dgm:cxn modelId="{A4459CCC-BE3C-4A1C-9606-65639259EB7A}" type="presOf" srcId="{FB700444-D089-4C8D-A491-01B2783FF507}" destId="{253CAC1D-8880-4558-AE5C-A1D82918226C}" srcOrd="0" destOrd="0" presId="urn:microsoft.com/office/officeart/2005/8/layout/cycle2"/>
    <dgm:cxn modelId="{DC401DE7-ED2D-44AE-A630-E4E91BF53151}" type="presOf" srcId="{387EF363-5414-4430-A549-444318120A1A}" destId="{104AA45C-DE5E-409D-9B31-0C9FAFE00CF0}" srcOrd="0" destOrd="0" presId="urn:microsoft.com/office/officeart/2005/8/layout/cycle2"/>
    <dgm:cxn modelId="{E941CA28-ED67-450C-A470-DE18DA4212A3}" type="presOf" srcId="{EBB68BAF-7FAA-4E93-B2A8-A10A6BE247ED}" destId="{2052D5C9-D255-414D-A199-6A1C1709ECD2}" srcOrd="0" destOrd="0" presId="urn:microsoft.com/office/officeart/2005/8/layout/cycle2"/>
    <dgm:cxn modelId="{7C3F0822-5E1D-4E8D-9061-E656EE8A20B7}" srcId="{FCB67C7A-F569-4EC0-AB81-110910052B6A}" destId="{FB700444-D089-4C8D-A491-01B2783FF507}" srcOrd="0" destOrd="0" parTransId="{68D278CD-3FCB-45B5-A5FE-CACA7738A333}" sibTransId="{EBB68BAF-7FAA-4E93-B2A8-A10A6BE247ED}"/>
    <dgm:cxn modelId="{3A3FB06C-4346-45A8-B817-BB00798AB704}" type="presOf" srcId="{C51B6744-C00E-4D9B-9A3C-457151E14A4C}" destId="{7F1E2D9E-5ACA-45D2-A5BA-B74A4A2D103C}" srcOrd="0" destOrd="0" presId="urn:microsoft.com/office/officeart/2005/8/layout/cycle2"/>
    <dgm:cxn modelId="{0C0C452C-865C-4320-B2AA-ABBA8E2763DB}" type="presOf" srcId="{EBB68BAF-7FAA-4E93-B2A8-A10A6BE247ED}" destId="{2E4328C7-91E6-458B-9806-A34E32C70C06}" srcOrd="1" destOrd="0" presId="urn:microsoft.com/office/officeart/2005/8/layout/cycle2"/>
    <dgm:cxn modelId="{93D43634-8869-4DC3-B4F8-669BF2882BF2}" srcId="{FCB67C7A-F569-4EC0-AB81-110910052B6A}" destId="{FFA3A997-C1E4-4412-9E24-9AC64BDBB63C}" srcOrd="1" destOrd="0" parTransId="{9D5BAA51-2676-4A78-A28E-68B70FB3A586}" sibTransId="{C51B6744-C00E-4D9B-9A3C-457151E14A4C}"/>
    <dgm:cxn modelId="{2432F863-1C5A-4446-8703-9DC9D9CEFCA3}" type="presOf" srcId="{C2ADD3D9-B6B1-4CC2-B555-3BE84B2935A0}" destId="{5C2085EA-5928-4951-98DF-2620C3390C8D}" srcOrd="1" destOrd="0" presId="urn:microsoft.com/office/officeart/2005/8/layout/cycle2"/>
    <dgm:cxn modelId="{67C4AED8-C8B8-4803-B26F-732068F4CB55}" srcId="{FCB67C7A-F569-4EC0-AB81-110910052B6A}" destId="{598BA459-AC7A-4ECF-A215-F5F15E1BEE95}" srcOrd="2" destOrd="0" parTransId="{E095D7E4-948F-46E5-9077-F23C7B9464A7}" sibTransId="{02182359-5FAF-4721-81E0-F6BE484ED737}"/>
    <dgm:cxn modelId="{5B1C9F8A-967D-4365-B5CC-BA1534836E29}" type="presOf" srcId="{C51B6744-C00E-4D9B-9A3C-457151E14A4C}" destId="{3E01756F-DDC6-4E11-AEC7-7231E1901CE9}" srcOrd="1" destOrd="0" presId="urn:microsoft.com/office/officeart/2005/8/layout/cycle2"/>
    <dgm:cxn modelId="{0AC6F8D5-2586-4BA6-BDCA-7E29059AF29C}" type="presParOf" srcId="{BA695DCD-CD83-4938-8B68-4E5652588B36}" destId="{253CAC1D-8880-4558-AE5C-A1D82918226C}" srcOrd="0" destOrd="0" presId="urn:microsoft.com/office/officeart/2005/8/layout/cycle2"/>
    <dgm:cxn modelId="{B8CF1B9F-C5A7-4A33-8E1E-9719B878F574}" type="presParOf" srcId="{BA695DCD-CD83-4938-8B68-4E5652588B36}" destId="{2052D5C9-D255-414D-A199-6A1C1709ECD2}" srcOrd="1" destOrd="0" presId="urn:microsoft.com/office/officeart/2005/8/layout/cycle2"/>
    <dgm:cxn modelId="{55FED789-49A7-40F7-8DEC-4222A68E28B9}" type="presParOf" srcId="{2052D5C9-D255-414D-A199-6A1C1709ECD2}" destId="{2E4328C7-91E6-458B-9806-A34E32C70C06}" srcOrd="0" destOrd="0" presId="urn:microsoft.com/office/officeart/2005/8/layout/cycle2"/>
    <dgm:cxn modelId="{6ACB2DF5-09DF-475B-BB4C-F8F0DCBEADD2}" type="presParOf" srcId="{BA695DCD-CD83-4938-8B68-4E5652588B36}" destId="{6E45BD62-6A71-44AC-9693-8E0B671A3710}" srcOrd="2" destOrd="0" presId="urn:microsoft.com/office/officeart/2005/8/layout/cycle2"/>
    <dgm:cxn modelId="{7C3D41FF-3A10-4483-91FD-BCE31E5AB89A}" type="presParOf" srcId="{BA695DCD-CD83-4938-8B68-4E5652588B36}" destId="{7F1E2D9E-5ACA-45D2-A5BA-B74A4A2D103C}" srcOrd="3" destOrd="0" presId="urn:microsoft.com/office/officeart/2005/8/layout/cycle2"/>
    <dgm:cxn modelId="{64549130-A94D-46F0-A5D6-7048CC43C84F}" type="presParOf" srcId="{7F1E2D9E-5ACA-45D2-A5BA-B74A4A2D103C}" destId="{3E01756F-DDC6-4E11-AEC7-7231E1901CE9}" srcOrd="0" destOrd="0" presId="urn:microsoft.com/office/officeart/2005/8/layout/cycle2"/>
    <dgm:cxn modelId="{34ED4472-26BC-414A-8DF7-65B26647E394}" type="presParOf" srcId="{BA695DCD-CD83-4938-8B68-4E5652588B36}" destId="{7B4266BC-598A-4403-AC17-F64759F510F2}" srcOrd="4" destOrd="0" presId="urn:microsoft.com/office/officeart/2005/8/layout/cycle2"/>
    <dgm:cxn modelId="{0CE23C6E-741C-405A-9DBB-CB4D346F698E}" type="presParOf" srcId="{BA695DCD-CD83-4938-8B68-4E5652588B36}" destId="{9C48D105-09A7-4CE9-BB2A-15CBCEDA9978}" srcOrd="5" destOrd="0" presId="urn:microsoft.com/office/officeart/2005/8/layout/cycle2"/>
    <dgm:cxn modelId="{C76B7D22-C4D9-433A-8DFC-E1E1175B9996}" type="presParOf" srcId="{9C48D105-09A7-4CE9-BB2A-15CBCEDA9978}" destId="{96DD4421-BDFA-4F74-9272-477619882888}" srcOrd="0" destOrd="0" presId="urn:microsoft.com/office/officeart/2005/8/layout/cycle2"/>
    <dgm:cxn modelId="{0CBDD15F-E9F2-4B2E-918F-FFB5B12ED42B}" type="presParOf" srcId="{BA695DCD-CD83-4938-8B68-4E5652588B36}" destId="{104AA45C-DE5E-409D-9B31-0C9FAFE00CF0}" srcOrd="6" destOrd="0" presId="urn:microsoft.com/office/officeart/2005/8/layout/cycle2"/>
    <dgm:cxn modelId="{63BA3560-87ED-4794-9FD2-AA7FD2D65550}" type="presParOf" srcId="{BA695DCD-CD83-4938-8B68-4E5652588B36}" destId="{A5D4A91E-FC04-4783-B93E-806DB36037ED}" srcOrd="7" destOrd="0" presId="urn:microsoft.com/office/officeart/2005/8/layout/cycle2"/>
    <dgm:cxn modelId="{FD814393-F608-4B46-AAB7-5EF3DD9A6329}" type="presParOf" srcId="{A5D4A91E-FC04-4783-B93E-806DB36037ED}" destId="{5C2085EA-5928-4951-98DF-2620C3390C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3CAC1D-8880-4558-AE5C-A1D82918226C}">
      <dsp:nvSpPr>
        <dsp:cNvPr id="0" name=""/>
        <dsp:cNvSpPr/>
      </dsp:nvSpPr>
      <dsp:spPr>
        <a:xfrm>
          <a:off x="2413182" y="1051"/>
          <a:ext cx="1078291" cy="1078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自我意识</a:t>
          </a:r>
          <a:endParaRPr lang="zh-CN" altLang="en-US" sz="2300" kern="1200" dirty="0"/>
        </a:p>
      </dsp:txBody>
      <dsp:txXfrm>
        <a:off x="2413182" y="1051"/>
        <a:ext cx="1078291" cy="1078291"/>
      </dsp:txXfrm>
    </dsp:sp>
    <dsp:sp modelId="{2052D5C9-D255-414D-A199-6A1C1709ECD2}">
      <dsp:nvSpPr>
        <dsp:cNvPr id="0" name=""/>
        <dsp:cNvSpPr/>
      </dsp:nvSpPr>
      <dsp:spPr>
        <a:xfrm rot="2700000">
          <a:off x="3375779" y="925218"/>
          <a:ext cx="287061" cy="363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2700000">
        <a:off x="3375779" y="925218"/>
        <a:ext cx="287061" cy="363923"/>
      </dsp:txXfrm>
    </dsp:sp>
    <dsp:sp modelId="{6E45BD62-6A71-44AC-9693-8E0B671A3710}">
      <dsp:nvSpPr>
        <dsp:cNvPr id="0" name=""/>
        <dsp:cNvSpPr/>
      </dsp:nvSpPr>
      <dsp:spPr>
        <a:xfrm>
          <a:off x="3558636" y="1146506"/>
          <a:ext cx="1078291" cy="1078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想象力</a:t>
          </a:r>
          <a:endParaRPr lang="zh-CN" altLang="en-US" sz="2300" kern="1200" dirty="0"/>
        </a:p>
      </dsp:txBody>
      <dsp:txXfrm>
        <a:off x="3558636" y="1146506"/>
        <a:ext cx="1078291" cy="1078291"/>
      </dsp:txXfrm>
    </dsp:sp>
    <dsp:sp modelId="{7F1E2D9E-5ACA-45D2-A5BA-B74A4A2D103C}">
      <dsp:nvSpPr>
        <dsp:cNvPr id="0" name=""/>
        <dsp:cNvSpPr/>
      </dsp:nvSpPr>
      <dsp:spPr>
        <a:xfrm rot="8100000">
          <a:off x="3387269" y="2070672"/>
          <a:ext cx="287061" cy="363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8100000">
        <a:off x="3387269" y="2070672"/>
        <a:ext cx="287061" cy="363923"/>
      </dsp:txXfrm>
    </dsp:sp>
    <dsp:sp modelId="{7B4266BC-598A-4403-AC17-F64759F510F2}">
      <dsp:nvSpPr>
        <dsp:cNvPr id="0" name=""/>
        <dsp:cNvSpPr/>
      </dsp:nvSpPr>
      <dsp:spPr>
        <a:xfrm>
          <a:off x="2413182" y="2291960"/>
          <a:ext cx="1078291" cy="1078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良知</a:t>
          </a:r>
          <a:endParaRPr lang="zh-CN" altLang="en-US" sz="2300" kern="1200" dirty="0"/>
        </a:p>
      </dsp:txBody>
      <dsp:txXfrm>
        <a:off x="2413182" y="2291960"/>
        <a:ext cx="1078291" cy="1078291"/>
      </dsp:txXfrm>
    </dsp:sp>
    <dsp:sp modelId="{9C48D105-09A7-4CE9-BB2A-15CBCEDA9978}">
      <dsp:nvSpPr>
        <dsp:cNvPr id="0" name=""/>
        <dsp:cNvSpPr/>
      </dsp:nvSpPr>
      <dsp:spPr>
        <a:xfrm rot="13500000">
          <a:off x="2241815" y="2082162"/>
          <a:ext cx="287061" cy="363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3500000">
        <a:off x="2241815" y="2082162"/>
        <a:ext cx="287061" cy="363923"/>
      </dsp:txXfrm>
    </dsp:sp>
    <dsp:sp modelId="{104AA45C-DE5E-409D-9B31-0C9FAFE00CF0}">
      <dsp:nvSpPr>
        <dsp:cNvPr id="0" name=""/>
        <dsp:cNvSpPr/>
      </dsp:nvSpPr>
      <dsp:spPr>
        <a:xfrm>
          <a:off x="1267727" y="1146506"/>
          <a:ext cx="1078291" cy="1078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独立意志</a:t>
          </a:r>
          <a:endParaRPr lang="zh-CN" altLang="en-US" sz="2300" kern="1200" dirty="0"/>
        </a:p>
      </dsp:txBody>
      <dsp:txXfrm>
        <a:off x="1267727" y="1146506"/>
        <a:ext cx="1078291" cy="1078291"/>
      </dsp:txXfrm>
    </dsp:sp>
    <dsp:sp modelId="{A5D4A91E-FC04-4783-B93E-806DB36037ED}">
      <dsp:nvSpPr>
        <dsp:cNvPr id="0" name=""/>
        <dsp:cNvSpPr/>
      </dsp:nvSpPr>
      <dsp:spPr>
        <a:xfrm rot="18900000">
          <a:off x="2230325" y="936707"/>
          <a:ext cx="287061" cy="363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8900000">
        <a:off x="2230325" y="936707"/>
        <a:ext cx="287061" cy="363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04E3C-D74A-4C3B-AA34-13C8D927E87E}" type="datetimeFigureOut">
              <a:rPr lang="zh-CN" altLang="en-US" smtClean="0"/>
              <a:pPr/>
              <a:t>2012/3/6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13D22-061A-48A5-A5DC-8BD123CEB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测试团队宣言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：不能在背后批评团队 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当面指出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baseline="0" dirty="0" smtClean="0"/>
              <a:t>当团队成员 需要支持时 需无条件的支持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smtClean="0"/>
              <a:t>：不抛弃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有效管理是掌握重点式的管理，它把重要的事情放在第一位。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由领导决定什么是重点后，再靠自制力来掌握重点，时时刻刻把它们放在第一位，以免被感觉、情绪或冲动所左右。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重要之事决不可受芝麻绿豆小事牵绊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----</a:t>
            </a:r>
            <a:r>
              <a:rPr lang="zh-CN" altLang="en-US" b="1" dirty="0" smtClean="0">
                <a:solidFill>
                  <a:srgbClr val="FF0000"/>
                </a:solidFill>
              </a:rPr>
              <a:t>歌德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四大部分：</a:t>
            </a:r>
          </a:p>
          <a:p>
            <a:r>
              <a:rPr lang="zh-CN" altLang="en-US" dirty="0" smtClean="0"/>
              <a:t>第一部分：重新探讨自我</a:t>
            </a:r>
          </a:p>
          <a:p>
            <a:r>
              <a:rPr lang="zh-CN" altLang="en-US" dirty="0" smtClean="0"/>
              <a:t>第二部分  个人的成功：从依赖到独立</a:t>
            </a:r>
          </a:p>
          <a:p>
            <a:r>
              <a:rPr lang="zh-CN" altLang="en-US" dirty="0" smtClean="0"/>
              <a:t>第三部分  公众的成功：从独立到互赖</a:t>
            </a:r>
          </a:p>
          <a:p>
            <a:r>
              <a:rPr lang="zh-CN" altLang="en-US" dirty="0" smtClean="0"/>
              <a:t>第四部分  全面观照生命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习惯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知识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技巧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意愿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知识：理论性的观念，指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做什么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及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为何做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技巧：是指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如何做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意愿：则是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想做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表示我们有付诸行动的愿望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accent1"/>
                </a:solidFill>
              </a:rPr>
              <a:t>要培养一种习惯，三者缺一不可。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b="1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原则：观察问题、处理问题的准则</a:t>
            </a:r>
            <a:endParaRPr lang="en-US" altLang="zh-CN" dirty="0" smtClean="0"/>
          </a:p>
          <a:p>
            <a:r>
              <a:rPr lang="zh-CN" altLang="en-US" dirty="0" smtClean="0"/>
              <a:t>价值观：指一个人对周围的客观事物（包括人、事、物）的意义、重要性的总评价和总看法。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一方面表现为价值取向、价值追求，凝结为一定的价值目标；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另一方面表现为价值尺度和准则，成为人们判断价值事物有无价值及价值大小的评价标准</a:t>
            </a:r>
          </a:p>
          <a:p>
            <a:pPr>
              <a:buFont typeface="Wingdings" pitchFamily="2" charset="2"/>
              <a:buNone/>
            </a:pPr>
            <a:endParaRPr lang="zh-CN" altLang="en-US" b="1" dirty="0" smtClean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太多的人成功之后，反而感到空虚；得到名利之后，却发现牺牲了更多可贵的事物。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因此，我们务必掌握真正重要的愿景，然后勇往直前坚持到底，使生活充满意义。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一个没有计划的人，在出发之前，便注定迷失方向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  <p:pic>
        <p:nvPicPr>
          <p:cNvPr id="3" name="Picture 9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10" descr="4_副本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111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11" descr="2_副本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50" y="3651919"/>
            <a:ext cx="2663825" cy="1865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12" descr="3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116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13" descr="6_副本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888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5949950"/>
            <a:ext cx="7429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2696"/>
          </a:xfrm>
          <a:prstGeom prst="rect">
            <a:avLst/>
          </a:prstGeom>
        </p:spPr>
        <p:txBody>
          <a:bodyPr anchor="ctr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0232" y="83671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8032" y="83671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836712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070749"/>
            <a:ext cx="2133600" cy="365125"/>
          </a:xfrm>
          <a:prstGeom prst="rect">
            <a:avLst/>
          </a:prstGeom>
        </p:spPr>
        <p:txBody>
          <a:bodyPr/>
          <a:lstStyle/>
          <a:p>
            <a:fld id="{2745F426-301B-47D0-9B62-1A7DA5A72292}" type="datetimeFigureOut">
              <a:rPr lang="zh-CN" altLang="en-US" smtClean="0"/>
              <a:pPr/>
              <a:t>2012/3/6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7074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70749"/>
            <a:ext cx="2133600" cy="365125"/>
          </a:xfrm>
          <a:prstGeom prst="rect">
            <a:avLst/>
          </a:prstGeom>
        </p:spPr>
        <p:txBody>
          <a:bodyPr/>
          <a:lstStyle/>
          <a:p>
            <a:fld id="{BA26F23B-1FE6-4CD3-9523-A2919A69E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  <p:pic>
        <p:nvPicPr>
          <p:cNvPr id="3" name="Picture 9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10" descr="4_副本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111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11" descr="2_副本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50" y="3651919"/>
            <a:ext cx="2663825" cy="1865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12" descr="3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116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13" descr="6_副本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888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 anchor="ctr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 anchor="ctr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6" cstate="print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8627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2862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高效能人士的七个习惯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习惯一：积极主动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原则、观念、方法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每个人在任何情况下都有自己的选择</a:t>
            </a:r>
            <a:endParaRPr lang="en-US" altLang="zh-CN" dirty="0" smtClean="0"/>
          </a:p>
          <a:p>
            <a:r>
              <a:rPr lang="zh-CN" altLang="en-US" dirty="0" smtClean="0"/>
              <a:t>观念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我对自己的行为和选择负责                 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通过行动我可以扩大选择的自由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培养积极主动的回应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扩大自己的影响范围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成为自己和他人转型人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练习使用人的四大天赋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习惯一：积极主动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四大天赋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刺激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反应</a:t>
            </a:r>
            <a:endParaRPr lang="en-US" altLang="zh-CN" dirty="0" smtClean="0"/>
          </a:p>
          <a:p>
            <a:r>
              <a:rPr lang="zh-CN" altLang="en-US" dirty="0" smtClean="0"/>
              <a:t>刺激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用价值观做自由的选择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反应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259632" y="2794000"/>
          <a:ext cx="5904656" cy="337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个人愿景的原则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788024" y="1484784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消极被动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788024" y="2276872"/>
            <a:ext cx="4040188" cy="3951288"/>
          </a:xfrm>
        </p:spPr>
        <p:txBody>
          <a:bodyPr/>
          <a:lstStyle/>
          <a:p>
            <a:r>
              <a:rPr lang="zh-CN" altLang="en-US" dirty="0" smtClean="0"/>
              <a:t>我已无能为力</a:t>
            </a:r>
            <a:endParaRPr lang="en-US" altLang="zh-CN" dirty="0" smtClean="0"/>
          </a:p>
          <a:p>
            <a:r>
              <a:rPr lang="zh-CN" altLang="en-US" dirty="0" smtClean="0"/>
              <a:t>他把我气疯了</a:t>
            </a:r>
            <a:endParaRPr lang="en-US" altLang="zh-CN" dirty="0" smtClean="0"/>
          </a:p>
          <a:p>
            <a:r>
              <a:rPr lang="zh-CN" altLang="en-US" dirty="0" smtClean="0"/>
              <a:t>他们不会答应的</a:t>
            </a:r>
            <a:endParaRPr lang="en-US" altLang="zh-CN" dirty="0" smtClean="0"/>
          </a:p>
          <a:p>
            <a:r>
              <a:rPr lang="zh-CN" altLang="en-US" dirty="0" smtClean="0"/>
              <a:t>我只能这样做</a:t>
            </a:r>
            <a:endParaRPr lang="en-US" altLang="zh-CN" dirty="0" smtClean="0"/>
          </a:p>
          <a:p>
            <a:r>
              <a:rPr lang="zh-CN" altLang="en-US" dirty="0" smtClean="0"/>
              <a:t>我不能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我不得不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要是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就好了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323528" y="1484784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积极主动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251520" y="2276872"/>
            <a:ext cx="4498975" cy="3918421"/>
          </a:xfrm>
        </p:spPr>
        <p:txBody>
          <a:bodyPr/>
          <a:lstStyle/>
          <a:p>
            <a:r>
              <a:rPr lang="zh-CN" altLang="en-US" dirty="0" smtClean="0"/>
              <a:t>试试看有没有其他的可能性</a:t>
            </a:r>
            <a:endParaRPr lang="en-US" altLang="zh-CN" dirty="0" smtClean="0"/>
          </a:p>
          <a:p>
            <a:r>
              <a:rPr lang="zh-CN" altLang="en-US" dirty="0" smtClean="0"/>
              <a:t>我可以控制自己的情绪</a:t>
            </a:r>
            <a:endParaRPr lang="en-US" altLang="zh-CN" dirty="0" smtClean="0"/>
          </a:p>
          <a:p>
            <a:r>
              <a:rPr lang="zh-CN" altLang="en-US" dirty="0" smtClean="0"/>
              <a:t>我可以想出有效的表达方式</a:t>
            </a:r>
            <a:endParaRPr lang="en-US" altLang="zh-CN" dirty="0" smtClean="0"/>
          </a:p>
          <a:p>
            <a:r>
              <a:rPr lang="zh-CN" altLang="en-US" dirty="0" smtClean="0"/>
              <a:t>我能选择恰当的回应</a:t>
            </a:r>
            <a:endParaRPr lang="en-US" altLang="zh-CN" dirty="0" smtClean="0"/>
          </a:p>
          <a:p>
            <a:r>
              <a:rPr lang="zh-CN" altLang="en-US" dirty="0" smtClean="0"/>
              <a:t>我选择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我愿意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我打算</a:t>
            </a: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习惯一：积极主动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转型人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会停止传递负面行为</a:t>
            </a:r>
            <a:endParaRPr lang="en-US" altLang="zh-CN" dirty="0" smtClean="0"/>
          </a:p>
          <a:p>
            <a:r>
              <a:rPr lang="zh-CN" altLang="en-US" dirty="0" smtClean="0"/>
              <a:t>改变他人的人</a:t>
            </a:r>
            <a:endParaRPr lang="en-US" altLang="zh-CN" dirty="0" smtClean="0"/>
          </a:p>
          <a:p>
            <a:r>
              <a:rPr lang="zh-CN" altLang="en-US" dirty="0" smtClean="0"/>
              <a:t>要想变，我先变</a:t>
            </a:r>
            <a:endParaRPr lang="en-US" altLang="zh-CN" dirty="0" smtClean="0"/>
          </a:p>
          <a:p>
            <a:r>
              <a:rPr lang="zh-CN" altLang="en-US" dirty="0" smtClean="0"/>
              <a:t>消极在我这里终结</a:t>
            </a:r>
            <a:endParaRPr lang="en-US" altLang="zh-CN" dirty="0" smtClean="0"/>
          </a:p>
          <a:p>
            <a:r>
              <a:rPr lang="zh-CN" altLang="en-US" dirty="0" smtClean="0"/>
              <a:t>新的积极习惯从我这里开始</a:t>
            </a:r>
            <a:endParaRPr lang="en-US" altLang="zh-CN" dirty="0" smtClean="0"/>
          </a:p>
          <a:p>
            <a:r>
              <a:rPr lang="zh-CN" altLang="en-US" dirty="0" smtClean="0"/>
              <a:t>我可以影响他人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取法于上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仅得为中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取法于中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故为其下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唐太宗</a:t>
            </a:r>
            <a:endParaRPr lang="en-US" altLang="zh-CN" dirty="0" smtClean="0"/>
          </a:p>
          <a:p>
            <a:r>
              <a:rPr lang="zh-CN" altLang="en-US" dirty="0" smtClean="0"/>
              <a:t>对于一只盲目航行的船来说，所有的风都是逆风。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哈伯特 </a:t>
            </a:r>
            <a:endParaRPr lang="en-US" altLang="zh-CN" dirty="0" smtClean="0"/>
          </a:p>
          <a:p>
            <a:r>
              <a:rPr lang="zh-CN" altLang="en-US" dirty="0" smtClean="0"/>
              <a:t>走得最慢的人，只要他不丧失理想，就比漫无目的混日子的人要走得快。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莱辛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两次创造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所有事物都要经过两次创造（心智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实际）</a:t>
            </a:r>
          </a:p>
          <a:p>
            <a:r>
              <a:rPr lang="zh-CN" altLang="en-US" dirty="0" smtClean="0"/>
              <a:t>领导与管理：两次创造的体现</a:t>
            </a:r>
          </a:p>
          <a:p>
            <a:r>
              <a:rPr lang="zh-CN" altLang="en-US" dirty="0" smtClean="0"/>
              <a:t>万事万物均是终始的循环</a:t>
            </a:r>
          </a:p>
          <a:p>
            <a:r>
              <a:rPr lang="zh-CN" altLang="en-US" dirty="0" smtClean="0"/>
              <a:t>树立人生愿景，使自己不断追求最高境界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设定目标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确定角色</a:t>
            </a:r>
            <a:endParaRPr lang="en-US" altLang="zh-CN" dirty="0" smtClean="0"/>
          </a:p>
          <a:p>
            <a:r>
              <a:rPr lang="zh-CN" altLang="en-US" dirty="0" smtClean="0"/>
              <a:t>确定确定目标</a:t>
            </a:r>
            <a:endParaRPr lang="en-US" altLang="zh-CN" dirty="0" smtClean="0"/>
          </a:p>
          <a:p>
            <a:r>
              <a:rPr lang="zh-CN" altLang="en-US" dirty="0" smtClean="0"/>
              <a:t>确定平衡及核心目标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家庭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人际关系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身体健康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个人事情发展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心智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你是什么样的人呢？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、以配偶为重心       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、以敌人或朋友为重心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、以家庭为重心       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、以宗教为重心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、以金钱为重心       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、以自我为重心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、以工作为重心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、以名利为重心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、以享乐为重心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我的使命宣言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我的使命宣言是</a:t>
            </a:r>
            <a:r>
              <a:rPr lang="en-US" altLang="zh-CN" dirty="0" smtClean="0"/>
              <a:t>:</a:t>
            </a:r>
            <a:r>
              <a:rPr lang="zh-CN" altLang="en-US" dirty="0" smtClean="0"/>
              <a:t>过好每一天</a:t>
            </a:r>
            <a:endParaRPr lang="en-US" altLang="zh-CN" dirty="0" smtClean="0"/>
          </a:p>
          <a:p>
            <a:r>
              <a:rPr lang="zh-CN" altLang="en-US" dirty="0" smtClean="0"/>
              <a:t>对家人 ：爱，关心</a:t>
            </a:r>
            <a:endParaRPr lang="en-US" altLang="zh-CN" dirty="0" smtClean="0"/>
          </a:p>
          <a:p>
            <a:r>
              <a:rPr lang="zh-CN" altLang="en-US" dirty="0" smtClean="0"/>
              <a:t>对朋友：真诚以待，开心</a:t>
            </a:r>
            <a:endParaRPr lang="en-US" altLang="zh-CN" dirty="0" smtClean="0"/>
          </a:p>
          <a:p>
            <a:r>
              <a:rPr lang="zh-CN" altLang="en-US" dirty="0" smtClean="0"/>
              <a:t>对工作：尽职尽责，积极进取，帮助他人成长</a:t>
            </a:r>
            <a:endParaRPr lang="en-US" altLang="zh-CN" dirty="0" smtClean="0"/>
          </a:p>
          <a:p>
            <a:r>
              <a:rPr lang="zh-CN" altLang="en-US" dirty="0" smtClean="0"/>
              <a:t>对生活：积极乐观的生活态度，学无止境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人们日常活动的</a:t>
            </a:r>
            <a:r>
              <a:rPr lang="en-US" altLang="zh-CN" dirty="0" smtClean="0"/>
              <a:t>90%</a:t>
            </a:r>
            <a:r>
              <a:rPr lang="zh-CN" altLang="en-US" dirty="0" smtClean="0"/>
              <a:t>源自习惯和惯性</a:t>
            </a:r>
            <a:endParaRPr lang="en-US" altLang="zh-CN" dirty="0" smtClean="0"/>
          </a:p>
          <a:p>
            <a:r>
              <a:rPr lang="zh-CN" altLang="en-US" dirty="0" smtClean="0"/>
              <a:t>自知之明是自我改善的开始</a:t>
            </a:r>
            <a:endParaRPr lang="en-US" altLang="zh-CN" dirty="0" smtClean="0"/>
          </a:p>
          <a:p>
            <a:r>
              <a:rPr lang="zh-CN" altLang="en-US" dirty="0" smtClean="0"/>
              <a:t>吾日三省吾身</a:t>
            </a:r>
            <a:endParaRPr lang="en-US" altLang="zh-CN" dirty="0" smtClean="0"/>
          </a:p>
          <a:p>
            <a:r>
              <a:rPr lang="zh-CN" altLang="en-US" dirty="0" smtClean="0"/>
              <a:t>习得性无助</a:t>
            </a:r>
            <a:r>
              <a:rPr lang="en-US" altLang="zh-CN" dirty="0" smtClean="0"/>
              <a:t>(</a:t>
            </a:r>
            <a:r>
              <a:rPr lang="zh-CN" altLang="en-US" dirty="0" smtClean="0"/>
              <a:t>塞利格曼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行为改变习惯、习惯养成性格、性格决定命运</a:t>
            </a:r>
            <a:endParaRPr lang="en-US" altLang="zh-CN" dirty="0" smtClean="0"/>
          </a:p>
          <a:p>
            <a:r>
              <a:rPr lang="zh-CN" altLang="en-US" dirty="0" smtClean="0"/>
              <a:t>培养好习惯 构建新生活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sz="4000" dirty="0" smtClean="0"/>
              <a:t>  人生永远不会像你想象的那么好，但是永远不会像你想象的那么糟。                   莫泊桑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自我管理的原则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独立意志：有效管理的先决条件，强调人的重要度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四代时间管理理论的演进：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第一代：着重利用便条和备忘录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第二代：强调行事历和日程表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第三代：是目前正流行、讲求优先顺序的观念，也就是依据轻重缓急，设定短、中、长期目标。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第四代；否定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时间管理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而是强调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个人管理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。把重心放在维持产出和产能的平衡上。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自我管理的原则</a:t>
            </a:r>
            <a:endParaRPr lang="zh-CN" altLang="en-US" dirty="0"/>
          </a:p>
        </p:txBody>
      </p:sp>
      <p:pic>
        <p:nvPicPr>
          <p:cNvPr id="4" name="内容占位符 3" descr="2009090612521970862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285065"/>
            <a:ext cx="7704856" cy="52048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自我管理的原则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如何做到要事第一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、要勇于说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不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、集大成的时间管理理论；（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代时间管理）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、管理方法六标准；一致、平衡、有重心、重人性、能变通、携带方便。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、个人管理四步骤：确定角色、选择目标、安排进度、逐日调整。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、执行程序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自我管理的原则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高能效的秘诀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授权</a:t>
            </a:r>
          </a:p>
          <a:p>
            <a:endParaRPr lang="zh-CN" altLang="en-US" dirty="0" smtClean="0"/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提醒：授权不等于放权（放弃权力）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高效能</a:t>
            </a:r>
            <a:r>
              <a:rPr lang="en-US" altLang="zh-CN" dirty="0" smtClean="0"/>
              <a:t>VS</a:t>
            </a:r>
            <a:r>
              <a:rPr lang="zh-CN" altLang="en-US" dirty="0" smtClean="0"/>
              <a:t>低效能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endParaRPr lang="en-US" altLang="zh-CN" dirty="0" smtClean="0"/>
          </a:p>
          <a:p>
            <a:r>
              <a:rPr lang="zh-CN" altLang="en-US" dirty="0" smtClean="0"/>
              <a:t>以终为始</a:t>
            </a:r>
            <a:endParaRPr lang="en-US" altLang="zh-CN" dirty="0" smtClean="0"/>
          </a:p>
          <a:p>
            <a:r>
              <a:rPr lang="zh-CN" altLang="en-US" dirty="0" smtClean="0"/>
              <a:t>要事第一</a:t>
            </a:r>
            <a:endParaRPr lang="en-US" altLang="zh-CN" dirty="0" smtClean="0"/>
          </a:p>
          <a:p>
            <a:r>
              <a:rPr lang="zh-CN" altLang="en-US" dirty="0" smtClean="0"/>
              <a:t>双赢思维</a:t>
            </a:r>
            <a:endParaRPr lang="en-US" altLang="zh-CN" dirty="0" smtClean="0"/>
          </a:p>
          <a:p>
            <a:r>
              <a:rPr lang="zh-CN" altLang="en-US" dirty="0" smtClean="0"/>
              <a:t>知彼解己</a:t>
            </a:r>
            <a:endParaRPr lang="en-US" altLang="zh-CN" dirty="0" smtClean="0"/>
          </a:p>
          <a:p>
            <a:r>
              <a:rPr lang="zh-CN" altLang="en-US" dirty="0" smtClean="0"/>
              <a:t>统合综效</a:t>
            </a:r>
            <a:endParaRPr lang="en-US" altLang="zh-CN" dirty="0" smtClean="0"/>
          </a:p>
          <a:p>
            <a:r>
              <a:rPr lang="zh-CN" altLang="en-US" dirty="0" smtClean="0"/>
              <a:t>不断更新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低效能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怀疑自己、怨天尤人</a:t>
            </a:r>
            <a:endParaRPr lang="en-US" altLang="zh-CN" dirty="0" smtClean="0"/>
          </a:p>
          <a:p>
            <a:r>
              <a:rPr lang="zh-CN" altLang="en-US" dirty="0" smtClean="0"/>
              <a:t>走到那里算那里</a:t>
            </a:r>
            <a:endParaRPr lang="en-US" altLang="zh-CN" dirty="0" smtClean="0"/>
          </a:p>
          <a:p>
            <a:r>
              <a:rPr lang="zh-CN" altLang="en-US" dirty="0" smtClean="0"/>
              <a:t>有事再做，越做越急</a:t>
            </a:r>
            <a:endParaRPr lang="en-US" altLang="zh-CN" dirty="0" smtClean="0"/>
          </a:p>
          <a:p>
            <a:r>
              <a:rPr lang="zh-CN" altLang="en-US" dirty="0" smtClean="0"/>
              <a:t>我赢你输</a:t>
            </a:r>
            <a:endParaRPr lang="en-US" altLang="zh-CN" dirty="0" smtClean="0"/>
          </a:p>
          <a:p>
            <a:r>
              <a:rPr lang="zh-CN" altLang="en-US" dirty="0" smtClean="0"/>
              <a:t>谁都别说，都听我的</a:t>
            </a:r>
            <a:endParaRPr lang="en-US" altLang="zh-CN" dirty="0" smtClean="0"/>
          </a:p>
          <a:p>
            <a:r>
              <a:rPr lang="zh-CN" altLang="en-US" dirty="0" smtClean="0"/>
              <a:t>要么占上风 要么妥协</a:t>
            </a:r>
            <a:endParaRPr lang="en-US" altLang="zh-CN" dirty="0" smtClean="0"/>
          </a:p>
          <a:p>
            <a:r>
              <a:rPr lang="zh-CN" altLang="en-US" dirty="0" smtClean="0"/>
              <a:t>惧怕改变，不愿前进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抓住我吧，训练我吧，对我严格管教吧，我将把整个世界呈现在你的脚下。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千万别放纵我，那样，我会将你毁灭。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我是谁？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我就是习惯。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书籍介绍</a:t>
            </a:r>
            <a:endParaRPr lang="zh-CN" altLang="en-US" dirty="0"/>
          </a:p>
        </p:txBody>
      </p:sp>
      <p:pic>
        <p:nvPicPr>
          <p:cNvPr id="4" name="内容占位符 3" descr="485_G_1247843754362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pic>
        <p:nvPicPr>
          <p:cNvPr id="6" name="内容占位符 3" descr="99_1279009905x2Ri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1910243"/>
            <a:ext cx="4038600" cy="39058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重复性、通常无意识的日常行为规律</a:t>
            </a:r>
            <a:endParaRPr lang="en-US" altLang="zh-CN" dirty="0" smtClean="0"/>
          </a:p>
          <a:p>
            <a:r>
              <a:rPr lang="zh-CN" altLang="en-US" dirty="0" smtClean="0"/>
              <a:t>思维和性格的倾向</a:t>
            </a:r>
            <a:endParaRPr lang="en-US" altLang="zh-CN" dirty="0" smtClean="0"/>
          </a:p>
          <a:p>
            <a:r>
              <a:rPr lang="zh-CN" altLang="en-US" dirty="0" smtClean="0"/>
              <a:t>习惯性的态度和行为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培养习惯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3961" y="1484784"/>
            <a:ext cx="710438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成长三阶段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、依赖  以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你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自己为中心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、独立   作眼于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我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的观念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、互赖   从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我们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的观念出发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个人的成功：从依赖到独立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个人的成功：从依赖到独立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个人愿景的原则</a:t>
            </a:r>
          </a:p>
          <a:p>
            <a:r>
              <a:rPr lang="zh-CN" altLang="en-US" dirty="0" smtClean="0"/>
              <a:t>以终为始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自我领导的原则</a:t>
            </a:r>
          </a:p>
          <a:p>
            <a:r>
              <a:rPr lang="zh-CN" altLang="en-US" dirty="0" smtClean="0"/>
              <a:t>要事第一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自我管理的原则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1844824"/>
            <a:ext cx="8892480" cy="1362075"/>
          </a:xfrm>
        </p:spPr>
        <p:txBody>
          <a:bodyPr/>
          <a:lstStyle/>
          <a:p>
            <a:r>
              <a:rPr lang="zh-CN" altLang="en-US" dirty="0" smtClean="0"/>
              <a:t>习惯一：积极主动 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个人愿景的原则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成思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858</TotalTime>
  <Words>1330</Words>
  <Application>Microsoft Office PowerPoint</Application>
  <PresentationFormat>全屏显示(4:3)</PresentationFormat>
  <Paragraphs>197</Paragraphs>
  <Slides>28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成思PPT模板</vt:lpstr>
      <vt:lpstr>高效能人士的七个习惯</vt:lpstr>
      <vt:lpstr>前言</vt:lpstr>
      <vt:lpstr>书籍介绍</vt:lpstr>
      <vt:lpstr>习惯定义</vt:lpstr>
      <vt:lpstr>培养习惯</vt:lpstr>
      <vt:lpstr>成长三阶段 </vt:lpstr>
      <vt:lpstr>个人的成功：从依赖到独立</vt:lpstr>
      <vt:lpstr>个人的成功：从依赖到独立</vt:lpstr>
      <vt:lpstr>习惯一：积极主动 --个人愿景的原则 </vt:lpstr>
      <vt:lpstr>习惯一：积极主动—原则、观念、方法</vt:lpstr>
      <vt:lpstr>习惯一：积极主动—四大天赋</vt:lpstr>
      <vt:lpstr>积极主动—个人愿景的原则</vt:lpstr>
      <vt:lpstr>习惯一：积极主动—转型人</vt:lpstr>
      <vt:lpstr>习惯二：以终为始</vt:lpstr>
      <vt:lpstr>习惯二：以终为始—目标</vt:lpstr>
      <vt:lpstr>习惯二：以终为始—两次创造</vt:lpstr>
      <vt:lpstr>习惯二：以终为始—设定目标</vt:lpstr>
      <vt:lpstr>习惯二：以终为始—你是什么样的人呢？</vt:lpstr>
      <vt:lpstr>习惯二：以终为始—我的使命宣言</vt:lpstr>
      <vt:lpstr>幻灯片 20</vt:lpstr>
      <vt:lpstr>习惯三：要事第一</vt:lpstr>
      <vt:lpstr>习惯三：要事第一—自我管理的原则</vt:lpstr>
      <vt:lpstr>习惯三：要事第一—自我管理的原则</vt:lpstr>
      <vt:lpstr>习惯三：要事第一—自我管理的原则</vt:lpstr>
      <vt:lpstr>习惯三：要事第一—自我管理的原则</vt:lpstr>
      <vt:lpstr>高效能VS低效能</vt:lpstr>
      <vt:lpstr>幻灯片 27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发现问题 解决问题</dc:title>
  <dc:creator>lixr</dc:creator>
  <cp:lastModifiedBy>lixr</cp:lastModifiedBy>
  <cp:revision>239</cp:revision>
  <dcterms:created xsi:type="dcterms:W3CDTF">2012-02-01T05:49:50Z</dcterms:created>
  <dcterms:modified xsi:type="dcterms:W3CDTF">2012-03-06T05:05:32Z</dcterms:modified>
</cp:coreProperties>
</file>