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64" r:id="rId2"/>
    <p:sldId id="275" r:id="rId3"/>
    <p:sldId id="279" r:id="rId4"/>
    <p:sldId id="266" r:id="rId5"/>
    <p:sldId id="309" r:id="rId6"/>
    <p:sldId id="281" r:id="rId7"/>
    <p:sldId id="298" r:id="rId8"/>
    <p:sldId id="303" r:id="rId9"/>
    <p:sldId id="299" r:id="rId10"/>
    <p:sldId id="277" r:id="rId11"/>
    <p:sldId id="289" r:id="rId12"/>
    <p:sldId id="283" r:id="rId13"/>
    <p:sldId id="278" r:id="rId14"/>
    <p:sldId id="284" r:id="rId15"/>
    <p:sldId id="269" r:id="rId16"/>
    <p:sldId id="287" r:id="rId17"/>
    <p:sldId id="296" r:id="rId18"/>
    <p:sldId id="285" r:id="rId19"/>
    <p:sldId id="301" r:id="rId20"/>
    <p:sldId id="308" r:id="rId21"/>
    <p:sldId id="271" r:id="rId22"/>
    <p:sldId id="293" r:id="rId23"/>
    <p:sldId id="295" r:id="rId24"/>
    <p:sldId id="302" r:id="rId25"/>
    <p:sldId id="282" r:id="rId26"/>
    <p:sldId id="294" r:id="rId27"/>
    <p:sldId id="304" r:id="rId28"/>
    <p:sldId id="270" r:id="rId29"/>
    <p:sldId id="305" r:id="rId30"/>
    <p:sldId id="272" r:id="rId31"/>
    <p:sldId id="291" r:id="rId32"/>
    <p:sldId id="292" r:id="rId33"/>
    <p:sldId id="306" r:id="rId34"/>
    <p:sldId id="290" r:id="rId35"/>
    <p:sldId id="273" r:id="rId36"/>
    <p:sldId id="307" r:id="rId37"/>
    <p:sldId id="274" r:id="rId38"/>
    <p:sldId id="310" r:id="rId39"/>
    <p:sldId id="259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419" autoAdjust="0"/>
  </p:normalViewPr>
  <p:slideViewPr>
    <p:cSldViewPr showGuides="1">
      <p:cViewPr varScale="1">
        <p:scale>
          <a:sx n="45" d="100"/>
          <a:sy n="45" d="100"/>
        </p:scale>
        <p:origin x="-21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B67C7A-F569-4EC0-AB81-110910052B6A}" type="doc">
      <dgm:prSet loTypeId="urn:microsoft.com/office/officeart/2005/8/layout/cycle2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B700444-D089-4C8D-A491-01B2783FF507}">
      <dgm:prSet phldrT="[文本]"/>
      <dgm:spPr/>
      <dgm:t>
        <a:bodyPr/>
        <a:lstStyle/>
        <a:p>
          <a:r>
            <a:rPr lang="zh-CN" altLang="en-US" dirty="0" smtClean="0"/>
            <a:t>自我意识</a:t>
          </a:r>
          <a:endParaRPr lang="zh-CN" altLang="en-US" dirty="0"/>
        </a:p>
      </dgm:t>
    </dgm:pt>
    <dgm:pt modelId="{68D278CD-3FCB-45B5-A5FE-CACA7738A333}" type="parTrans" cxnId="{7C3F0822-5E1D-4E8D-9061-E656EE8A20B7}">
      <dgm:prSet/>
      <dgm:spPr/>
      <dgm:t>
        <a:bodyPr/>
        <a:lstStyle/>
        <a:p>
          <a:endParaRPr lang="zh-CN" altLang="en-US"/>
        </a:p>
      </dgm:t>
    </dgm:pt>
    <dgm:pt modelId="{EBB68BAF-7FAA-4E93-B2A8-A10A6BE247ED}" type="sibTrans" cxnId="{7C3F0822-5E1D-4E8D-9061-E656EE8A20B7}">
      <dgm:prSet/>
      <dgm:spPr/>
      <dgm:t>
        <a:bodyPr/>
        <a:lstStyle/>
        <a:p>
          <a:endParaRPr lang="zh-CN" altLang="en-US"/>
        </a:p>
      </dgm:t>
    </dgm:pt>
    <dgm:pt modelId="{FFA3A997-C1E4-4412-9E24-9AC64BDBB63C}">
      <dgm:prSet phldrT="[文本]"/>
      <dgm:spPr/>
      <dgm:t>
        <a:bodyPr/>
        <a:lstStyle/>
        <a:p>
          <a:r>
            <a:rPr lang="zh-CN" altLang="en-US" dirty="0" smtClean="0"/>
            <a:t>想象力</a:t>
          </a:r>
          <a:endParaRPr lang="zh-CN" altLang="en-US" dirty="0"/>
        </a:p>
      </dgm:t>
    </dgm:pt>
    <dgm:pt modelId="{9D5BAA51-2676-4A78-A28E-68B70FB3A586}" type="parTrans" cxnId="{93D43634-8869-4DC3-B4F8-669BF2882BF2}">
      <dgm:prSet/>
      <dgm:spPr/>
      <dgm:t>
        <a:bodyPr/>
        <a:lstStyle/>
        <a:p>
          <a:endParaRPr lang="zh-CN" altLang="en-US"/>
        </a:p>
      </dgm:t>
    </dgm:pt>
    <dgm:pt modelId="{C51B6744-C00E-4D9B-9A3C-457151E14A4C}" type="sibTrans" cxnId="{93D43634-8869-4DC3-B4F8-669BF2882BF2}">
      <dgm:prSet/>
      <dgm:spPr/>
      <dgm:t>
        <a:bodyPr/>
        <a:lstStyle/>
        <a:p>
          <a:endParaRPr lang="zh-CN" altLang="en-US"/>
        </a:p>
      </dgm:t>
    </dgm:pt>
    <dgm:pt modelId="{598BA459-AC7A-4ECF-A215-F5F15E1BEE95}">
      <dgm:prSet phldrT="[文本]"/>
      <dgm:spPr/>
      <dgm:t>
        <a:bodyPr/>
        <a:lstStyle/>
        <a:p>
          <a:r>
            <a:rPr lang="zh-CN" altLang="en-US" dirty="0" smtClean="0"/>
            <a:t>良知</a:t>
          </a:r>
          <a:endParaRPr lang="zh-CN" altLang="en-US" dirty="0"/>
        </a:p>
      </dgm:t>
    </dgm:pt>
    <dgm:pt modelId="{E095D7E4-948F-46E5-9077-F23C7B9464A7}" type="parTrans" cxnId="{67C4AED8-C8B8-4803-B26F-732068F4CB55}">
      <dgm:prSet/>
      <dgm:spPr/>
      <dgm:t>
        <a:bodyPr/>
        <a:lstStyle/>
        <a:p>
          <a:endParaRPr lang="zh-CN" altLang="en-US"/>
        </a:p>
      </dgm:t>
    </dgm:pt>
    <dgm:pt modelId="{02182359-5FAF-4721-81E0-F6BE484ED737}" type="sibTrans" cxnId="{67C4AED8-C8B8-4803-B26F-732068F4CB55}">
      <dgm:prSet/>
      <dgm:spPr/>
      <dgm:t>
        <a:bodyPr/>
        <a:lstStyle/>
        <a:p>
          <a:endParaRPr lang="zh-CN" altLang="en-US"/>
        </a:p>
      </dgm:t>
    </dgm:pt>
    <dgm:pt modelId="{387EF363-5414-4430-A549-444318120A1A}">
      <dgm:prSet phldrT="[文本]"/>
      <dgm:spPr/>
      <dgm:t>
        <a:bodyPr/>
        <a:lstStyle/>
        <a:p>
          <a:r>
            <a:rPr lang="zh-CN" altLang="en-US" dirty="0" smtClean="0"/>
            <a:t>独立意志</a:t>
          </a:r>
          <a:endParaRPr lang="zh-CN" altLang="en-US" dirty="0"/>
        </a:p>
      </dgm:t>
    </dgm:pt>
    <dgm:pt modelId="{BCBD2150-FF76-4EB0-ABEC-0327F7686319}" type="parTrans" cxnId="{37179A77-4AAD-4964-A5ED-04EEA360529B}">
      <dgm:prSet/>
      <dgm:spPr/>
      <dgm:t>
        <a:bodyPr/>
        <a:lstStyle/>
        <a:p>
          <a:endParaRPr lang="zh-CN" altLang="en-US"/>
        </a:p>
      </dgm:t>
    </dgm:pt>
    <dgm:pt modelId="{C2ADD3D9-B6B1-4CC2-B555-3BE84B2935A0}" type="sibTrans" cxnId="{37179A77-4AAD-4964-A5ED-04EEA360529B}">
      <dgm:prSet/>
      <dgm:spPr/>
      <dgm:t>
        <a:bodyPr/>
        <a:lstStyle/>
        <a:p>
          <a:endParaRPr lang="zh-CN" altLang="en-US"/>
        </a:p>
      </dgm:t>
    </dgm:pt>
    <dgm:pt modelId="{BA695DCD-CD83-4938-8B68-4E5652588B36}" type="pres">
      <dgm:prSet presAssocID="{FCB67C7A-F569-4EC0-AB81-110910052B6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53CAC1D-8880-4558-AE5C-A1D82918226C}" type="pres">
      <dgm:prSet presAssocID="{FB700444-D089-4C8D-A491-01B2783FF50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52D5C9-D255-414D-A199-6A1C1709ECD2}" type="pres">
      <dgm:prSet presAssocID="{EBB68BAF-7FAA-4E93-B2A8-A10A6BE247ED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2E4328C7-91E6-458B-9806-A34E32C70C06}" type="pres">
      <dgm:prSet presAssocID="{EBB68BAF-7FAA-4E93-B2A8-A10A6BE247ED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6E45BD62-6A71-44AC-9693-8E0B671A3710}" type="pres">
      <dgm:prSet presAssocID="{FFA3A997-C1E4-4412-9E24-9AC64BDBB63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1E2D9E-5ACA-45D2-A5BA-B74A4A2D103C}" type="pres">
      <dgm:prSet presAssocID="{C51B6744-C00E-4D9B-9A3C-457151E14A4C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3E01756F-DDC6-4E11-AEC7-7231E1901CE9}" type="pres">
      <dgm:prSet presAssocID="{C51B6744-C00E-4D9B-9A3C-457151E14A4C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7B4266BC-598A-4403-AC17-F64759F510F2}" type="pres">
      <dgm:prSet presAssocID="{598BA459-AC7A-4ECF-A215-F5F15E1BEE9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8D105-09A7-4CE9-BB2A-15CBCEDA9978}" type="pres">
      <dgm:prSet presAssocID="{02182359-5FAF-4721-81E0-F6BE484ED737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96DD4421-BDFA-4F74-9272-477619882888}" type="pres">
      <dgm:prSet presAssocID="{02182359-5FAF-4721-81E0-F6BE484ED737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104AA45C-DE5E-409D-9B31-0C9FAFE00CF0}" type="pres">
      <dgm:prSet presAssocID="{387EF363-5414-4430-A549-444318120A1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D4A91E-FC04-4783-B93E-806DB36037ED}" type="pres">
      <dgm:prSet presAssocID="{C2ADD3D9-B6B1-4CC2-B555-3BE84B2935A0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5C2085EA-5928-4951-98DF-2620C3390C8D}" type="pres">
      <dgm:prSet presAssocID="{C2ADD3D9-B6B1-4CC2-B555-3BE84B2935A0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37179A77-4AAD-4964-A5ED-04EEA360529B}" srcId="{FCB67C7A-F569-4EC0-AB81-110910052B6A}" destId="{387EF363-5414-4430-A549-444318120A1A}" srcOrd="3" destOrd="0" parTransId="{BCBD2150-FF76-4EB0-ABEC-0327F7686319}" sibTransId="{C2ADD3D9-B6B1-4CC2-B555-3BE84B2935A0}"/>
    <dgm:cxn modelId="{F8D8AECE-3086-4E79-A0B2-8381C587AD40}" type="presOf" srcId="{FFA3A997-C1E4-4412-9E24-9AC64BDBB63C}" destId="{6E45BD62-6A71-44AC-9693-8E0B671A3710}" srcOrd="0" destOrd="0" presId="urn:microsoft.com/office/officeart/2005/8/layout/cycle2"/>
    <dgm:cxn modelId="{7BB1B7C6-5D12-4F35-B7E5-303F5E0F4A62}" type="presOf" srcId="{598BA459-AC7A-4ECF-A215-F5F15E1BEE95}" destId="{7B4266BC-598A-4403-AC17-F64759F510F2}" srcOrd="0" destOrd="0" presId="urn:microsoft.com/office/officeart/2005/8/layout/cycle2"/>
    <dgm:cxn modelId="{674DE589-B416-44A3-832E-F403F3A39D2D}" type="presOf" srcId="{FCB67C7A-F569-4EC0-AB81-110910052B6A}" destId="{BA695DCD-CD83-4938-8B68-4E5652588B36}" srcOrd="0" destOrd="0" presId="urn:microsoft.com/office/officeart/2005/8/layout/cycle2"/>
    <dgm:cxn modelId="{83948C7A-10F7-4CD2-B62B-01DCCBEDDA96}" type="presOf" srcId="{C2ADD3D9-B6B1-4CC2-B555-3BE84B2935A0}" destId="{A5D4A91E-FC04-4783-B93E-806DB36037ED}" srcOrd="0" destOrd="0" presId="urn:microsoft.com/office/officeart/2005/8/layout/cycle2"/>
    <dgm:cxn modelId="{4F2DC04B-1AE9-4B47-82ED-A60DE961675C}" type="presOf" srcId="{02182359-5FAF-4721-81E0-F6BE484ED737}" destId="{9C48D105-09A7-4CE9-BB2A-15CBCEDA9978}" srcOrd="0" destOrd="0" presId="urn:microsoft.com/office/officeart/2005/8/layout/cycle2"/>
    <dgm:cxn modelId="{C4DACDD2-8162-4E5B-B3CC-DA05CBB5B66C}" type="presOf" srcId="{02182359-5FAF-4721-81E0-F6BE484ED737}" destId="{96DD4421-BDFA-4F74-9272-477619882888}" srcOrd="1" destOrd="0" presId="urn:microsoft.com/office/officeart/2005/8/layout/cycle2"/>
    <dgm:cxn modelId="{A4459CCC-BE3C-4A1C-9606-65639259EB7A}" type="presOf" srcId="{FB700444-D089-4C8D-A491-01B2783FF507}" destId="{253CAC1D-8880-4558-AE5C-A1D82918226C}" srcOrd="0" destOrd="0" presId="urn:microsoft.com/office/officeart/2005/8/layout/cycle2"/>
    <dgm:cxn modelId="{DC401DE7-ED2D-44AE-A630-E4E91BF53151}" type="presOf" srcId="{387EF363-5414-4430-A549-444318120A1A}" destId="{104AA45C-DE5E-409D-9B31-0C9FAFE00CF0}" srcOrd="0" destOrd="0" presId="urn:microsoft.com/office/officeart/2005/8/layout/cycle2"/>
    <dgm:cxn modelId="{E941CA28-ED67-450C-A470-DE18DA4212A3}" type="presOf" srcId="{EBB68BAF-7FAA-4E93-B2A8-A10A6BE247ED}" destId="{2052D5C9-D255-414D-A199-6A1C1709ECD2}" srcOrd="0" destOrd="0" presId="urn:microsoft.com/office/officeart/2005/8/layout/cycle2"/>
    <dgm:cxn modelId="{7C3F0822-5E1D-4E8D-9061-E656EE8A20B7}" srcId="{FCB67C7A-F569-4EC0-AB81-110910052B6A}" destId="{FB700444-D089-4C8D-A491-01B2783FF507}" srcOrd="0" destOrd="0" parTransId="{68D278CD-3FCB-45B5-A5FE-CACA7738A333}" sibTransId="{EBB68BAF-7FAA-4E93-B2A8-A10A6BE247ED}"/>
    <dgm:cxn modelId="{3A3FB06C-4346-45A8-B817-BB00798AB704}" type="presOf" srcId="{C51B6744-C00E-4D9B-9A3C-457151E14A4C}" destId="{7F1E2D9E-5ACA-45D2-A5BA-B74A4A2D103C}" srcOrd="0" destOrd="0" presId="urn:microsoft.com/office/officeart/2005/8/layout/cycle2"/>
    <dgm:cxn modelId="{0C0C452C-865C-4320-B2AA-ABBA8E2763DB}" type="presOf" srcId="{EBB68BAF-7FAA-4E93-B2A8-A10A6BE247ED}" destId="{2E4328C7-91E6-458B-9806-A34E32C70C06}" srcOrd="1" destOrd="0" presId="urn:microsoft.com/office/officeart/2005/8/layout/cycle2"/>
    <dgm:cxn modelId="{93D43634-8869-4DC3-B4F8-669BF2882BF2}" srcId="{FCB67C7A-F569-4EC0-AB81-110910052B6A}" destId="{FFA3A997-C1E4-4412-9E24-9AC64BDBB63C}" srcOrd="1" destOrd="0" parTransId="{9D5BAA51-2676-4A78-A28E-68B70FB3A586}" sibTransId="{C51B6744-C00E-4D9B-9A3C-457151E14A4C}"/>
    <dgm:cxn modelId="{2432F863-1C5A-4446-8703-9DC9D9CEFCA3}" type="presOf" srcId="{C2ADD3D9-B6B1-4CC2-B555-3BE84B2935A0}" destId="{5C2085EA-5928-4951-98DF-2620C3390C8D}" srcOrd="1" destOrd="0" presId="urn:microsoft.com/office/officeart/2005/8/layout/cycle2"/>
    <dgm:cxn modelId="{67C4AED8-C8B8-4803-B26F-732068F4CB55}" srcId="{FCB67C7A-F569-4EC0-AB81-110910052B6A}" destId="{598BA459-AC7A-4ECF-A215-F5F15E1BEE95}" srcOrd="2" destOrd="0" parTransId="{E095D7E4-948F-46E5-9077-F23C7B9464A7}" sibTransId="{02182359-5FAF-4721-81E0-F6BE484ED737}"/>
    <dgm:cxn modelId="{5B1C9F8A-967D-4365-B5CC-BA1534836E29}" type="presOf" srcId="{C51B6744-C00E-4D9B-9A3C-457151E14A4C}" destId="{3E01756F-DDC6-4E11-AEC7-7231E1901CE9}" srcOrd="1" destOrd="0" presId="urn:microsoft.com/office/officeart/2005/8/layout/cycle2"/>
    <dgm:cxn modelId="{0AC6F8D5-2586-4BA6-BDCA-7E29059AF29C}" type="presParOf" srcId="{BA695DCD-CD83-4938-8B68-4E5652588B36}" destId="{253CAC1D-8880-4558-AE5C-A1D82918226C}" srcOrd="0" destOrd="0" presId="urn:microsoft.com/office/officeart/2005/8/layout/cycle2"/>
    <dgm:cxn modelId="{B8CF1B9F-C5A7-4A33-8E1E-9719B878F574}" type="presParOf" srcId="{BA695DCD-CD83-4938-8B68-4E5652588B36}" destId="{2052D5C9-D255-414D-A199-6A1C1709ECD2}" srcOrd="1" destOrd="0" presId="urn:microsoft.com/office/officeart/2005/8/layout/cycle2"/>
    <dgm:cxn modelId="{55FED789-49A7-40F7-8DEC-4222A68E28B9}" type="presParOf" srcId="{2052D5C9-D255-414D-A199-6A1C1709ECD2}" destId="{2E4328C7-91E6-458B-9806-A34E32C70C06}" srcOrd="0" destOrd="0" presId="urn:microsoft.com/office/officeart/2005/8/layout/cycle2"/>
    <dgm:cxn modelId="{6ACB2DF5-09DF-475B-BB4C-F8F0DCBEADD2}" type="presParOf" srcId="{BA695DCD-CD83-4938-8B68-4E5652588B36}" destId="{6E45BD62-6A71-44AC-9693-8E0B671A3710}" srcOrd="2" destOrd="0" presId="urn:microsoft.com/office/officeart/2005/8/layout/cycle2"/>
    <dgm:cxn modelId="{7C3D41FF-3A10-4483-91FD-BCE31E5AB89A}" type="presParOf" srcId="{BA695DCD-CD83-4938-8B68-4E5652588B36}" destId="{7F1E2D9E-5ACA-45D2-A5BA-B74A4A2D103C}" srcOrd="3" destOrd="0" presId="urn:microsoft.com/office/officeart/2005/8/layout/cycle2"/>
    <dgm:cxn modelId="{64549130-A94D-46F0-A5D6-7048CC43C84F}" type="presParOf" srcId="{7F1E2D9E-5ACA-45D2-A5BA-B74A4A2D103C}" destId="{3E01756F-DDC6-4E11-AEC7-7231E1901CE9}" srcOrd="0" destOrd="0" presId="urn:microsoft.com/office/officeart/2005/8/layout/cycle2"/>
    <dgm:cxn modelId="{34ED4472-26BC-414A-8DF7-65B26647E394}" type="presParOf" srcId="{BA695DCD-CD83-4938-8B68-4E5652588B36}" destId="{7B4266BC-598A-4403-AC17-F64759F510F2}" srcOrd="4" destOrd="0" presId="urn:microsoft.com/office/officeart/2005/8/layout/cycle2"/>
    <dgm:cxn modelId="{0CE23C6E-741C-405A-9DBB-CB4D346F698E}" type="presParOf" srcId="{BA695DCD-CD83-4938-8B68-4E5652588B36}" destId="{9C48D105-09A7-4CE9-BB2A-15CBCEDA9978}" srcOrd="5" destOrd="0" presId="urn:microsoft.com/office/officeart/2005/8/layout/cycle2"/>
    <dgm:cxn modelId="{C76B7D22-C4D9-433A-8DFC-E1E1175B9996}" type="presParOf" srcId="{9C48D105-09A7-4CE9-BB2A-15CBCEDA9978}" destId="{96DD4421-BDFA-4F74-9272-477619882888}" srcOrd="0" destOrd="0" presId="urn:microsoft.com/office/officeart/2005/8/layout/cycle2"/>
    <dgm:cxn modelId="{0CBDD15F-E9F2-4B2E-918F-FFB5B12ED42B}" type="presParOf" srcId="{BA695DCD-CD83-4938-8B68-4E5652588B36}" destId="{104AA45C-DE5E-409D-9B31-0C9FAFE00CF0}" srcOrd="6" destOrd="0" presId="urn:microsoft.com/office/officeart/2005/8/layout/cycle2"/>
    <dgm:cxn modelId="{63BA3560-87ED-4794-9FD2-AA7FD2D65550}" type="presParOf" srcId="{BA695DCD-CD83-4938-8B68-4E5652588B36}" destId="{A5D4A91E-FC04-4783-B93E-806DB36037ED}" srcOrd="7" destOrd="0" presId="urn:microsoft.com/office/officeart/2005/8/layout/cycle2"/>
    <dgm:cxn modelId="{FD814393-F608-4B46-AAB7-5EF3DD9A6329}" type="presParOf" srcId="{A5D4A91E-FC04-4783-B93E-806DB36037ED}" destId="{5C2085EA-5928-4951-98DF-2620C3390C8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873FB0-DCFB-4356-AFFA-5EBB602B3CED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2BB107C-09E4-4679-9EB1-DE59432A8F9C}">
      <dgm:prSet phldrT="[文本]"/>
      <dgm:spPr/>
      <dgm:t>
        <a:bodyPr/>
        <a:lstStyle/>
        <a:p>
          <a:r>
            <a:rPr lang="zh-CN" altLang="en-US" dirty="0" smtClean="0"/>
            <a:t>身体</a:t>
          </a:r>
          <a:endParaRPr lang="zh-CN" altLang="en-US" dirty="0"/>
        </a:p>
      </dgm:t>
    </dgm:pt>
    <dgm:pt modelId="{6032DC11-A676-43FD-9342-CD1203417429}" type="parTrans" cxnId="{84262FB1-9AC2-48E7-BE91-D5D9927793D6}">
      <dgm:prSet/>
      <dgm:spPr/>
      <dgm:t>
        <a:bodyPr/>
        <a:lstStyle/>
        <a:p>
          <a:endParaRPr lang="zh-CN" altLang="en-US"/>
        </a:p>
      </dgm:t>
    </dgm:pt>
    <dgm:pt modelId="{851DCBFD-F7F7-4D01-9086-2AC3DC2B3C51}" type="sibTrans" cxnId="{84262FB1-9AC2-48E7-BE91-D5D9927793D6}">
      <dgm:prSet/>
      <dgm:spPr/>
      <dgm:t>
        <a:bodyPr/>
        <a:lstStyle/>
        <a:p>
          <a:endParaRPr lang="zh-CN" altLang="en-US"/>
        </a:p>
      </dgm:t>
    </dgm:pt>
    <dgm:pt modelId="{9C55EFB4-DE8D-430A-A000-AFB38DBCA099}">
      <dgm:prSet phldrT="[文本]"/>
      <dgm:spPr/>
      <dgm:t>
        <a:bodyPr/>
        <a:lstStyle/>
        <a:p>
          <a:r>
            <a:rPr lang="zh-CN" altLang="en-US" dirty="0" smtClean="0"/>
            <a:t>体育锻炼</a:t>
          </a:r>
          <a:endParaRPr lang="zh-CN" altLang="en-US" dirty="0"/>
        </a:p>
      </dgm:t>
    </dgm:pt>
    <dgm:pt modelId="{734DC906-2968-4B65-85D6-2B4FC99D52C4}" type="parTrans" cxnId="{0D1E7164-6B33-41DA-A757-D699E7251785}">
      <dgm:prSet/>
      <dgm:spPr/>
      <dgm:t>
        <a:bodyPr/>
        <a:lstStyle/>
        <a:p>
          <a:endParaRPr lang="zh-CN" altLang="en-US"/>
        </a:p>
      </dgm:t>
    </dgm:pt>
    <dgm:pt modelId="{61003D99-F566-45EC-9F53-0F920C2D3F82}" type="sibTrans" cxnId="{0D1E7164-6B33-41DA-A757-D699E7251785}">
      <dgm:prSet/>
      <dgm:spPr/>
      <dgm:t>
        <a:bodyPr/>
        <a:lstStyle/>
        <a:p>
          <a:endParaRPr lang="zh-CN" altLang="en-US"/>
        </a:p>
      </dgm:t>
    </dgm:pt>
    <dgm:pt modelId="{DFAD08F3-FB14-4411-A7BC-0552D0AF8EA1}">
      <dgm:prSet phldrT="[文本]"/>
      <dgm:spPr/>
      <dgm:t>
        <a:bodyPr/>
        <a:lstStyle/>
        <a:p>
          <a:r>
            <a:rPr lang="zh-CN" altLang="en-US" dirty="0" smtClean="0"/>
            <a:t>社会</a:t>
          </a:r>
          <a:r>
            <a:rPr lang="en-US" altLang="zh-CN" dirty="0" smtClean="0"/>
            <a:t>/</a:t>
          </a:r>
          <a:r>
            <a:rPr lang="zh-CN" altLang="en-US" dirty="0" smtClean="0"/>
            <a:t>情感</a:t>
          </a:r>
          <a:endParaRPr lang="zh-CN" altLang="en-US" dirty="0"/>
        </a:p>
      </dgm:t>
    </dgm:pt>
    <dgm:pt modelId="{BB7CC19D-8032-4B4B-AF7A-5787B5FEAFE8}" type="parTrans" cxnId="{26374BFC-EDA3-440D-ABE5-50880A5876AD}">
      <dgm:prSet/>
      <dgm:spPr/>
      <dgm:t>
        <a:bodyPr/>
        <a:lstStyle/>
        <a:p>
          <a:endParaRPr lang="zh-CN" altLang="en-US"/>
        </a:p>
      </dgm:t>
    </dgm:pt>
    <dgm:pt modelId="{B202BB9E-60C4-4D6D-97A1-B9BB00A84EA9}" type="sibTrans" cxnId="{26374BFC-EDA3-440D-ABE5-50880A5876AD}">
      <dgm:prSet/>
      <dgm:spPr/>
      <dgm:t>
        <a:bodyPr/>
        <a:lstStyle/>
        <a:p>
          <a:endParaRPr lang="zh-CN" altLang="en-US"/>
        </a:p>
      </dgm:t>
    </dgm:pt>
    <dgm:pt modelId="{B63C06BF-7B5B-4994-A908-5B117D0627BA}">
      <dgm:prSet phldrT="[文本]"/>
      <dgm:spPr/>
      <dgm:t>
        <a:bodyPr/>
        <a:lstStyle/>
        <a:p>
          <a:r>
            <a:rPr lang="zh-CN" altLang="en-US" dirty="0" smtClean="0"/>
            <a:t>扩大社交圈</a:t>
          </a:r>
          <a:endParaRPr lang="zh-CN" altLang="en-US" dirty="0"/>
        </a:p>
      </dgm:t>
    </dgm:pt>
    <dgm:pt modelId="{535B900A-8C5B-473F-95BA-3CF0979C7A85}" type="parTrans" cxnId="{70F6771C-24C4-4116-9D9E-F43073A47B4F}">
      <dgm:prSet/>
      <dgm:spPr/>
      <dgm:t>
        <a:bodyPr/>
        <a:lstStyle/>
        <a:p>
          <a:endParaRPr lang="zh-CN" altLang="en-US"/>
        </a:p>
      </dgm:t>
    </dgm:pt>
    <dgm:pt modelId="{7951FCA1-9F18-407E-92A2-6AC05BE83886}" type="sibTrans" cxnId="{70F6771C-24C4-4116-9D9E-F43073A47B4F}">
      <dgm:prSet/>
      <dgm:spPr/>
      <dgm:t>
        <a:bodyPr/>
        <a:lstStyle/>
        <a:p>
          <a:endParaRPr lang="zh-CN" altLang="en-US"/>
        </a:p>
      </dgm:t>
    </dgm:pt>
    <dgm:pt modelId="{CB6FD4C1-8D08-417B-BF26-4C0EA76C177B}">
      <dgm:prSet phldrT="[文本]"/>
      <dgm:spPr/>
      <dgm:t>
        <a:bodyPr/>
        <a:lstStyle/>
        <a:p>
          <a:r>
            <a:rPr lang="zh-CN" altLang="en-US" dirty="0" smtClean="0"/>
            <a:t>精神</a:t>
          </a:r>
          <a:endParaRPr lang="zh-CN" altLang="en-US" dirty="0"/>
        </a:p>
      </dgm:t>
    </dgm:pt>
    <dgm:pt modelId="{02BB02CB-6AD5-411A-9485-51190C2EA696}" type="parTrans" cxnId="{F5DD5D63-4772-4EE5-83C6-87ADB6BAA667}">
      <dgm:prSet/>
      <dgm:spPr/>
      <dgm:t>
        <a:bodyPr/>
        <a:lstStyle/>
        <a:p>
          <a:endParaRPr lang="zh-CN" altLang="en-US"/>
        </a:p>
      </dgm:t>
    </dgm:pt>
    <dgm:pt modelId="{7EBF0FBA-9C71-4AF6-AACB-6C1048E38A45}" type="sibTrans" cxnId="{F5DD5D63-4772-4EE5-83C6-87ADB6BAA667}">
      <dgm:prSet/>
      <dgm:spPr/>
      <dgm:t>
        <a:bodyPr/>
        <a:lstStyle/>
        <a:p>
          <a:endParaRPr lang="zh-CN" altLang="en-US"/>
        </a:p>
      </dgm:t>
    </dgm:pt>
    <dgm:pt modelId="{D7D015E4-75AE-4E5B-AD4A-73689BF43AA3}">
      <dgm:prSet phldrT="[文本]"/>
      <dgm:spPr/>
      <dgm:t>
        <a:bodyPr/>
        <a:lstStyle/>
        <a:p>
          <a:r>
            <a:rPr lang="zh-CN" altLang="en-US" dirty="0" smtClean="0"/>
            <a:t>价值观</a:t>
          </a:r>
          <a:endParaRPr lang="zh-CN" altLang="en-US" dirty="0"/>
        </a:p>
      </dgm:t>
    </dgm:pt>
    <dgm:pt modelId="{582B530C-9FEC-481B-AAD9-76E0424F7CF5}" type="parTrans" cxnId="{5E292358-F5CF-4C50-9B95-0CBD5E4141DF}">
      <dgm:prSet/>
      <dgm:spPr/>
      <dgm:t>
        <a:bodyPr/>
        <a:lstStyle/>
        <a:p>
          <a:endParaRPr lang="zh-CN" altLang="en-US"/>
        </a:p>
      </dgm:t>
    </dgm:pt>
    <dgm:pt modelId="{F5355948-6EDA-4323-9B06-0B79AB0CD6B2}" type="sibTrans" cxnId="{5E292358-F5CF-4C50-9B95-0CBD5E4141DF}">
      <dgm:prSet/>
      <dgm:spPr/>
      <dgm:t>
        <a:bodyPr/>
        <a:lstStyle/>
        <a:p>
          <a:endParaRPr lang="zh-CN" altLang="en-US"/>
        </a:p>
      </dgm:t>
    </dgm:pt>
    <dgm:pt modelId="{7E07E04A-6E46-4B60-B547-0D8772E2877D}">
      <dgm:prSet phldrT="[文本]"/>
      <dgm:spPr/>
      <dgm:t>
        <a:bodyPr/>
        <a:lstStyle/>
        <a:p>
          <a:r>
            <a:rPr lang="zh-CN" altLang="en-US" dirty="0" smtClean="0"/>
            <a:t>心智</a:t>
          </a:r>
          <a:endParaRPr lang="zh-CN" altLang="en-US" dirty="0"/>
        </a:p>
      </dgm:t>
    </dgm:pt>
    <dgm:pt modelId="{8DFC39FA-60A8-42FF-8183-3A554081FC95}" type="parTrans" cxnId="{0F8C4934-0574-43FF-9AD6-633D98FA7F15}">
      <dgm:prSet/>
      <dgm:spPr/>
      <dgm:t>
        <a:bodyPr/>
        <a:lstStyle/>
        <a:p>
          <a:endParaRPr lang="zh-CN" altLang="en-US"/>
        </a:p>
      </dgm:t>
    </dgm:pt>
    <dgm:pt modelId="{9DE3EE75-9C99-4D9E-8070-36944772C674}" type="sibTrans" cxnId="{0F8C4934-0574-43FF-9AD6-633D98FA7F15}">
      <dgm:prSet/>
      <dgm:spPr/>
      <dgm:t>
        <a:bodyPr/>
        <a:lstStyle/>
        <a:p>
          <a:endParaRPr lang="zh-CN" altLang="en-US"/>
        </a:p>
      </dgm:t>
    </dgm:pt>
    <dgm:pt modelId="{B273C740-39C9-4FBF-BE7F-899A1129EE2B}">
      <dgm:prSet phldrT="[文本]"/>
      <dgm:spPr/>
      <dgm:t>
        <a:bodyPr/>
        <a:lstStyle/>
        <a:p>
          <a:r>
            <a:rPr lang="zh-CN" altLang="en-US" dirty="0" smtClean="0"/>
            <a:t>读书</a:t>
          </a:r>
          <a:endParaRPr lang="zh-CN" altLang="en-US" dirty="0"/>
        </a:p>
      </dgm:t>
    </dgm:pt>
    <dgm:pt modelId="{6F8EEDA2-E37F-4F4B-B122-490A9917C402}" type="parTrans" cxnId="{5144044C-5BBB-4174-A766-2E8360BB2896}">
      <dgm:prSet/>
      <dgm:spPr/>
      <dgm:t>
        <a:bodyPr/>
        <a:lstStyle/>
        <a:p>
          <a:endParaRPr lang="zh-CN" altLang="en-US"/>
        </a:p>
      </dgm:t>
    </dgm:pt>
    <dgm:pt modelId="{A247983B-B315-4AE2-ABD9-6BF7648CBE8C}" type="sibTrans" cxnId="{5144044C-5BBB-4174-A766-2E8360BB2896}">
      <dgm:prSet/>
      <dgm:spPr/>
      <dgm:t>
        <a:bodyPr/>
        <a:lstStyle/>
        <a:p>
          <a:endParaRPr lang="zh-CN" altLang="en-US"/>
        </a:p>
      </dgm:t>
    </dgm:pt>
    <dgm:pt modelId="{6D66F35E-4FF9-47C0-BD03-9DA05086DFC7}">
      <dgm:prSet phldrT="[文本]"/>
      <dgm:spPr/>
      <dgm:t>
        <a:bodyPr/>
        <a:lstStyle/>
        <a:p>
          <a:r>
            <a:rPr lang="zh-CN" altLang="en-US" dirty="0" smtClean="0"/>
            <a:t>营养搭配</a:t>
          </a:r>
          <a:endParaRPr lang="zh-CN" altLang="en-US" dirty="0"/>
        </a:p>
      </dgm:t>
    </dgm:pt>
    <dgm:pt modelId="{D3E230DF-166D-4925-8C14-3ABF3319535B}" type="parTrans" cxnId="{9A574B33-A09F-4323-9AC3-9570471E2FDC}">
      <dgm:prSet/>
      <dgm:spPr/>
      <dgm:t>
        <a:bodyPr/>
        <a:lstStyle/>
        <a:p>
          <a:endParaRPr lang="zh-CN" altLang="en-US"/>
        </a:p>
      </dgm:t>
    </dgm:pt>
    <dgm:pt modelId="{B7B99761-B558-48A1-9F23-F0492EA8F054}" type="sibTrans" cxnId="{9A574B33-A09F-4323-9AC3-9570471E2FDC}">
      <dgm:prSet/>
      <dgm:spPr/>
      <dgm:t>
        <a:bodyPr/>
        <a:lstStyle/>
        <a:p>
          <a:endParaRPr lang="zh-CN" altLang="en-US"/>
        </a:p>
      </dgm:t>
    </dgm:pt>
    <dgm:pt modelId="{CDDC3828-3C89-4198-8971-E5975A074513}">
      <dgm:prSet phldrT="[文本]"/>
      <dgm:spPr/>
      <dgm:t>
        <a:bodyPr/>
        <a:lstStyle/>
        <a:p>
          <a:r>
            <a:rPr lang="zh-CN" altLang="en-US" dirty="0" smtClean="0"/>
            <a:t>休息</a:t>
          </a:r>
          <a:endParaRPr lang="zh-CN" altLang="en-US" dirty="0"/>
        </a:p>
      </dgm:t>
    </dgm:pt>
    <dgm:pt modelId="{7EB5FFD4-F9BB-42F8-AC37-A2D5F3EAD6BB}" type="parTrans" cxnId="{027F3CDE-EC52-41B0-88F7-24F620A8A6FF}">
      <dgm:prSet/>
      <dgm:spPr/>
      <dgm:t>
        <a:bodyPr/>
        <a:lstStyle/>
        <a:p>
          <a:endParaRPr lang="zh-CN" altLang="en-US"/>
        </a:p>
      </dgm:t>
    </dgm:pt>
    <dgm:pt modelId="{FC5BDD20-5EFC-4DE1-B1ED-C36578E73F66}" type="sibTrans" cxnId="{027F3CDE-EC52-41B0-88F7-24F620A8A6FF}">
      <dgm:prSet/>
      <dgm:spPr/>
      <dgm:t>
        <a:bodyPr/>
        <a:lstStyle/>
        <a:p>
          <a:endParaRPr lang="zh-CN" altLang="en-US"/>
        </a:p>
      </dgm:t>
    </dgm:pt>
    <dgm:pt modelId="{B912817E-9E5F-4DB4-B9C8-169FB3876ABE}">
      <dgm:prSet phldrT="[文本]"/>
      <dgm:spPr/>
      <dgm:t>
        <a:bodyPr/>
        <a:lstStyle/>
        <a:p>
          <a:r>
            <a:rPr lang="zh-CN" altLang="en-US" dirty="0" smtClean="0"/>
            <a:t>压力管理</a:t>
          </a:r>
          <a:endParaRPr lang="zh-CN" altLang="en-US" dirty="0"/>
        </a:p>
      </dgm:t>
    </dgm:pt>
    <dgm:pt modelId="{792617A9-6AEE-4B86-B2A8-DC7F24D0FF4F}" type="parTrans" cxnId="{F4181C09-9165-434B-9D83-C18A19695E88}">
      <dgm:prSet/>
      <dgm:spPr/>
      <dgm:t>
        <a:bodyPr/>
        <a:lstStyle/>
        <a:p>
          <a:endParaRPr lang="zh-CN" altLang="en-US"/>
        </a:p>
      </dgm:t>
    </dgm:pt>
    <dgm:pt modelId="{1B6D514F-2CAD-47CE-917E-812A8F51AF4D}" type="sibTrans" cxnId="{F4181C09-9165-434B-9D83-C18A19695E88}">
      <dgm:prSet/>
      <dgm:spPr/>
      <dgm:t>
        <a:bodyPr/>
        <a:lstStyle/>
        <a:p>
          <a:endParaRPr lang="zh-CN" altLang="en-US"/>
        </a:p>
      </dgm:t>
    </dgm:pt>
    <dgm:pt modelId="{16524C8E-C648-4629-927C-8D0F8A00DE84}">
      <dgm:prSet phldrT="[文本]"/>
      <dgm:spPr/>
      <dgm:t>
        <a:bodyPr/>
        <a:lstStyle/>
        <a:p>
          <a:r>
            <a:rPr lang="zh-CN" altLang="en-US" dirty="0" smtClean="0"/>
            <a:t>良好作息习惯</a:t>
          </a:r>
          <a:endParaRPr lang="zh-CN" altLang="en-US" dirty="0"/>
        </a:p>
      </dgm:t>
    </dgm:pt>
    <dgm:pt modelId="{C60222AD-123C-4AA5-A53A-35D98C2CE8D4}" type="parTrans" cxnId="{CC899391-6CFE-447C-BB5E-21086345B882}">
      <dgm:prSet/>
      <dgm:spPr/>
      <dgm:t>
        <a:bodyPr/>
        <a:lstStyle/>
        <a:p>
          <a:endParaRPr lang="zh-CN" altLang="en-US"/>
        </a:p>
      </dgm:t>
    </dgm:pt>
    <dgm:pt modelId="{DB40CAF2-8FC7-46D6-A780-5450C7F927E8}" type="sibTrans" cxnId="{CC899391-6CFE-447C-BB5E-21086345B882}">
      <dgm:prSet/>
      <dgm:spPr/>
      <dgm:t>
        <a:bodyPr/>
        <a:lstStyle/>
        <a:p>
          <a:endParaRPr lang="zh-CN" altLang="en-US"/>
        </a:p>
      </dgm:t>
    </dgm:pt>
    <dgm:pt modelId="{B296361B-DC30-490A-9721-FC63AF8E7AB8}">
      <dgm:prSet phldrT="[文本]"/>
      <dgm:spPr/>
      <dgm:t>
        <a:bodyPr/>
        <a:lstStyle/>
        <a:p>
          <a:r>
            <a:rPr lang="zh-CN" altLang="en-US" dirty="0" smtClean="0"/>
            <a:t>不断往情感账户存钱</a:t>
          </a:r>
          <a:endParaRPr lang="zh-CN" altLang="en-US" dirty="0"/>
        </a:p>
      </dgm:t>
    </dgm:pt>
    <dgm:pt modelId="{0FD344FB-A2B8-49A1-8AE4-8F36644C4B83}" type="parTrans" cxnId="{8ED6C491-AB20-4F25-AFE3-0A6A3698D3D1}">
      <dgm:prSet/>
      <dgm:spPr/>
      <dgm:t>
        <a:bodyPr/>
        <a:lstStyle/>
        <a:p>
          <a:endParaRPr lang="zh-CN" altLang="en-US"/>
        </a:p>
      </dgm:t>
    </dgm:pt>
    <dgm:pt modelId="{1D8F8410-0F41-45E7-8FDA-A6277536D0F4}" type="sibTrans" cxnId="{8ED6C491-AB20-4F25-AFE3-0A6A3698D3D1}">
      <dgm:prSet/>
      <dgm:spPr/>
      <dgm:t>
        <a:bodyPr/>
        <a:lstStyle/>
        <a:p>
          <a:endParaRPr lang="zh-CN" altLang="en-US"/>
        </a:p>
      </dgm:t>
    </dgm:pt>
    <dgm:pt modelId="{CA378683-4DFD-470A-A0AE-D69F9D47B3F1}">
      <dgm:prSet phldrT="[文本]"/>
      <dgm:spPr/>
      <dgm:t>
        <a:bodyPr/>
        <a:lstStyle/>
        <a:p>
          <a:r>
            <a:rPr lang="zh-CN" altLang="en-US" dirty="0" smtClean="0"/>
            <a:t>写作</a:t>
          </a:r>
          <a:endParaRPr lang="zh-CN" altLang="en-US" dirty="0"/>
        </a:p>
      </dgm:t>
    </dgm:pt>
    <dgm:pt modelId="{EFEC7282-CEFE-40E0-9C73-A431CA70F23E}" type="parTrans" cxnId="{EACE79B1-8216-464D-8F3A-039316DA9535}">
      <dgm:prSet/>
      <dgm:spPr/>
    </dgm:pt>
    <dgm:pt modelId="{365AFFCC-0DE3-415E-BDBD-BAD740D45228}" type="sibTrans" cxnId="{EACE79B1-8216-464D-8F3A-039316DA9535}">
      <dgm:prSet/>
      <dgm:spPr/>
    </dgm:pt>
    <dgm:pt modelId="{3975B224-FAF2-4BA1-AC61-AF8B0DCEBC67}">
      <dgm:prSet phldrT="[文本]"/>
      <dgm:spPr/>
      <dgm:t>
        <a:bodyPr/>
        <a:lstStyle/>
        <a:p>
          <a:r>
            <a:rPr lang="zh-CN" altLang="en-US" dirty="0" smtClean="0"/>
            <a:t>学习</a:t>
          </a:r>
          <a:endParaRPr lang="zh-CN" altLang="en-US" dirty="0"/>
        </a:p>
      </dgm:t>
    </dgm:pt>
    <dgm:pt modelId="{F1C0A14A-76A0-4C05-A5A4-C1267603FE28}" type="parTrans" cxnId="{7DAACA70-3189-42BA-825F-98457EDDF0ED}">
      <dgm:prSet/>
      <dgm:spPr/>
    </dgm:pt>
    <dgm:pt modelId="{C8193FFB-F83C-4C1C-BE60-448BD55DFE55}" type="sibTrans" cxnId="{7DAACA70-3189-42BA-825F-98457EDDF0ED}">
      <dgm:prSet/>
      <dgm:spPr/>
    </dgm:pt>
    <dgm:pt modelId="{F80BB6DE-74B5-4E7D-B892-036AA79C3B2B}">
      <dgm:prSet phldrT="[文本]"/>
      <dgm:spPr/>
      <dgm:t>
        <a:bodyPr/>
        <a:lstStyle/>
        <a:p>
          <a:r>
            <a:rPr lang="zh-CN" altLang="en-US" dirty="0" smtClean="0"/>
            <a:t>培训</a:t>
          </a:r>
          <a:endParaRPr lang="zh-CN" altLang="en-US" dirty="0"/>
        </a:p>
      </dgm:t>
    </dgm:pt>
    <dgm:pt modelId="{A6C0D871-1DE0-4B3A-A2F2-17021127D785}" type="parTrans" cxnId="{2BEC4BAA-0926-42C6-B8ED-16E346F88A94}">
      <dgm:prSet/>
      <dgm:spPr/>
    </dgm:pt>
    <dgm:pt modelId="{41EC2C19-6C1B-4276-AFA3-269B98891DDC}" type="sibTrans" cxnId="{2BEC4BAA-0926-42C6-B8ED-16E346F88A94}">
      <dgm:prSet/>
      <dgm:spPr/>
    </dgm:pt>
    <dgm:pt modelId="{D9B8AEDA-8975-438B-891D-66761369E3F5}">
      <dgm:prSet phldrT="[文本]"/>
      <dgm:spPr/>
      <dgm:t>
        <a:bodyPr/>
        <a:lstStyle/>
        <a:p>
          <a:r>
            <a:rPr lang="zh-CN" altLang="en-US" dirty="0" smtClean="0"/>
            <a:t>大自然</a:t>
          </a:r>
          <a:endParaRPr lang="zh-CN" altLang="en-US" dirty="0"/>
        </a:p>
      </dgm:t>
    </dgm:pt>
    <dgm:pt modelId="{2352E1A5-CF36-4805-9081-E281EFF5BFB6}" type="parTrans" cxnId="{28607EA3-2A57-42C9-AB27-84551A1FE672}">
      <dgm:prSet/>
      <dgm:spPr/>
    </dgm:pt>
    <dgm:pt modelId="{C21DB671-C63A-414D-A72F-57B86A7DC793}" type="sibTrans" cxnId="{28607EA3-2A57-42C9-AB27-84551A1FE672}">
      <dgm:prSet/>
      <dgm:spPr/>
    </dgm:pt>
    <dgm:pt modelId="{0857BE93-3AF1-4389-BC2C-BBC46FFBDAEC}">
      <dgm:prSet phldrT="[文本]"/>
      <dgm:spPr/>
      <dgm:t>
        <a:bodyPr/>
        <a:lstStyle/>
        <a:p>
          <a:endParaRPr lang="zh-CN" altLang="en-US" dirty="0"/>
        </a:p>
      </dgm:t>
    </dgm:pt>
    <dgm:pt modelId="{F1F19DE1-C963-47D4-9991-BE12B72AD1E2}" type="parTrans" cxnId="{358471D0-704A-4B6D-9D58-457A2475F59B}">
      <dgm:prSet/>
      <dgm:spPr/>
    </dgm:pt>
    <dgm:pt modelId="{35174148-66B6-46D4-911B-79D616F5C850}" type="sibTrans" cxnId="{358471D0-704A-4B6D-9D58-457A2475F59B}">
      <dgm:prSet/>
      <dgm:spPr/>
    </dgm:pt>
    <dgm:pt modelId="{65F23F5D-594B-423B-9D8B-F2D34DAFED8F}" type="pres">
      <dgm:prSet presAssocID="{2F873FB0-DCFB-4356-AFFA-5EBB602B3CE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E050DC5-E937-4066-89ED-274AA892BEBF}" type="pres">
      <dgm:prSet presAssocID="{2F873FB0-DCFB-4356-AFFA-5EBB602B3CED}" presName="children" presStyleCnt="0"/>
      <dgm:spPr/>
    </dgm:pt>
    <dgm:pt modelId="{AFBB413C-173D-4D26-8732-328CC30E9AD0}" type="pres">
      <dgm:prSet presAssocID="{2F873FB0-DCFB-4356-AFFA-5EBB602B3CED}" presName="child1group" presStyleCnt="0"/>
      <dgm:spPr/>
    </dgm:pt>
    <dgm:pt modelId="{11FBB64F-4D79-40C3-934A-2D9C294F2ABD}" type="pres">
      <dgm:prSet presAssocID="{2F873FB0-DCFB-4356-AFFA-5EBB602B3CED}" presName="child1" presStyleLbl="bgAcc1" presStyleIdx="0" presStyleCnt="4" custScaleX="93296" custScaleY="121890"/>
      <dgm:spPr/>
      <dgm:t>
        <a:bodyPr/>
        <a:lstStyle/>
        <a:p>
          <a:endParaRPr lang="zh-CN" altLang="en-US"/>
        </a:p>
      </dgm:t>
    </dgm:pt>
    <dgm:pt modelId="{0F7021BB-6E98-4A94-A26D-918748697A28}" type="pres">
      <dgm:prSet presAssocID="{2F873FB0-DCFB-4356-AFFA-5EBB602B3CE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97B0BA-729B-4F23-8701-C5F7D7BFA5A9}" type="pres">
      <dgm:prSet presAssocID="{2F873FB0-DCFB-4356-AFFA-5EBB602B3CED}" presName="child2group" presStyleCnt="0"/>
      <dgm:spPr/>
    </dgm:pt>
    <dgm:pt modelId="{E059F499-A80F-46C2-8270-531613620760}" type="pres">
      <dgm:prSet presAssocID="{2F873FB0-DCFB-4356-AFFA-5EBB602B3CED}" presName="child2" presStyleLbl="bgAcc1" presStyleIdx="1" presStyleCnt="4" custScaleX="116233" custScaleY="106537" custLinFactNeighborX="-3072" custLinFactNeighborY="-295"/>
      <dgm:spPr/>
      <dgm:t>
        <a:bodyPr/>
        <a:lstStyle/>
        <a:p>
          <a:endParaRPr lang="zh-CN" altLang="en-US"/>
        </a:p>
      </dgm:t>
    </dgm:pt>
    <dgm:pt modelId="{89725204-4DC1-4914-9450-33449AE4D9EC}" type="pres">
      <dgm:prSet presAssocID="{2F873FB0-DCFB-4356-AFFA-5EBB602B3CE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0B4385-E5B8-4E84-B2E5-EC2457F4A1B1}" type="pres">
      <dgm:prSet presAssocID="{2F873FB0-DCFB-4356-AFFA-5EBB602B3CED}" presName="child3group" presStyleCnt="0"/>
      <dgm:spPr/>
    </dgm:pt>
    <dgm:pt modelId="{3340AA19-DAF3-4928-A933-0BDDB01974AA}" type="pres">
      <dgm:prSet presAssocID="{2F873FB0-DCFB-4356-AFFA-5EBB602B3CED}" presName="child3" presStyleLbl="bgAcc1" presStyleIdx="2" presStyleCnt="4" custScaleX="112301"/>
      <dgm:spPr/>
      <dgm:t>
        <a:bodyPr/>
        <a:lstStyle/>
        <a:p>
          <a:endParaRPr lang="zh-CN" altLang="en-US"/>
        </a:p>
      </dgm:t>
    </dgm:pt>
    <dgm:pt modelId="{6AA85AD5-939E-43E3-AEE6-578577687C5C}" type="pres">
      <dgm:prSet presAssocID="{2F873FB0-DCFB-4356-AFFA-5EBB602B3CE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7AA350-AC25-45A8-BCCB-BB2EDD5EDFEF}" type="pres">
      <dgm:prSet presAssocID="{2F873FB0-DCFB-4356-AFFA-5EBB602B3CED}" presName="child4group" presStyleCnt="0"/>
      <dgm:spPr/>
    </dgm:pt>
    <dgm:pt modelId="{4B341461-F1B8-4A76-9035-4B211284AADA}" type="pres">
      <dgm:prSet presAssocID="{2F873FB0-DCFB-4356-AFFA-5EBB602B3CED}" presName="child4" presStyleLbl="bgAcc1" presStyleIdx="3" presStyleCnt="4" custLinFactNeighborX="-4490" custLinFactNeighborY="-11689"/>
      <dgm:spPr/>
      <dgm:t>
        <a:bodyPr/>
        <a:lstStyle/>
        <a:p>
          <a:endParaRPr lang="zh-CN" altLang="en-US"/>
        </a:p>
      </dgm:t>
    </dgm:pt>
    <dgm:pt modelId="{2BE88F4E-5D9B-4AAC-8D2F-52B934345877}" type="pres">
      <dgm:prSet presAssocID="{2F873FB0-DCFB-4356-AFFA-5EBB602B3CE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7E29C7-85D5-4F48-849F-5A68943541FF}" type="pres">
      <dgm:prSet presAssocID="{2F873FB0-DCFB-4356-AFFA-5EBB602B3CED}" presName="childPlaceholder" presStyleCnt="0"/>
      <dgm:spPr/>
    </dgm:pt>
    <dgm:pt modelId="{67773256-D796-4E6B-AC51-73D71CA8E150}" type="pres">
      <dgm:prSet presAssocID="{2F873FB0-DCFB-4356-AFFA-5EBB602B3CED}" presName="circle" presStyleCnt="0"/>
      <dgm:spPr/>
    </dgm:pt>
    <dgm:pt modelId="{5C2AE801-84D4-4487-B795-623298E7A524}" type="pres">
      <dgm:prSet presAssocID="{2F873FB0-DCFB-4356-AFFA-5EBB602B3CE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26E12B-1F42-4DFA-BBAB-02FB970CE763}" type="pres">
      <dgm:prSet presAssocID="{2F873FB0-DCFB-4356-AFFA-5EBB602B3CE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C57148-031B-4229-AEE3-EADBC21872C1}" type="pres">
      <dgm:prSet presAssocID="{2F873FB0-DCFB-4356-AFFA-5EBB602B3CE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803D7D-7C48-48CE-A816-E442E47D10DE}" type="pres">
      <dgm:prSet presAssocID="{2F873FB0-DCFB-4356-AFFA-5EBB602B3CE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79772B-CAF1-459A-A706-E74356C02B94}" type="pres">
      <dgm:prSet presAssocID="{2F873FB0-DCFB-4356-AFFA-5EBB602B3CED}" presName="quadrantPlaceholder" presStyleCnt="0"/>
      <dgm:spPr/>
    </dgm:pt>
    <dgm:pt modelId="{B94D76BA-80F3-4AB7-8878-1B3730467D37}" type="pres">
      <dgm:prSet presAssocID="{2F873FB0-DCFB-4356-AFFA-5EBB602B3CED}" presName="center1" presStyleLbl="fgShp" presStyleIdx="0" presStyleCnt="2"/>
      <dgm:spPr/>
    </dgm:pt>
    <dgm:pt modelId="{531BD651-E9F7-4EDB-965D-33AC3320A954}" type="pres">
      <dgm:prSet presAssocID="{2F873FB0-DCFB-4356-AFFA-5EBB602B3CED}" presName="center2" presStyleLbl="fgShp" presStyleIdx="1" presStyleCnt="2"/>
      <dgm:spPr/>
    </dgm:pt>
  </dgm:ptLst>
  <dgm:cxnLst>
    <dgm:cxn modelId="{3034200F-CD94-4486-B0C3-DD5B9B0FB266}" type="presOf" srcId="{B296361B-DC30-490A-9721-FC63AF8E7AB8}" destId="{E059F499-A80F-46C2-8270-531613620760}" srcOrd="0" destOrd="1" presId="urn:microsoft.com/office/officeart/2005/8/layout/cycle4"/>
    <dgm:cxn modelId="{2BEC4BAA-0926-42C6-B8ED-16E346F88A94}" srcId="{7E07E04A-6E46-4B60-B547-0D8772E2877D}" destId="{F80BB6DE-74B5-4E7D-B892-036AA79C3B2B}" srcOrd="3" destOrd="0" parTransId="{A6C0D871-1DE0-4B3A-A2F2-17021127D785}" sibTransId="{41EC2C19-6C1B-4276-AFA3-269B98891DDC}"/>
    <dgm:cxn modelId="{4AAFE795-30F6-44D7-8513-015B60A715ED}" type="presOf" srcId="{CDDC3828-3C89-4198-8971-E5975A074513}" destId="{0F7021BB-6E98-4A94-A26D-918748697A28}" srcOrd="1" destOrd="2" presId="urn:microsoft.com/office/officeart/2005/8/layout/cycle4"/>
    <dgm:cxn modelId="{E2E6F8BF-994C-4EF9-841D-F10E8E277220}" type="presOf" srcId="{CDDC3828-3C89-4198-8971-E5975A074513}" destId="{11FBB64F-4D79-40C3-934A-2D9C294F2ABD}" srcOrd="0" destOrd="2" presId="urn:microsoft.com/office/officeart/2005/8/layout/cycle4"/>
    <dgm:cxn modelId="{09E7474D-C57B-4640-A77D-91D7C980F905}" type="presOf" srcId="{F80BB6DE-74B5-4E7D-B892-036AA79C3B2B}" destId="{2BE88F4E-5D9B-4AAC-8D2F-52B934345877}" srcOrd="1" destOrd="3" presId="urn:microsoft.com/office/officeart/2005/8/layout/cycle4"/>
    <dgm:cxn modelId="{CC899391-6CFE-447C-BB5E-21086345B882}" srcId="{A2BB107C-09E4-4679-9EB1-DE59432A8F9C}" destId="{16524C8E-C648-4629-927C-8D0F8A00DE84}" srcOrd="4" destOrd="0" parTransId="{C60222AD-123C-4AA5-A53A-35D98C2CE8D4}" sibTransId="{DB40CAF2-8FC7-46D6-A780-5450C7F927E8}"/>
    <dgm:cxn modelId="{F5DD5D63-4772-4EE5-83C6-87ADB6BAA667}" srcId="{2F873FB0-DCFB-4356-AFFA-5EBB602B3CED}" destId="{CB6FD4C1-8D08-417B-BF26-4C0EA76C177B}" srcOrd="2" destOrd="0" parTransId="{02BB02CB-6AD5-411A-9485-51190C2EA696}" sibTransId="{7EBF0FBA-9C71-4AF6-AACB-6C1048E38A45}"/>
    <dgm:cxn modelId="{A1072628-10C5-4033-B44C-A5013F7753D4}" type="presOf" srcId="{9C55EFB4-DE8D-430A-A000-AFB38DBCA099}" destId="{11FBB64F-4D79-40C3-934A-2D9C294F2ABD}" srcOrd="0" destOrd="0" presId="urn:microsoft.com/office/officeart/2005/8/layout/cycle4"/>
    <dgm:cxn modelId="{5607AA79-D2B0-4E8F-86C4-BDEAE2CA549B}" type="presOf" srcId="{7E07E04A-6E46-4B60-B547-0D8772E2877D}" destId="{9E803D7D-7C48-48CE-A816-E442E47D10DE}" srcOrd="0" destOrd="0" presId="urn:microsoft.com/office/officeart/2005/8/layout/cycle4"/>
    <dgm:cxn modelId="{3016BD85-4BCE-4FD6-896D-17683A1F27EC}" type="presOf" srcId="{D9B8AEDA-8975-438B-891D-66761369E3F5}" destId="{6AA85AD5-939E-43E3-AEE6-578577687C5C}" srcOrd="1" destOrd="1" presId="urn:microsoft.com/office/officeart/2005/8/layout/cycle4"/>
    <dgm:cxn modelId="{EACE79B1-8216-464D-8F3A-039316DA9535}" srcId="{7E07E04A-6E46-4B60-B547-0D8772E2877D}" destId="{CA378683-4DFD-470A-A0AE-D69F9D47B3F1}" srcOrd="1" destOrd="0" parTransId="{EFEC7282-CEFE-40E0-9C73-A431CA70F23E}" sibTransId="{365AFFCC-0DE3-415E-BDBD-BAD740D45228}"/>
    <dgm:cxn modelId="{5E292358-F5CF-4C50-9B95-0CBD5E4141DF}" srcId="{CB6FD4C1-8D08-417B-BF26-4C0EA76C177B}" destId="{D7D015E4-75AE-4E5B-AD4A-73689BF43AA3}" srcOrd="0" destOrd="0" parTransId="{582B530C-9FEC-481B-AAD9-76E0424F7CF5}" sibTransId="{F5355948-6EDA-4323-9B06-0B79AB0CD6B2}"/>
    <dgm:cxn modelId="{027F3CDE-EC52-41B0-88F7-24F620A8A6FF}" srcId="{A2BB107C-09E4-4679-9EB1-DE59432A8F9C}" destId="{CDDC3828-3C89-4198-8971-E5975A074513}" srcOrd="2" destOrd="0" parTransId="{7EB5FFD4-F9BB-42F8-AC37-A2D5F3EAD6BB}" sibTransId="{FC5BDD20-5EFC-4DE1-B1ED-C36578E73F66}"/>
    <dgm:cxn modelId="{0D1E7164-6B33-41DA-A757-D699E7251785}" srcId="{A2BB107C-09E4-4679-9EB1-DE59432A8F9C}" destId="{9C55EFB4-DE8D-430A-A000-AFB38DBCA099}" srcOrd="0" destOrd="0" parTransId="{734DC906-2968-4B65-85D6-2B4FC99D52C4}" sibTransId="{61003D99-F566-45EC-9F53-0F920C2D3F82}"/>
    <dgm:cxn modelId="{70F6771C-24C4-4116-9D9E-F43073A47B4F}" srcId="{DFAD08F3-FB14-4411-A7BC-0552D0AF8EA1}" destId="{B63C06BF-7B5B-4994-A908-5B117D0627BA}" srcOrd="0" destOrd="0" parTransId="{535B900A-8C5B-473F-95BA-3CF0979C7A85}" sibTransId="{7951FCA1-9F18-407E-92A2-6AC05BE83886}"/>
    <dgm:cxn modelId="{F4181C09-9165-434B-9D83-C18A19695E88}" srcId="{A2BB107C-09E4-4679-9EB1-DE59432A8F9C}" destId="{B912817E-9E5F-4DB4-B9C8-169FB3876ABE}" srcOrd="3" destOrd="0" parTransId="{792617A9-6AEE-4B86-B2A8-DC7F24D0FF4F}" sibTransId="{1B6D514F-2CAD-47CE-917E-812A8F51AF4D}"/>
    <dgm:cxn modelId="{0F8C4934-0574-43FF-9AD6-633D98FA7F15}" srcId="{2F873FB0-DCFB-4356-AFFA-5EBB602B3CED}" destId="{7E07E04A-6E46-4B60-B547-0D8772E2877D}" srcOrd="3" destOrd="0" parTransId="{8DFC39FA-60A8-42FF-8183-3A554081FC95}" sibTransId="{9DE3EE75-9C99-4D9E-8070-36944772C674}"/>
    <dgm:cxn modelId="{5144044C-5BBB-4174-A766-2E8360BB2896}" srcId="{7E07E04A-6E46-4B60-B547-0D8772E2877D}" destId="{B273C740-39C9-4FBF-BE7F-899A1129EE2B}" srcOrd="0" destOrd="0" parTransId="{6F8EEDA2-E37F-4F4B-B122-490A9917C402}" sibTransId="{A247983B-B315-4AE2-ABD9-6BF7648CBE8C}"/>
    <dgm:cxn modelId="{88321F75-A31A-40B7-AE9C-50BA5BDFCD73}" type="presOf" srcId="{A2BB107C-09E4-4679-9EB1-DE59432A8F9C}" destId="{5C2AE801-84D4-4487-B795-623298E7A524}" srcOrd="0" destOrd="0" presId="urn:microsoft.com/office/officeart/2005/8/layout/cycle4"/>
    <dgm:cxn modelId="{88798B0E-44D4-409C-B506-793B459C1FD8}" type="presOf" srcId="{3975B224-FAF2-4BA1-AC61-AF8B0DCEBC67}" destId="{2BE88F4E-5D9B-4AAC-8D2F-52B934345877}" srcOrd="1" destOrd="2" presId="urn:microsoft.com/office/officeart/2005/8/layout/cycle4"/>
    <dgm:cxn modelId="{7E3CCA04-9C03-4BF1-AACE-9E7BEDFC1660}" type="presOf" srcId="{0857BE93-3AF1-4389-BC2C-BBC46FFBDAEC}" destId="{3340AA19-DAF3-4928-A933-0BDDB01974AA}" srcOrd="0" destOrd="2" presId="urn:microsoft.com/office/officeart/2005/8/layout/cycle4"/>
    <dgm:cxn modelId="{4BA5C972-F8D3-475E-821E-1ACEABE95D2C}" type="presOf" srcId="{16524C8E-C648-4629-927C-8D0F8A00DE84}" destId="{11FBB64F-4D79-40C3-934A-2D9C294F2ABD}" srcOrd="0" destOrd="4" presId="urn:microsoft.com/office/officeart/2005/8/layout/cycle4"/>
    <dgm:cxn modelId="{BF606392-5E4A-42B6-8C8A-776907D30C1B}" type="presOf" srcId="{B912817E-9E5F-4DB4-B9C8-169FB3876ABE}" destId="{11FBB64F-4D79-40C3-934A-2D9C294F2ABD}" srcOrd="0" destOrd="3" presId="urn:microsoft.com/office/officeart/2005/8/layout/cycle4"/>
    <dgm:cxn modelId="{1541907C-8A14-4B21-8307-EF725E298EC3}" type="presOf" srcId="{3975B224-FAF2-4BA1-AC61-AF8B0DCEBC67}" destId="{4B341461-F1B8-4A76-9035-4B211284AADA}" srcOrd="0" destOrd="2" presId="urn:microsoft.com/office/officeart/2005/8/layout/cycle4"/>
    <dgm:cxn modelId="{5BD2CD39-D262-49B4-B20E-E9D30FDAB913}" type="presOf" srcId="{CA378683-4DFD-470A-A0AE-D69F9D47B3F1}" destId="{2BE88F4E-5D9B-4AAC-8D2F-52B934345877}" srcOrd="1" destOrd="1" presId="urn:microsoft.com/office/officeart/2005/8/layout/cycle4"/>
    <dgm:cxn modelId="{5D64CA26-3E51-4E1C-934F-9B2E124D3C59}" type="presOf" srcId="{D9B8AEDA-8975-438B-891D-66761369E3F5}" destId="{3340AA19-DAF3-4928-A933-0BDDB01974AA}" srcOrd="0" destOrd="1" presId="urn:microsoft.com/office/officeart/2005/8/layout/cycle4"/>
    <dgm:cxn modelId="{4B94F307-5AC6-4B04-A383-A9B93D067C67}" type="presOf" srcId="{0857BE93-3AF1-4389-BC2C-BBC46FFBDAEC}" destId="{6AA85AD5-939E-43E3-AEE6-578577687C5C}" srcOrd="1" destOrd="2" presId="urn:microsoft.com/office/officeart/2005/8/layout/cycle4"/>
    <dgm:cxn modelId="{0A88914F-0E44-432C-9B4D-17E922A25766}" type="presOf" srcId="{B912817E-9E5F-4DB4-B9C8-169FB3876ABE}" destId="{0F7021BB-6E98-4A94-A26D-918748697A28}" srcOrd="1" destOrd="3" presId="urn:microsoft.com/office/officeart/2005/8/layout/cycle4"/>
    <dgm:cxn modelId="{414412A1-ADE6-4CAA-9522-16852AE11DA9}" type="presOf" srcId="{6D66F35E-4FF9-47C0-BD03-9DA05086DFC7}" destId="{11FBB64F-4D79-40C3-934A-2D9C294F2ABD}" srcOrd="0" destOrd="1" presId="urn:microsoft.com/office/officeart/2005/8/layout/cycle4"/>
    <dgm:cxn modelId="{358471D0-704A-4B6D-9D58-457A2475F59B}" srcId="{CB6FD4C1-8D08-417B-BF26-4C0EA76C177B}" destId="{0857BE93-3AF1-4389-BC2C-BBC46FFBDAEC}" srcOrd="2" destOrd="0" parTransId="{F1F19DE1-C963-47D4-9991-BE12B72AD1E2}" sibTransId="{35174148-66B6-46D4-911B-79D616F5C850}"/>
    <dgm:cxn modelId="{43D88661-3B68-40AF-BC22-737C78A878FC}" type="presOf" srcId="{F80BB6DE-74B5-4E7D-B892-036AA79C3B2B}" destId="{4B341461-F1B8-4A76-9035-4B211284AADA}" srcOrd="0" destOrd="3" presId="urn:microsoft.com/office/officeart/2005/8/layout/cycle4"/>
    <dgm:cxn modelId="{7DAACA70-3189-42BA-825F-98457EDDF0ED}" srcId="{7E07E04A-6E46-4B60-B547-0D8772E2877D}" destId="{3975B224-FAF2-4BA1-AC61-AF8B0DCEBC67}" srcOrd="2" destOrd="0" parTransId="{F1C0A14A-76A0-4C05-A5A4-C1267603FE28}" sibTransId="{C8193FFB-F83C-4C1C-BE60-448BD55DFE55}"/>
    <dgm:cxn modelId="{C20D4A93-6EC6-4250-BDDC-E8BA9A90104F}" type="presOf" srcId="{6D66F35E-4FF9-47C0-BD03-9DA05086DFC7}" destId="{0F7021BB-6E98-4A94-A26D-918748697A28}" srcOrd="1" destOrd="1" presId="urn:microsoft.com/office/officeart/2005/8/layout/cycle4"/>
    <dgm:cxn modelId="{A33807ED-5775-4C22-A260-3F11D76BF301}" type="presOf" srcId="{B273C740-39C9-4FBF-BE7F-899A1129EE2B}" destId="{2BE88F4E-5D9B-4AAC-8D2F-52B934345877}" srcOrd="1" destOrd="0" presId="urn:microsoft.com/office/officeart/2005/8/layout/cycle4"/>
    <dgm:cxn modelId="{48F9E619-90DE-42F2-87C1-57504280DDAD}" type="presOf" srcId="{B63C06BF-7B5B-4994-A908-5B117D0627BA}" destId="{89725204-4DC1-4914-9450-33449AE4D9EC}" srcOrd="1" destOrd="0" presId="urn:microsoft.com/office/officeart/2005/8/layout/cycle4"/>
    <dgm:cxn modelId="{8ED6C491-AB20-4F25-AFE3-0A6A3698D3D1}" srcId="{DFAD08F3-FB14-4411-A7BC-0552D0AF8EA1}" destId="{B296361B-DC30-490A-9721-FC63AF8E7AB8}" srcOrd="1" destOrd="0" parTransId="{0FD344FB-A2B8-49A1-8AE4-8F36644C4B83}" sibTransId="{1D8F8410-0F41-45E7-8FDA-A6277536D0F4}"/>
    <dgm:cxn modelId="{178361E2-82E9-48DA-8C56-F5B65ABFD788}" type="presOf" srcId="{D7D015E4-75AE-4E5B-AD4A-73689BF43AA3}" destId="{6AA85AD5-939E-43E3-AEE6-578577687C5C}" srcOrd="1" destOrd="0" presId="urn:microsoft.com/office/officeart/2005/8/layout/cycle4"/>
    <dgm:cxn modelId="{168DB452-7570-4C68-978D-F1FD1B2FFE69}" type="presOf" srcId="{D7D015E4-75AE-4E5B-AD4A-73689BF43AA3}" destId="{3340AA19-DAF3-4928-A933-0BDDB01974AA}" srcOrd="0" destOrd="0" presId="urn:microsoft.com/office/officeart/2005/8/layout/cycle4"/>
    <dgm:cxn modelId="{4D110842-832D-48F5-9647-745394029CE8}" type="presOf" srcId="{DFAD08F3-FB14-4411-A7BC-0552D0AF8EA1}" destId="{AC26E12B-1F42-4DFA-BBAB-02FB970CE763}" srcOrd="0" destOrd="0" presId="urn:microsoft.com/office/officeart/2005/8/layout/cycle4"/>
    <dgm:cxn modelId="{84262FB1-9AC2-48E7-BE91-D5D9927793D6}" srcId="{2F873FB0-DCFB-4356-AFFA-5EBB602B3CED}" destId="{A2BB107C-09E4-4679-9EB1-DE59432A8F9C}" srcOrd="0" destOrd="0" parTransId="{6032DC11-A676-43FD-9342-CD1203417429}" sibTransId="{851DCBFD-F7F7-4D01-9086-2AC3DC2B3C51}"/>
    <dgm:cxn modelId="{BB1DAB67-4BFB-4EE8-ACB0-A7C033F706B5}" type="presOf" srcId="{B63C06BF-7B5B-4994-A908-5B117D0627BA}" destId="{E059F499-A80F-46C2-8270-531613620760}" srcOrd="0" destOrd="0" presId="urn:microsoft.com/office/officeart/2005/8/layout/cycle4"/>
    <dgm:cxn modelId="{C510EE6C-F4FF-4435-AF78-C39B9285A312}" type="presOf" srcId="{B273C740-39C9-4FBF-BE7F-899A1129EE2B}" destId="{4B341461-F1B8-4A76-9035-4B211284AADA}" srcOrd="0" destOrd="0" presId="urn:microsoft.com/office/officeart/2005/8/layout/cycle4"/>
    <dgm:cxn modelId="{26374BFC-EDA3-440D-ABE5-50880A5876AD}" srcId="{2F873FB0-DCFB-4356-AFFA-5EBB602B3CED}" destId="{DFAD08F3-FB14-4411-A7BC-0552D0AF8EA1}" srcOrd="1" destOrd="0" parTransId="{BB7CC19D-8032-4B4B-AF7A-5787B5FEAFE8}" sibTransId="{B202BB9E-60C4-4D6D-97A1-B9BB00A84EA9}"/>
    <dgm:cxn modelId="{6E4AF2ED-07D4-43A3-916A-0EA52BAF64DC}" type="presOf" srcId="{CA378683-4DFD-470A-A0AE-D69F9D47B3F1}" destId="{4B341461-F1B8-4A76-9035-4B211284AADA}" srcOrd="0" destOrd="1" presId="urn:microsoft.com/office/officeart/2005/8/layout/cycle4"/>
    <dgm:cxn modelId="{1887605A-875E-4A72-91DB-8D5C430FED8A}" type="presOf" srcId="{CB6FD4C1-8D08-417B-BF26-4C0EA76C177B}" destId="{D6C57148-031B-4229-AEE3-EADBC21872C1}" srcOrd="0" destOrd="0" presId="urn:microsoft.com/office/officeart/2005/8/layout/cycle4"/>
    <dgm:cxn modelId="{D9578BB9-97FC-4F36-A366-A632D7A8F46A}" type="presOf" srcId="{16524C8E-C648-4629-927C-8D0F8A00DE84}" destId="{0F7021BB-6E98-4A94-A26D-918748697A28}" srcOrd="1" destOrd="4" presId="urn:microsoft.com/office/officeart/2005/8/layout/cycle4"/>
    <dgm:cxn modelId="{50CCC4D6-1115-42D8-A03D-D1E1141B0EA4}" type="presOf" srcId="{2F873FB0-DCFB-4356-AFFA-5EBB602B3CED}" destId="{65F23F5D-594B-423B-9D8B-F2D34DAFED8F}" srcOrd="0" destOrd="0" presId="urn:microsoft.com/office/officeart/2005/8/layout/cycle4"/>
    <dgm:cxn modelId="{5B8135DC-F077-446C-B75C-66F40A654C9B}" type="presOf" srcId="{9C55EFB4-DE8D-430A-A000-AFB38DBCA099}" destId="{0F7021BB-6E98-4A94-A26D-918748697A28}" srcOrd="1" destOrd="0" presId="urn:microsoft.com/office/officeart/2005/8/layout/cycle4"/>
    <dgm:cxn modelId="{C33F1263-CC47-49F1-999E-4C4826AECCC9}" type="presOf" srcId="{B296361B-DC30-490A-9721-FC63AF8E7AB8}" destId="{89725204-4DC1-4914-9450-33449AE4D9EC}" srcOrd="1" destOrd="1" presId="urn:microsoft.com/office/officeart/2005/8/layout/cycle4"/>
    <dgm:cxn modelId="{9A574B33-A09F-4323-9AC3-9570471E2FDC}" srcId="{A2BB107C-09E4-4679-9EB1-DE59432A8F9C}" destId="{6D66F35E-4FF9-47C0-BD03-9DA05086DFC7}" srcOrd="1" destOrd="0" parTransId="{D3E230DF-166D-4925-8C14-3ABF3319535B}" sibTransId="{B7B99761-B558-48A1-9F23-F0492EA8F054}"/>
    <dgm:cxn modelId="{28607EA3-2A57-42C9-AB27-84551A1FE672}" srcId="{CB6FD4C1-8D08-417B-BF26-4C0EA76C177B}" destId="{D9B8AEDA-8975-438B-891D-66761369E3F5}" srcOrd="1" destOrd="0" parTransId="{2352E1A5-CF36-4805-9081-E281EFF5BFB6}" sibTransId="{C21DB671-C63A-414D-A72F-57B86A7DC793}"/>
    <dgm:cxn modelId="{19D2FE7F-40C6-4226-8FED-FD598EF47999}" type="presParOf" srcId="{65F23F5D-594B-423B-9D8B-F2D34DAFED8F}" destId="{6E050DC5-E937-4066-89ED-274AA892BEBF}" srcOrd="0" destOrd="0" presId="urn:microsoft.com/office/officeart/2005/8/layout/cycle4"/>
    <dgm:cxn modelId="{DEDA34E4-2053-4768-82FE-8124EF8E6291}" type="presParOf" srcId="{6E050DC5-E937-4066-89ED-274AA892BEBF}" destId="{AFBB413C-173D-4D26-8732-328CC30E9AD0}" srcOrd="0" destOrd="0" presId="urn:microsoft.com/office/officeart/2005/8/layout/cycle4"/>
    <dgm:cxn modelId="{34C72F4E-0AE0-4091-88D6-1176F47E7E94}" type="presParOf" srcId="{AFBB413C-173D-4D26-8732-328CC30E9AD0}" destId="{11FBB64F-4D79-40C3-934A-2D9C294F2ABD}" srcOrd="0" destOrd="0" presId="urn:microsoft.com/office/officeart/2005/8/layout/cycle4"/>
    <dgm:cxn modelId="{3D75402C-5197-46A4-B9E7-F868A04F85E9}" type="presParOf" srcId="{AFBB413C-173D-4D26-8732-328CC30E9AD0}" destId="{0F7021BB-6E98-4A94-A26D-918748697A28}" srcOrd="1" destOrd="0" presId="urn:microsoft.com/office/officeart/2005/8/layout/cycle4"/>
    <dgm:cxn modelId="{94BA3E20-C639-4444-A8EB-0B1262DF679A}" type="presParOf" srcId="{6E050DC5-E937-4066-89ED-274AA892BEBF}" destId="{3997B0BA-729B-4F23-8701-C5F7D7BFA5A9}" srcOrd="1" destOrd="0" presId="urn:microsoft.com/office/officeart/2005/8/layout/cycle4"/>
    <dgm:cxn modelId="{3A7EB4B2-7DC0-4933-BE11-7E374934B8B8}" type="presParOf" srcId="{3997B0BA-729B-4F23-8701-C5F7D7BFA5A9}" destId="{E059F499-A80F-46C2-8270-531613620760}" srcOrd="0" destOrd="0" presId="urn:microsoft.com/office/officeart/2005/8/layout/cycle4"/>
    <dgm:cxn modelId="{16C6585C-A889-49BE-ADDC-948502FDBEBF}" type="presParOf" srcId="{3997B0BA-729B-4F23-8701-C5F7D7BFA5A9}" destId="{89725204-4DC1-4914-9450-33449AE4D9EC}" srcOrd="1" destOrd="0" presId="urn:microsoft.com/office/officeart/2005/8/layout/cycle4"/>
    <dgm:cxn modelId="{3816F405-5C19-44AE-92A2-E0A3F3C5C4B1}" type="presParOf" srcId="{6E050DC5-E937-4066-89ED-274AA892BEBF}" destId="{000B4385-E5B8-4E84-B2E5-EC2457F4A1B1}" srcOrd="2" destOrd="0" presId="urn:microsoft.com/office/officeart/2005/8/layout/cycle4"/>
    <dgm:cxn modelId="{26CBE879-02AD-4057-8BC5-61B68D363812}" type="presParOf" srcId="{000B4385-E5B8-4E84-B2E5-EC2457F4A1B1}" destId="{3340AA19-DAF3-4928-A933-0BDDB01974AA}" srcOrd="0" destOrd="0" presId="urn:microsoft.com/office/officeart/2005/8/layout/cycle4"/>
    <dgm:cxn modelId="{9022648B-42D2-428A-B1F6-F6C9A6FA02D5}" type="presParOf" srcId="{000B4385-E5B8-4E84-B2E5-EC2457F4A1B1}" destId="{6AA85AD5-939E-43E3-AEE6-578577687C5C}" srcOrd="1" destOrd="0" presId="urn:microsoft.com/office/officeart/2005/8/layout/cycle4"/>
    <dgm:cxn modelId="{D2B1A9FA-ED68-451C-8B39-8EC8CFF58724}" type="presParOf" srcId="{6E050DC5-E937-4066-89ED-274AA892BEBF}" destId="{4E7AA350-AC25-45A8-BCCB-BB2EDD5EDFEF}" srcOrd="3" destOrd="0" presId="urn:microsoft.com/office/officeart/2005/8/layout/cycle4"/>
    <dgm:cxn modelId="{C1E1C05F-6256-4082-A7BC-59AE19FF7E8E}" type="presParOf" srcId="{4E7AA350-AC25-45A8-BCCB-BB2EDD5EDFEF}" destId="{4B341461-F1B8-4A76-9035-4B211284AADA}" srcOrd="0" destOrd="0" presId="urn:microsoft.com/office/officeart/2005/8/layout/cycle4"/>
    <dgm:cxn modelId="{475009A9-B665-49E7-8156-0B369C2889B4}" type="presParOf" srcId="{4E7AA350-AC25-45A8-BCCB-BB2EDD5EDFEF}" destId="{2BE88F4E-5D9B-4AAC-8D2F-52B934345877}" srcOrd="1" destOrd="0" presId="urn:microsoft.com/office/officeart/2005/8/layout/cycle4"/>
    <dgm:cxn modelId="{B906150B-D92B-4D02-B2FF-ECBA364B3A7E}" type="presParOf" srcId="{6E050DC5-E937-4066-89ED-274AA892BEBF}" destId="{5F7E29C7-85D5-4F48-849F-5A68943541FF}" srcOrd="4" destOrd="0" presId="urn:microsoft.com/office/officeart/2005/8/layout/cycle4"/>
    <dgm:cxn modelId="{FF686F85-5448-42C5-ACA2-A7A7C2778B30}" type="presParOf" srcId="{65F23F5D-594B-423B-9D8B-F2D34DAFED8F}" destId="{67773256-D796-4E6B-AC51-73D71CA8E150}" srcOrd="1" destOrd="0" presId="urn:microsoft.com/office/officeart/2005/8/layout/cycle4"/>
    <dgm:cxn modelId="{B6FDEC55-70A1-403D-8B61-BAF2A8D158FE}" type="presParOf" srcId="{67773256-D796-4E6B-AC51-73D71CA8E150}" destId="{5C2AE801-84D4-4487-B795-623298E7A524}" srcOrd="0" destOrd="0" presId="urn:microsoft.com/office/officeart/2005/8/layout/cycle4"/>
    <dgm:cxn modelId="{9C3C1C8A-94E9-4CA2-9EF4-216AE4E3269D}" type="presParOf" srcId="{67773256-D796-4E6B-AC51-73D71CA8E150}" destId="{AC26E12B-1F42-4DFA-BBAB-02FB970CE763}" srcOrd="1" destOrd="0" presId="urn:microsoft.com/office/officeart/2005/8/layout/cycle4"/>
    <dgm:cxn modelId="{61C39FE9-2E1E-407B-A351-C4F370C8AE42}" type="presParOf" srcId="{67773256-D796-4E6B-AC51-73D71CA8E150}" destId="{D6C57148-031B-4229-AEE3-EADBC21872C1}" srcOrd="2" destOrd="0" presId="urn:microsoft.com/office/officeart/2005/8/layout/cycle4"/>
    <dgm:cxn modelId="{3DC3427B-25C5-4447-98A6-6ADE5097E749}" type="presParOf" srcId="{67773256-D796-4E6B-AC51-73D71CA8E150}" destId="{9E803D7D-7C48-48CE-A816-E442E47D10DE}" srcOrd="3" destOrd="0" presId="urn:microsoft.com/office/officeart/2005/8/layout/cycle4"/>
    <dgm:cxn modelId="{C9CABED6-63CD-44A9-B2BD-CFDCBC7C3F6A}" type="presParOf" srcId="{67773256-D796-4E6B-AC51-73D71CA8E150}" destId="{0E79772B-CAF1-459A-A706-E74356C02B94}" srcOrd="4" destOrd="0" presId="urn:microsoft.com/office/officeart/2005/8/layout/cycle4"/>
    <dgm:cxn modelId="{1131E748-1357-4A88-B63F-00BD161337FB}" type="presParOf" srcId="{65F23F5D-594B-423B-9D8B-F2D34DAFED8F}" destId="{B94D76BA-80F3-4AB7-8878-1B3730467D37}" srcOrd="2" destOrd="0" presId="urn:microsoft.com/office/officeart/2005/8/layout/cycle4"/>
    <dgm:cxn modelId="{23E6A94F-8461-44E5-BD2A-122BB5E44296}" type="presParOf" srcId="{65F23F5D-594B-423B-9D8B-F2D34DAFED8F}" destId="{531BD651-E9F7-4EDB-965D-33AC3320A954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53CAC1D-8880-4558-AE5C-A1D82918226C}">
      <dsp:nvSpPr>
        <dsp:cNvPr id="0" name=""/>
        <dsp:cNvSpPr/>
      </dsp:nvSpPr>
      <dsp:spPr>
        <a:xfrm>
          <a:off x="2397621" y="1081"/>
          <a:ext cx="1300757" cy="13007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自我意识</a:t>
          </a:r>
          <a:endParaRPr lang="zh-CN" altLang="en-US" sz="2800" kern="1200" dirty="0"/>
        </a:p>
      </dsp:txBody>
      <dsp:txXfrm>
        <a:off x="2397621" y="1081"/>
        <a:ext cx="1300757" cy="1300757"/>
      </dsp:txXfrm>
    </dsp:sp>
    <dsp:sp modelId="{2052D5C9-D255-414D-A199-6A1C1709ECD2}">
      <dsp:nvSpPr>
        <dsp:cNvPr id="0" name=""/>
        <dsp:cNvSpPr/>
      </dsp:nvSpPr>
      <dsp:spPr>
        <a:xfrm rot="2700000">
          <a:off x="3558679" y="1115315"/>
          <a:ext cx="345358" cy="439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2700000">
        <a:off x="3558679" y="1115315"/>
        <a:ext cx="345358" cy="439005"/>
      </dsp:txXfrm>
    </dsp:sp>
    <dsp:sp modelId="{6E45BD62-6A71-44AC-9693-8E0B671A3710}">
      <dsp:nvSpPr>
        <dsp:cNvPr id="0" name=""/>
        <dsp:cNvSpPr/>
      </dsp:nvSpPr>
      <dsp:spPr>
        <a:xfrm>
          <a:off x="3778160" y="1381621"/>
          <a:ext cx="1300757" cy="13007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想象力</a:t>
          </a:r>
          <a:endParaRPr lang="zh-CN" altLang="en-US" sz="2800" kern="1200" dirty="0"/>
        </a:p>
      </dsp:txBody>
      <dsp:txXfrm>
        <a:off x="3778160" y="1381621"/>
        <a:ext cx="1300757" cy="1300757"/>
      </dsp:txXfrm>
    </dsp:sp>
    <dsp:sp modelId="{7F1E2D9E-5ACA-45D2-A5BA-B74A4A2D103C}">
      <dsp:nvSpPr>
        <dsp:cNvPr id="0" name=""/>
        <dsp:cNvSpPr/>
      </dsp:nvSpPr>
      <dsp:spPr>
        <a:xfrm rot="8100000">
          <a:off x="3572501" y="2495855"/>
          <a:ext cx="345358" cy="439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8100000">
        <a:off x="3572501" y="2495855"/>
        <a:ext cx="345358" cy="439005"/>
      </dsp:txXfrm>
    </dsp:sp>
    <dsp:sp modelId="{7B4266BC-598A-4403-AC17-F64759F510F2}">
      <dsp:nvSpPr>
        <dsp:cNvPr id="0" name=""/>
        <dsp:cNvSpPr/>
      </dsp:nvSpPr>
      <dsp:spPr>
        <a:xfrm>
          <a:off x="2397621" y="2762160"/>
          <a:ext cx="1300757" cy="13007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良知</a:t>
          </a:r>
          <a:endParaRPr lang="zh-CN" altLang="en-US" sz="2800" kern="1200" dirty="0"/>
        </a:p>
      </dsp:txBody>
      <dsp:txXfrm>
        <a:off x="2397621" y="2762160"/>
        <a:ext cx="1300757" cy="1300757"/>
      </dsp:txXfrm>
    </dsp:sp>
    <dsp:sp modelId="{9C48D105-09A7-4CE9-BB2A-15CBCEDA9978}">
      <dsp:nvSpPr>
        <dsp:cNvPr id="0" name=""/>
        <dsp:cNvSpPr/>
      </dsp:nvSpPr>
      <dsp:spPr>
        <a:xfrm rot="13500000">
          <a:off x="2191962" y="2509678"/>
          <a:ext cx="345358" cy="439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13500000">
        <a:off x="2191962" y="2509678"/>
        <a:ext cx="345358" cy="439005"/>
      </dsp:txXfrm>
    </dsp:sp>
    <dsp:sp modelId="{104AA45C-DE5E-409D-9B31-0C9FAFE00CF0}">
      <dsp:nvSpPr>
        <dsp:cNvPr id="0" name=""/>
        <dsp:cNvSpPr/>
      </dsp:nvSpPr>
      <dsp:spPr>
        <a:xfrm>
          <a:off x="1017081" y="1381621"/>
          <a:ext cx="1300757" cy="13007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独立意志</a:t>
          </a:r>
          <a:endParaRPr lang="zh-CN" altLang="en-US" sz="2800" kern="1200" dirty="0"/>
        </a:p>
      </dsp:txBody>
      <dsp:txXfrm>
        <a:off x="1017081" y="1381621"/>
        <a:ext cx="1300757" cy="1300757"/>
      </dsp:txXfrm>
    </dsp:sp>
    <dsp:sp modelId="{A5D4A91E-FC04-4783-B93E-806DB36037ED}">
      <dsp:nvSpPr>
        <dsp:cNvPr id="0" name=""/>
        <dsp:cNvSpPr/>
      </dsp:nvSpPr>
      <dsp:spPr>
        <a:xfrm rot="18900000">
          <a:off x="2178139" y="1129138"/>
          <a:ext cx="345358" cy="439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18900000">
        <a:off x="2178139" y="1129138"/>
        <a:ext cx="345358" cy="43900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04E3C-D74A-4C3B-AA34-13C8D927E87E}" type="datetimeFigureOut">
              <a:rPr lang="zh-CN" altLang="en-US" smtClean="0"/>
              <a:pPr/>
              <a:t>2012/2/20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13D22-061A-48A5-A5DC-8BD123CEBD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dirty="0" smtClean="0"/>
              <a:t>四大部分：</a:t>
            </a:r>
          </a:p>
          <a:p>
            <a:r>
              <a:rPr lang="zh-CN" altLang="en-US" dirty="0" smtClean="0"/>
              <a:t>第一部分：重新探讨自我</a:t>
            </a:r>
          </a:p>
          <a:p>
            <a:r>
              <a:rPr lang="zh-CN" altLang="en-US" dirty="0" smtClean="0"/>
              <a:t>第二部分  个人的成功：从依赖到独立</a:t>
            </a:r>
          </a:p>
          <a:p>
            <a:r>
              <a:rPr lang="zh-CN" altLang="en-US" dirty="0" smtClean="0"/>
              <a:t>第三部分  公众的成功：从独立到互赖</a:t>
            </a:r>
          </a:p>
          <a:p>
            <a:r>
              <a:rPr lang="zh-CN" altLang="en-US" dirty="0" smtClean="0"/>
              <a:t>第四部分  全面观照生命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FF0000"/>
                </a:solidFill>
              </a:rPr>
              <a:t>有效管理是掌握重点式的管理，它把重要的事情放在第一位。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FF0000"/>
                </a:solidFill>
              </a:rPr>
              <a:t>由领导决定什么是重点后，再靠自制力来掌握重点，时时刻刻把它们放在第一位，以免被感觉、情绪或冲动所左右。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endParaRPr lang="en-US" altLang="zh-CN" sz="12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重要之事决不可受芝麻绿豆小事牵绊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                                               </a:t>
            </a:r>
            <a:r>
              <a:rPr lang="en-US" altLang="zh-CN" b="1" dirty="0" smtClean="0">
                <a:solidFill>
                  <a:srgbClr val="FF0000"/>
                </a:solidFill>
              </a:rPr>
              <a:t>----</a:t>
            </a:r>
            <a:r>
              <a:rPr lang="zh-CN" altLang="en-US" b="1" dirty="0" smtClean="0">
                <a:solidFill>
                  <a:srgbClr val="FF0000"/>
                </a:solidFill>
              </a:rPr>
              <a:t>歌德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FF0000"/>
                </a:solidFill>
              </a:rPr>
              <a:t>利人利己者把生活看着一个合作的舞台，而不是一个角斗场。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FF0000"/>
                </a:solidFill>
              </a:rPr>
              <a:t>一般人看事情多用二分法：非强即弱、非胜即败。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FF0000"/>
                </a:solidFill>
              </a:rPr>
              <a:t>其实世界之大，人人都有立足的空间，他人之得不必就视为自己的之失。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FF0000"/>
                </a:solidFill>
              </a:rPr>
              <a:t>若要用一句话归纳我在人际关系方面学到的一个最重要的原则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，</a:t>
            </a:r>
            <a:endParaRPr lang="en-US" altLang="zh-CN" sz="1200" b="1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mtClean="0">
                <a:solidFill>
                  <a:srgbClr val="FF0000"/>
                </a:solidFill>
              </a:rPr>
              <a:t>那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就是：知彼解己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----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首先寻求去了解对方，然后再争取让对方了解自己。这一原则是进行有效人际关系的关键。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统合综效的基本心态是：如果一位具有相当聪明才智的人跟我意见不一致，那么对方的主张必定有我尚未体会的奥妙，值得加以了解；</a:t>
            </a:r>
          </a:p>
          <a:p>
            <a:pPr>
              <a:buFont typeface="Wingdings" pitchFamily="2" charset="2"/>
              <a:buNone/>
            </a:pPr>
            <a:r>
              <a:rPr lang="zh-CN" altLang="en-US" sz="1200" b="1" dirty="0" smtClean="0">
                <a:solidFill>
                  <a:srgbClr val="FF0000"/>
                </a:solidFill>
              </a:rPr>
              <a:t>与人合作最重要的是，重视不同个体的不同心理、情绪与智能，以及个人眼中所见到的不同世界。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sz="1200" b="1" dirty="0" smtClean="0">
                <a:solidFill>
                  <a:srgbClr val="FF0000"/>
                </a:solidFill>
              </a:rPr>
              <a:t>假如两人意见相同，其中一人必属多余。与所见略同的人沟通，毫无益处，要有分歧才有收获。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习惯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知识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技巧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意愿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知识：理论性的观念，指</a:t>
            </a:r>
            <a:r>
              <a:rPr lang="zh-CN" altLang="en-US" dirty="0" smtClean="0">
                <a:solidFill>
                  <a:srgbClr val="FF0000"/>
                </a:solidFill>
                <a:latin typeface="Times New Roman"/>
              </a:rPr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做什么</a:t>
            </a:r>
            <a:r>
              <a:rPr lang="zh-CN" altLang="en-US" dirty="0" smtClean="0">
                <a:solidFill>
                  <a:srgbClr val="FF0000"/>
                </a:solidFill>
                <a:latin typeface="Times New Roman"/>
              </a:rPr>
              <a:t>”</a:t>
            </a:r>
            <a:r>
              <a:rPr lang="zh-CN" altLang="en-US" dirty="0" smtClean="0">
                <a:solidFill>
                  <a:srgbClr val="FF0000"/>
                </a:solidFill>
              </a:rPr>
              <a:t>及</a:t>
            </a:r>
            <a:r>
              <a:rPr lang="zh-CN" altLang="en-US" dirty="0" smtClean="0">
                <a:solidFill>
                  <a:srgbClr val="FF0000"/>
                </a:solidFill>
                <a:latin typeface="Times New Roman"/>
              </a:rPr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为何做</a:t>
            </a:r>
            <a:r>
              <a:rPr lang="zh-CN" altLang="en-US" dirty="0" smtClean="0">
                <a:solidFill>
                  <a:srgbClr val="FF0000"/>
                </a:solidFill>
                <a:latin typeface="Times New Roman"/>
              </a:rPr>
              <a:t>”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技巧：是指</a:t>
            </a:r>
            <a:r>
              <a:rPr lang="zh-CN" altLang="en-US" dirty="0" smtClean="0">
                <a:solidFill>
                  <a:srgbClr val="FF0000"/>
                </a:solidFill>
                <a:latin typeface="Times New Roman"/>
              </a:rPr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如何做</a:t>
            </a:r>
            <a:r>
              <a:rPr lang="zh-CN" altLang="en-US" dirty="0" smtClean="0">
                <a:solidFill>
                  <a:srgbClr val="FF0000"/>
                </a:solidFill>
                <a:latin typeface="Times New Roman"/>
              </a:rPr>
              <a:t>”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意愿：则是</a:t>
            </a:r>
            <a:r>
              <a:rPr lang="zh-CN" altLang="en-US" dirty="0" smtClean="0">
                <a:solidFill>
                  <a:srgbClr val="FF0000"/>
                </a:solidFill>
                <a:latin typeface="Times New Roman"/>
              </a:rPr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想做</a:t>
            </a:r>
            <a:r>
              <a:rPr lang="zh-CN" altLang="en-US" dirty="0" smtClean="0">
                <a:solidFill>
                  <a:srgbClr val="FF0000"/>
                </a:solidFill>
                <a:latin typeface="Times New Roman"/>
              </a:rPr>
              <a:t>”</a:t>
            </a:r>
            <a:r>
              <a:rPr lang="zh-CN" altLang="en-US" dirty="0" smtClean="0">
                <a:solidFill>
                  <a:srgbClr val="FF0000"/>
                </a:solidFill>
              </a:rPr>
              <a:t>表示我们有付诸行动的愿望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 smtClean="0">
                <a:solidFill>
                  <a:schemeClr val="accent1"/>
                </a:solidFill>
              </a:rPr>
              <a:t>要培养一种习惯，三者缺一不可。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人生最值得的投资就是磨练自己，因为生活与服务人群都得靠自己，这是最珍贵的工具。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工作本身并不能带来经济上的安全感，具备良好的思考、学习、创造、与适应能力，才能立于不败之地。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拥有财富，并不代表经济独立，拥有创造财富的能力才真正可靠。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</a:rPr>
              <a:t>太多的人成功之后，反而感到空虚；得到名利之后，却发现牺牲了更多可贵的事物。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0000"/>
                </a:solidFill>
              </a:rPr>
              <a:t>因此，我们务必掌握真正重要的愿景，然后勇往直前坚持到底，使生活充满意义。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13D22-061A-48A5-A5DC-8BD123CEBDC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  <p:pic>
        <p:nvPicPr>
          <p:cNvPr id="3" name="Picture 9" descr="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3" y="4083719"/>
            <a:ext cx="1333500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" name="Picture 10" descr="4_副本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31113" y="4083719"/>
            <a:ext cx="1333500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11" descr="2_副本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950" y="3651919"/>
            <a:ext cx="2663825" cy="186531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12" descr="3_副本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51163" y="4083719"/>
            <a:ext cx="1333500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13" descr="6_副本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84888" y="4083719"/>
            <a:ext cx="1333500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5949950"/>
            <a:ext cx="7429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92696"/>
          </a:xfrm>
          <a:prstGeom prst="rect">
            <a:avLst/>
          </a:prstGeom>
        </p:spPr>
        <p:txBody>
          <a:bodyPr anchor="ctr"/>
          <a:lstStyle>
            <a:lvl1pPr algn="l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0232" y="83671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8032" y="83671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836712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600599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070749"/>
            <a:ext cx="2133600" cy="365125"/>
          </a:xfrm>
          <a:prstGeom prst="rect">
            <a:avLst/>
          </a:prstGeom>
        </p:spPr>
        <p:txBody>
          <a:bodyPr/>
          <a:lstStyle/>
          <a:p>
            <a:fld id="{2745F426-301B-47D0-9B62-1A7DA5A72292}" type="datetimeFigureOut">
              <a:rPr lang="zh-CN" altLang="en-US" smtClean="0"/>
              <a:pPr/>
              <a:t>2012/2/20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07074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070749"/>
            <a:ext cx="2133600" cy="365125"/>
          </a:xfrm>
          <a:prstGeom prst="rect">
            <a:avLst/>
          </a:prstGeom>
        </p:spPr>
        <p:txBody>
          <a:bodyPr/>
          <a:lstStyle/>
          <a:p>
            <a:fld id="{BA26F23B-1FE6-4CD3-9523-A2919A69E4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  <p:pic>
        <p:nvPicPr>
          <p:cNvPr id="3" name="Picture 9" descr="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3" y="4083719"/>
            <a:ext cx="1333500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" name="Picture 10" descr="4_副本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31113" y="4083719"/>
            <a:ext cx="1333500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11" descr="2_副本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950" y="3651919"/>
            <a:ext cx="2663825" cy="186531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12" descr="3_副本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51163" y="4083719"/>
            <a:ext cx="1333500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13" descr="6_副本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84888" y="4083719"/>
            <a:ext cx="1333500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177281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4704"/>
          </a:xfrm>
          <a:prstGeom prst="rect">
            <a:avLst/>
          </a:prstGeom>
        </p:spPr>
        <p:txBody>
          <a:bodyPr/>
          <a:lstStyle>
            <a:lvl1pPr algn="l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4704"/>
          </a:xfrm>
          <a:prstGeom prst="rect">
            <a:avLst/>
          </a:prstGeom>
        </p:spPr>
        <p:txBody>
          <a:bodyPr/>
          <a:lstStyle>
            <a:lvl1pPr algn="l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4704"/>
          </a:xfrm>
          <a:prstGeom prst="rect">
            <a:avLst/>
          </a:prstGeom>
        </p:spPr>
        <p:txBody>
          <a:bodyPr anchor="ctr"/>
          <a:lstStyle>
            <a:lvl1pPr algn="l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4704"/>
          </a:xfrm>
          <a:prstGeom prst="rect">
            <a:avLst/>
          </a:prstGeom>
        </p:spPr>
        <p:txBody>
          <a:bodyPr anchor="ctr"/>
          <a:lstStyle>
            <a:lvl1pPr algn="l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6" cstate="print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latin typeface="Arial" charset="0"/>
              <a:ea typeface="宋体" charset="-122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28627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28627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高效能人士的七个习惯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习惯一：积极主动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习惯一：积极主动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个人愿景的原则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刺激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反应</a:t>
            </a:r>
            <a:endParaRPr lang="en-US" altLang="zh-CN" dirty="0" smtClean="0"/>
          </a:p>
          <a:p>
            <a:r>
              <a:rPr lang="zh-CN" altLang="en-US" dirty="0" smtClean="0"/>
              <a:t>刺激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选择的自由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反应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5" name="图示 4"/>
          <p:cNvGraphicFramePr/>
          <p:nvPr/>
        </p:nvGraphicFramePr>
        <p:xfrm>
          <a:off x="1259632" y="2794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积极主动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个人愿景的原则</a:t>
            </a:r>
            <a:endParaRPr lang="zh-CN" altLang="en-US" dirty="0"/>
          </a:p>
        </p:txBody>
      </p:sp>
      <p:pic>
        <p:nvPicPr>
          <p:cNvPr id="13" name="内容占位符 12" descr="关注圈-影响圈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467544" y="1628799"/>
            <a:ext cx="4104456" cy="3533783"/>
          </a:xfrm>
        </p:spPr>
      </p:pic>
      <p:sp>
        <p:nvSpPr>
          <p:cNvPr id="14" name="文本占位符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拓展自己的知识和经验</a:t>
            </a:r>
            <a:endParaRPr lang="en-US" altLang="zh-CN" dirty="0" smtClean="0"/>
          </a:p>
          <a:p>
            <a:r>
              <a:rPr lang="zh-CN" altLang="en-US" dirty="0" smtClean="0"/>
              <a:t>建立自己的可信赖度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4282" y="3162674"/>
            <a:ext cx="1955435" cy="53265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积极主动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个人愿景的原则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788024" y="1484784"/>
            <a:ext cx="4040188" cy="639762"/>
          </a:xfrm>
        </p:spPr>
        <p:txBody>
          <a:bodyPr/>
          <a:lstStyle/>
          <a:p>
            <a:r>
              <a:rPr lang="zh-CN" altLang="en-US" dirty="0" smtClean="0"/>
              <a:t>消极被动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788024" y="2276872"/>
            <a:ext cx="4040188" cy="3951288"/>
          </a:xfrm>
        </p:spPr>
        <p:txBody>
          <a:bodyPr/>
          <a:lstStyle/>
          <a:p>
            <a:r>
              <a:rPr lang="zh-CN" altLang="en-US" dirty="0" smtClean="0"/>
              <a:t>我已无能为力</a:t>
            </a:r>
            <a:endParaRPr lang="en-US" altLang="zh-CN" dirty="0" smtClean="0"/>
          </a:p>
          <a:p>
            <a:r>
              <a:rPr lang="zh-CN" altLang="en-US" dirty="0" smtClean="0"/>
              <a:t>他把我气疯了</a:t>
            </a:r>
            <a:endParaRPr lang="en-US" altLang="zh-CN" dirty="0" smtClean="0"/>
          </a:p>
          <a:p>
            <a:r>
              <a:rPr lang="zh-CN" altLang="en-US" dirty="0" smtClean="0"/>
              <a:t>他们不会答应的</a:t>
            </a:r>
            <a:endParaRPr lang="en-US" altLang="zh-CN" dirty="0" smtClean="0"/>
          </a:p>
          <a:p>
            <a:r>
              <a:rPr lang="zh-CN" altLang="en-US" dirty="0" smtClean="0"/>
              <a:t>我只能这样做</a:t>
            </a:r>
            <a:endParaRPr lang="en-US" altLang="zh-CN" dirty="0" smtClean="0"/>
          </a:p>
          <a:p>
            <a:r>
              <a:rPr lang="zh-CN" altLang="en-US" dirty="0" smtClean="0"/>
              <a:t>我不能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我不得不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要是</a:t>
            </a:r>
            <a:r>
              <a:rPr lang="en-US" altLang="zh-CN" dirty="0" smtClean="0"/>
              <a:t>… </a:t>
            </a:r>
            <a:r>
              <a:rPr lang="zh-CN" altLang="en-US" dirty="0" smtClean="0"/>
              <a:t>就好了</a:t>
            </a:r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>
          <a:xfrm>
            <a:off x="323528" y="1484784"/>
            <a:ext cx="4041775" cy="639762"/>
          </a:xfrm>
        </p:spPr>
        <p:txBody>
          <a:bodyPr/>
          <a:lstStyle/>
          <a:p>
            <a:r>
              <a:rPr lang="zh-CN" altLang="en-US" dirty="0" smtClean="0"/>
              <a:t>积极主动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>
          <a:xfrm>
            <a:off x="251520" y="2276872"/>
            <a:ext cx="4498975" cy="3918421"/>
          </a:xfrm>
        </p:spPr>
        <p:txBody>
          <a:bodyPr/>
          <a:lstStyle/>
          <a:p>
            <a:r>
              <a:rPr lang="zh-CN" altLang="en-US" dirty="0" smtClean="0"/>
              <a:t>试试看有没有其他的可能性</a:t>
            </a:r>
            <a:endParaRPr lang="en-US" altLang="zh-CN" dirty="0" smtClean="0"/>
          </a:p>
          <a:p>
            <a:r>
              <a:rPr lang="zh-CN" altLang="en-US" dirty="0" smtClean="0"/>
              <a:t>我可以控制自己的情绪</a:t>
            </a:r>
            <a:endParaRPr lang="en-US" altLang="zh-CN" dirty="0" smtClean="0"/>
          </a:p>
          <a:p>
            <a:r>
              <a:rPr lang="zh-CN" altLang="en-US" dirty="0" smtClean="0"/>
              <a:t>我可以想出有效的表达方式</a:t>
            </a:r>
            <a:endParaRPr lang="en-US" altLang="zh-CN" dirty="0" smtClean="0"/>
          </a:p>
          <a:p>
            <a:r>
              <a:rPr lang="zh-CN" altLang="en-US" dirty="0" smtClean="0"/>
              <a:t>我能选择恰当的回应</a:t>
            </a:r>
            <a:endParaRPr lang="en-US" altLang="zh-CN" dirty="0" smtClean="0"/>
          </a:p>
          <a:p>
            <a:r>
              <a:rPr lang="zh-CN" altLang="en-US" dirty="0" smtClean="0"/>
              <a:t>我选择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我愿意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我打算</a:t>
            </a:r>
            <a:r>
              <a:rPr lang="en-US" altLang="zh-CN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习惯二：以终为始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习惯二：以终为始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自我领导的原则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所有事物都要经过两次创造（心智</a:t>
            </a:r>
            <a:r>
              <a:rPr lang="en-US" altLang="zh-CN" dirty="0" smtClean="0"/>
              <a:t>+</a:t>
            </a:r>
            <a:r>
              <a:rPr lang="zh-CN" altLang="en-US" dirty="0" smtClean="0"/>
              <a:t>实际）</a:t>
            </a:r>
          </a:p>
          <a:p>
            <a:r>
              <a:rPr lang="zh-CN" altLang="en-US" dirty="0" smtClean="0"/>
              <a:t>领导与管理：两次创造的体现</a:t>
            </a:r>
          </a:p>
          <a:p>
            <a:r>
              <a:rPr lang="zh-CN" altLang="en-US" dirty="0" smtClean="0"/>
              <a:t>万事万物均是终始的循环</a:t>
            </a:r>
          </a:p>
          <a:p>
            <a:r>
              <a:rPr lang="zh-CN" altLang="en-US" dirty="0" smtClean="0"/>
              <a:t>树立人生愿景，使自己不断追求最高境界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习惯二：以终为始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自我领导的原则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个人使命宣言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/>
              <a:t>家庭第一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/>
              <a:t>事业为重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/>
              <a:t>对自己心爱的人一定要忠贞不渝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/>
              <a:t>绝不放弃诚信原则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习惯二：以终为始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自我领导的原则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53136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你的生活重心是什么？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、以配偶为重心       </a:t>
            </a:r>
            <a:r>
              <a:rPr lang="en-US" altLang="zh-CN" dirty="0" smtClean="0"/>
              <a:t>7</a:t>
            </a:r>
            <a:r>
              <a:rPr lang="zh-CN" altLang="en-US" dirty="0" smtClean="0"/>
              <a:t>、以敌人或朋友为重心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、以家庭为重心       </a:t>
            </a:r>
            <a:r>
              <a:rPr lang="en-US" altLang="zh-CN" dirty="0" smtClean="0"/>
              <a:t>8</a:t>
            </a:r>
            <a:r>
              <a:rPr lang="zh-CN" altLang="en-US" dirty="0" smtClean="0"/>
              <a:t>、以宗教为重心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、以金钱为重心       </a:t>
            </a:r>
            <a:r>
              <a:rPr lang="en-US" altLang="zh-CN" dirty="0" smtClean="0"/>
              <a:t>9</a:t>
            </a:r>
            <a:r>
              <a:rPr lang="zh-CN" altLang="en-US" dirty="0" smtClean="0"/>
              <a:t>、以自我为重心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、以工作为重心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、以名利为重心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、以享乐为重心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习惯二：以终为始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自我领导的原则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确定角色和目标</a:t>
            </a:r>
          </a:p>
          <a:p>
            <a:r>
              <a:rPr lang="zh-CN" altLang="en-US" dirty="0" smtClean="0"/>
              <a:t>家庭使命宣言</a:t>
            </a:r>
          </a:p>
          <a:p>
            <a:r>
              <a:rPr lang="zh-CN" altLang="en-US" dirty="0" smtClean="0"/>
              <a:t>组织使命宣言</a:t>
            </a:r>
          </a:p>
          <a:p>
            <a:r>
              <a:rPr lang="zh-CN" altLang="en-US" dirty="0" smtClean="0"/>
              <a:t>惟有参与，才有认同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习惯三：要事第一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如果你是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如果你想成为高效能人士，你觉得要怎么做？</a:t>
            </a:r>
            <a:endParaRPr lang="en-US" altLang="zh-CN" dirty="0" smtClean="0"/>
          </a:p>
          <a:p>
            <a:r>
              <a:rPr lang="zh-CN" altLang="en-US" dirty="0" smtClean="0"/>
              <a:t>如果你已是高效能人士，你想跟大家分享哪些？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习惯三：要事第一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自我管理的原则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独立意志：有效管理的先决条件，强调人的重要度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四代时间管理理论的演进：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/>
              <a:t>第一代：着重利用便条和备忘录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/>
              <a:t>第二代：强调行事历和日程表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/>
              <a:t>第三代：是目前正流行、讲求优先顺序的观念，也就是依据轻重缓急，设定短、中、长期目标。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/>
              <a:t>第四代；否定</a:t>
            </a:r>
            <a:r>
              <a:rPr lang="zh-CN" altLang="en-US" dirty="0" smtClean="0">
                <a:latin typeface="Times New Roman"/>
              </a:rPr>
              <a:t>“</a:t>
            </a:r>
            <a:r>
              <a:rPr lang="zh-CN" altLang="en-US" dirty="0" smtClean="0"/>
              <a:t>时间管理</a:t>
            </a:r>
            <a:r>
              <a:rPr lang="zh-CN" altLang="en-US" dirty="0" smtClean="0">
                <a:latin typeface="Times New Roman"/>
              </a:rPr>
              <a:t>”</a:t>
            </a:r>
            <a:r>
              <a:rPr lang="zh-CN" altLang="en-US" dirty="0" smtClean="0"/>
              <a:t>而是强调</a:t>
            </a:r>
            <a:r>
              <a:rPr lang="zh-CN" altLang="en-US" dirty="0" smtClean="0">
                <a:latin typeface="Times New Roman"/>
              </a:rPr>
              <a:t>“</a:t>
            </a:r>
            <a:r>
              <a:rPr lang="zh-CN" altLang="en-US" dirty="0" smtClean="0"/>
              <a:t>个人管理</a:t>
            </a:r>
            <a:r>
              <a:rPr lang="zh-CN" altLang="en-US" dirty="0" smtClean="0">
                <a:latin typeface="Times New Roman"/>
              </a:rPr>
              <a:t>”</a:t>
            </a:r>
            <a:r>
              <a:rPr lang="zh-CN" altLang="en-US" dirty="0" smtClean="0"/>
              <a:t>。把重心放在维持产出和产能的平衡上。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习惯三：要事第一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自我管理的原则</a:t>
            </a:r>
            <a:endParaRPr lang="zh-CN" altLang="en-US" dirty="0"/>
          </a:p>
        </p:txBody>
      </p:sp>
      <p:pic>
        <p:nvPicPr>
          <p:cNvPr id="4" name="内容占位符 3" descr="200909061252197086210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83568" y="1285065"/>
            <a:ext cx="7704856" cy="52048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习惯三：要事第一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自我管理的原则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如何做到要事第一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、要勇于说</a:t>
            </a:r>
            <a:r>
              <a:rPr lang="zh-CN" altLang="en-US" dirty="0" smtClean="0">
                <a:latin typeface="Times New Roman"/>
              </a:rPr>
              <a:t>“</a:t>
            </a:r>
            <a:r>
              <a:rPr lang="zh-CN" altLang="en-US" dirty="0" smtClean="0"/>
              <a:t>不</a:t>
            </a:r>
            <a:r>
              <a:rPr lang="zh-CN" altLang="en-US" dirty="0" smtClean="0">
                <a:latin typeface="Times New Roman"/>
              </a:rPr>
              <a:t>”</a:t>
            </a:r>
            <a:r>
              <a:rPr lang="zh-CN" altLang="en-US" dirty="0" smtClean="0"/>
              <a:t>；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、集大成的时间管理理论；（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代时间管理）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、管理方法六标准；一致、平衡、有重心、重人性、能变通、携带方便。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、个人管理四步骤：确定角色、选择目标、安排进度、逐日调整。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、执行程序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习惯三：要事第一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自我管理的原则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高能效的秘诀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授权</a:t>
            </a:r>
          </a:p>
          <a:p>
            <a:endParaRPr lang="zh-CN" altLang="en-US" dirty="0" smtClean="0"/>
          </a:p>
          <a:p>
            <a:pPr>
              <a:buFont typeface="Wingdings" pitchFamily="2" charset="2"/>
              <a:buNone/>
            </a:pPr>
            <a:r>
              <a:rPr lang="zh-CN" altLang="en-US" dirty="0" smtClean="0"/>
              <a:t>提醒：授权不等于放权（放弃权力）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公众的成功：从独立到互赖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公众的成功：从独立到互赖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双赢思维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人际领导的原则</a:t>
            </a:r>
          </a:p>
          <a:p>
            <a:r>
              <a:rPr lang="zh-CN" altLang="en-US" dirty="0" smtClean="0"/>
              <a:t>知彼解己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移情沟通的原则</a:t>
            </a:r>
          </a:p>
          <a:p>
            <a:r>
              <a:rPr lang="zh-CN" altLang="en-US" dirty="0" smtClean="0"/>
              <a:t>统合综效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创造性合作的原则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公众的成功：从独立到互赖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个人情感帐户：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/>
              <a:t>理解他人</a:t>
            </a:r>
            <a:endParaRPr lang="zh-CN" altLang="en-US" dirty="0" smtClean="0"/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、注意小节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、信守承诺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明确期望</a:t>
            </a:r>
            <a:endParaRPr lang="zh-CN" altLang="en-US" dirty="0" smtClean="0"/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正直诚信</a:t>
            </a:r>
            <a:endParaRPr lang="en-US" altLang="zh-CN" dirty="0" smtClean="0"/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、勇于致歉</a:t>
            </a:r>
            <a:endParaRPr lang="en-US" altLang="zh-CN" dirty="0" smtClean="0"/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、无条件的爱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习惯四：双赢思维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习惯四：双赢思维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人际领导的原则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人际关系的六种模式：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、利人利己；（赢</a:t>
            </a:r>
            <a:r>
              <a:rPr lang="en-US" altLang="zh-CN" dirty="0" smtClean="0"/>
              <a:t>/</a:t>
            </a:r>
            <a:r>
              <a:rPr lang="zh-CN" altLang="en-US" dirty="0" smtClean="0"/>
              <a:t>赢）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、损人利己；（赢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、损己利人；（输</a:t>
            </a:r>
            <a:r>
              <a:rPr lang="en-US" altLang="zh-CN" dirty="0" smtClean="0"/>
              <a:t>/</a:t>
            </a:r>
            <a:r>
              <a:rPr lang="zh-CN" altLang="en-US" dirty="0" smtClean="0"/>
              <a:t>赢）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、两败俱伤；（输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、独善其身；（赢）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、好聚好散。（无交易）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习惯五：知彼解己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书籍介绍</a:t>
            </a:r>
            <a:endParaRPr lang="zh-CN" altLang="en-US" dirty="0"/>
          </a:p>
        </p:txBody>
      </p:sp>
      <p:pic>
        <p:nvPicPr>
          <p:cNvPr id="4" name="内容占位符 3" descr="485_G_1247843754362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779264" y="1600200"/>
            <a:ext cx="3394472" cy="4525963"/>
          </a:xfrm>
        </p:spPr>
      </p:pic>
      <p:pic>
        <p:nvPicPr>
          <p:cNvPr id="6" name="内容占位符 3" descr="99_1279009905x2Ri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648200" y="1910243"/>
            <a:ext cx="4038600" cy="39058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习惯五：知彼解己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移情沟通的原则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推己及人的四种反应：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、价值判断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、追根究底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、好为人师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、自以为是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习惯五：知彼解己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移情沟通的原则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有效沟通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Times New Roman" charset="0"/>
              </a:rPr>
              <a:t>用最有效的方法表达自己的意思</a:t>
            </a:r>
            <a:endParaRPr lang="zh-CN" altLang="en-US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  </a:t>
            </a:r>
            <a:r>
              <a:rPr lang="zh-CN" altLang="en-US" dirty="0" smtClean="0"/>
              <a:t>最有效的方法：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 </a:t>
            </a:r>
            <a:r>
              <a:rPr lang="zh-CN" altLang="en-US" dirty="0" smtClean="0">
                <a:latin typeface="Times New Roman" charset="0"/>
              </a:rPr>
              <a:t>              </a:t>
            </a:r>
            <a:r>
              <a:rPr lang="en-US" altLang="zh-CN" dirty="0" smtClean="0">
                <a:latin typeface="Times New Roman" charset="0"/>
              </a:rPr>
              <a:t>---</a:t>
            </a:r>
            <a:r>
              <a:rPr lang="zh-CN" altLang="en-US" dirty="0" smtClean="0">
                <a:latin typeface="Times New Roman" charset="0"/>
              </a:rPr>
              <a:t>文字</a:t>
            </a:r>
          </a:p>
          <a:p>
            <a:pPr algn="just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 smtClean="0">
                <a:latin typeface="Times New Roman" charset="0"/>
              </a:rPr>
              <a:t>               </a:t>
            </a:r>
            <a:r>
              <a:rPr lang="en-US" altLang="zh-CN" dirty="0" smtClean="0">
                <a:latin typeface="Times New Roman" charset="0"/>
              </a:rPr>
              <a:t>---</a:t>
            </a:r>
            <a:r>
              <a:rPr lang="zh-CN" altLang="en-US" dirty="0" smtClean="0">
                <a:latin typeface="Times New Roman" charset="0"/>
              </a:rPr>
              <a:t>图表</a:t>
            </a:r>
          </a:p>
          <a:p>
            <a:pPr algn="just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 smtClean="0">
                <a:latin typeface="Times New Roman" charset="0"/>
              </a:rPr>
              <a:t>               </a:t>
            </a:r>
            <a:r>
              <a:rPr lang="en-US" altLang="zh-CN" dirty="0" smtClean="0">
                <a:latin typeface="Times New Roman" charset="0"/>
              </a:rPr>
              <a:t>---</a:t>
            </a:r>
            <a:r>
              <a:rPr lang="zh-CN" altLang="en-US" dirty="0" smtClean="0">
                <a:latin typeface="Times New Roman" charset="0"/>
              </a:rPr>
              <a:t>语言</a:t>
            </a:r>
          </a:p>
          <a:p>
            <a:pPr algn="just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 smtClean="0">
                <a:latin typeface="Times New Roman" charset="0"/>
              </a:rPr>
              <a:t>               </a:t>
            </a:r>
            <a:r>
              <a:rPr lang="en-US" altLang="zh-CN" dirty="0" smtClean="0">
                <a:latin typeface="Times New Roman" charset="0"/>
              </a:rPr>
              <a:t>---</a:t>
            </a:r>
            <a:r>
              <a:rPr lang="zh-CN" altLang="en-US" dirty="0" smtClean="0">
                <a:latin typeface="Times New Roman" charset="0"/>
              </a:rPr>
              <a:t>动作</a:t>
            </a:r>
          </a:p>
          <a:p>
            <a:pPr algn="just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 smtClean="0">
                <a:latin typeface="Wingdings" pitchFamily="2" charset="2"/>
              </a:rPr>
              <a:t>n</a:t>
            </a:r>
            <a:r>
              <a:rPr lang="en-US" altLang="zh-CN" dirty="0" smtClean="0">
                <a:latin typeface="Times New Roman" charset="0"/>
                <a:cs typeface="Times New Roman" charset="0"/>
              </a:rPr>
              <a:t>       </a:t>
            </a:r>
            <a:r>
              <a:rPr lang="zh-CN" altLang="en-US" dirty="0" smtClean="0"/>
              <a:t>沟通的目的：</a:t>
            </a:r>
          </a:p>
          <a:p>
            <a:pPr algn="just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 smtClean="0">
                <a:latin typeface="Times New Roman" charset="0"/>
              </a:rPr>
              <a:t>          令对方明白及依照你心中的愿意去行事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习惯五：知彼解己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移情沟通的原则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    </a:t>
            </a:r>
            <a:r>
              <a:rPr lang="zh-CN" altLang="en-US" sz="4000" b="1" dirty="0" smtClean="0"/>
              <a:t>沟通的步骤：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1" dirty="0" smtClean="0">
              <a:latin typeface="Times New Roman" charset="0"/>
            </a:endParaRPr>
          </a:p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 smtClean="0">
                <a:latin typeface="Times New Roman" charset="0"/>
                <a:cs typeface="Times New Roman" charset="0"/>
              </a:rPr>
              <a:t>             </a:t>
            </a:r>
            <a:r>
              <a:rPr lang="zh-CN" altLang="en-US" dirty="0" smtClean="0"/>
              <a:t>产生意念</a:t>
            </a:r>
            <a:endParaRPr lang="zh-CN" altLang="en-US" dirty="0" smtClean="0">
              <a:latin typeface="Times New Roman" charset="0"/>
            </a:endParaRPr>
          </a:p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 smtClean="0">
                <a:latin typeface="Times New Roman" charset="0"/>
                <a:cs typeface="Times New Roman" charset="0"/>
              </a:rPr>
              <a:t>             </a:t>
            </a:r>
            <a:r>
              <a:rPr lang="zh-CN" altLang="en-US" dirty="0" smtClean="0"/>
              <a:t>传送</a:t>
            </a:r>
            <a:endParaRPr lang="zh-CN" altLang="en-US" dirty="0" smtClean="0">
              <a:latin typeface="Times New Roman" charset="0"/>
            </a:endParaRPr>
          </a:p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 smtClean="0">
                <a:latin typeface="Times New Roman" charset="0"/>
                <a:cs typeface="Times New Roman" charset="0"/>
              </a:rPr>
              <a:t>             </a:t>
            </a:r>
            <a:r>
              <a:rPr lang="zh-CN" altLang="en-US" dirty="0" smtClean="0"/>
              <a:t>接收</a:t>
            </a:r>
            <a:endParaRPr lang="zh-CN" altLang="en-US" dirty="0" smtClean="0">
              <a:latin typeface="Times New Roman" charset="0"/>
            </a:endParaRPr>
          </a:p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 smtClean="0">
                <a:latin typeface="Times New Roman" charset="0"/>
                <a:cs typeface="Times New Roman" charset="0"/>
              </a:rPr>
              <a:t>             </a:t>
            </a:r>
            <a:r>
              <a:rPr lang="zh-CN" altLang="en-US" dirty="0" smtClean="0"/>
              <a:t>领悟</a:t>
            </a:r>
            <a:endParaRPr lang="zh-CN" altLang="en-US" dirty="0" smtClean="0">
              <a:latin typeface="Times New Roman" charset="0"/>
            </a:endParaRPr>
          </a:p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 smtClean="0">
                <a:latin typeface="Times New Roman" charset="0"/>
                <a:cs typeface="Times New Roman" charset="0"/>
              </a:rPr>
              <a:t>             </a:t>
            </a:r>
            <a:r>
              <a:rPr lang="zh-CN" altLang="en-US" dirty="0" smtClean="0"/>
              <a:t>接受</a:t>
            </a:r>
            <a:endParaRPr lang="zh-CN" altLang="en-US" dirty="0" smtClean="0">
              <a:latin typeface="Times New Roman" charset="0"/>
            </a:endParaRPr>
          </a:p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 smtClean="0">
                <a:latin typeface="Times New Roman" charset="0"/>
                <a:cs typeface="Times New Roman" charset="0"/>
              </a:rPr>
              <a:t>             </a:t>
            </a:r>
            <a:r>
              <a:rPr lang="zh-CN" altLang="en-US" dirty="0" smtClean="0"/>
              <a:t>行动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习惯六：统合综效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习惯六：统合综效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创造性合作的原则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我以圣徒之所望自勉：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对关键性事务 </a:t>
            </a:r>
            <a:r>
              <a:rPr lang="en-US" altLang="zh-CN" sz="2800" dirty="0" smtClean="0">
                <a:solidFill>
                  <a:srgbClr val="FF0000"/>
                </a:solidFill>
              </a:rPr>
              <a:t>----</a:t>
            </a:r>
            <a:r>
              <a:rPr lang="zh-CN" altLang="en-US" sz="2800" dirty="0" smtClean="0">
                <a:solidFill>
                  <a:srgbClr val="FF0000"/>
                </a:solidFill>
              </a:rPr>
              <a:t>整合</a:t>
            </a:r>
            <a:r>
              <a:rPr lang="en-US" altLang="zh-CN" sz="2800" dirty="0" smtClean="0">
                <a:solidFill>
                  <a:srgbClr val="FF0000"/>
                </a:solidFill>
              </a:rPr>
              <a:t>  </a:t>
            </a: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对重大的事务 </a:t>
            </a:r>
            <a:r>
              <a:rPr lang="en-US" altLang="zh-CN" sz="2800" dirty="0" smtClean="0">
                <a:solidFill>
                  <a:srgbClr val="FF0000"/>
                </a:solidFill>
              </a:rPr>
              <a:t>----</a:t>
            </a:r>
            <a:r>
              <a:rPr lang="zh-CN" altLang="en-US" sz="2800" dirty="0" smtClean="0">
                <a:solidFill>
                  <a:srgbClr val="FF0000"/>
                </a:solidFill>
              </a:rPr>
              <a:t>求变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对所有的事务 </a:t>
            </a:r>
            <a:r>
              <a:rPr lang="en-US" altLang="zh-CN" sz="2800" dirty="0" smtClean="0">
                <a:solidFill>
                  <a:srgbClr val="FF0000"/>
                </a:solidFill>
              </a:rPr>
              <a:t>----</a:t>
            </a:r>
            <a:r>
              <a:rPr lang="zh-CN" altLang="en-US" sz="2800" dirty="0" smtClean="0">
                <a:solidFill>
                  <a:srgbClr val="FF0000"/>
                </a:solidFill>
              </a:rPr>
              <a:t> 宽大                         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                          美国总统布什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习惯六：统合综效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创造性合作的原则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敞开胸怀  博采众议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会议桌上的统合综效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沟通的层次：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自我防卫（输</a:t>
            </a:r>
            <a:r>
              <a:rPr lang="en-US" altLang="zh-CN" sz="2000" dirty="0" smtClean="0">
                <a:solidFill>
                  <a:srgbClr val="FF0000"/>
                </a:solidFill>
              </a:rPr>
              <a:t>/</a:t>
            </a:r>
            <a:r>
              <a:rPr lang="zh-CN" altLang="en-US" sz="2000" dirty="0" smtClean="0">
                <a:solidFill>
                  <a:srgbClr val="FF0000"/>
                </a:solidFill>
              </a:rPr>
              <a:t>赢）</a:t>
            </a:r>
            <a:r>
              <a:rPr lang="en-US" altLang="zh-CN" sz="2000" dirty="0" smtClean="0">
                <a:solidFill>
                  <a:srgbClr val="FF0000"/>
                </a:solidFill>
              </a:rPr>
              <a:t>—</a:t>
            </a:r>
            <a:r>
              <a:rPr lang="zh-CN" altLang="en-US" sz="2000" dirty="0" smtClean="0">
                <a:solidFill>
                  <a:srgbClr val="FF0000"/>
                </a:solidFill>
              </a:rPr>
              <a:t>彼此尊重（协作）</a:t>
            </a:r>
            <a:r>
              <a:rPr lang="en-US" altLang="zh-CN" sz="2000" dirty="0" smtClean="0">
                <a:solidFill>
                  <a:srgbClr val="FF0000"/>
                </a:solidFill>
              </a:rPr>
              <a:t>--</a:t>
            </a:r>
            <a:r>
              <a:rPr lang="zh-CN" altLang="en-US" sz="2000" dirty="0" smtClean="0">
                <a:solidFill>
                  <a:srgbClr val="FF0000"/>
                </a:solidFill>
              </a:rPr>
              <a:t>统合综效（双赢）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消极协作  尊重差异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化阻力为助力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重视个人参与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习惯七：不断更新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lang="zh-CN" altLang="en-US" dirty="0" smtClean="0"/>
              <a:t>习惯七：不断更新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平衡的自我更新原则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51520" y="1124744"/>
          <a:ext cx="8435280" cy="492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七个习惯的相辅相成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越是</a:t>
            </a:r>
            <a:r>
              <a:rPr lang="zh-CN" altLang="en-US" dirty="0" smtClean="0">
                <a:solidFill>
                  <a:srgbClr val="FF0000"/>
                </a:solidFill>
              </a:rPr>
              <a:t>积极主动</a:t>
            </a:r>
            <a:r>
              <a:rPr lang="zh-CN" altLang="en-US" dirty="0" smtClean="0"/>
              <a:t>的人，越能掌握</a:t>
            </a:r>
            <a:r>
              <a:rPr lang="zh-CN" altLang="en-US" dirty="0" smtClean="0">
                <a:solidFill>
                  <a:srgbClr val="FF0000"/>
                </a:solidFill>
              </a:rPr>
              <a:t>人生方向</a:t>
            </a:r>
            <a:r>
              <a:rPr lang="zh-CN" altLang="en-US" dirty="0" smtClean="0"/>
              <a:t>，也能</a:t>
            </a:r>
            <a:r>
              <a:rPr lang="zh-CN" altLang="en-US" dirty="0" smtClean="0">
                <a:solidFill>
                  <a:srgbClr val="FF0000"/>
                </a:solidFill>
              </a:rPr>
              <a:t>有效管理人生</a:t>
            </a:r>
            <a:r>
              <a:rPr lang="zh-CN" altLang="en-US" dirty="0" smtClean="0"/>
              <a:t>。能</a:t>
            </a:r>
            <a:r>
              <a:rPr lang="zh-CN" altLang="en-US" dirty="0" smtClean="0">
                <a:solidFill>
                  <a:srgbClr val="FF0000"/>
                </a:solidFill>
              </a:rPr>
              <a:t>不断更新</a:t>
            </a:r>
            <a:r>
              <a:rPr lang="zh-CN" altLang="en-US" dirty="0" smtClean="0"/>
              <a:t>的人，方懂得</a:t>
            </a:r>
            <a:r>
              <a:rPr lang="zh-CN" altLang="en-US" dirty="0" smtClean="0">
                <a:solidFill>
                  <a:srgbClr val="FF0000"/>
                </a:solidFill>
              </a:rPr>
              <a:t>如何了解别人</a:t>
            </a:r>
            <a:r>
              <a:rPr lang="zh-CN" altLang="en-US" dirty="0" smtClean="0"/>
              <a:t>，寻求</a:t>
            </a:r>
            <a:r>
              <a:rPr lang="zh-CN" altLang="en-US" dirty="0" smtClean="0">
                <a:solidFill>
                  <a:srgbClr val="FF0000"/>
                </a:solidFill>
              </a:rPr>
              <a:t>圆满的解决之道</a:t>
            </a:r>
            <a:r>
              <a:rPr lang="zh-CN" altLang="en-US" dirty="0" smtClean="0"/>
              <a:t>。同理，一个人越独立</a:t>
            </a:r>
            <a:r>
              <a:rPr lang="en-US" altLang="zh-CN" dirty="0" smtClean="0"/>
              <a:t>(</a:t>
            </a:r>
            <a:r>
              <a:rPr lang="zh-CN" altLang="en-US" dirty="0" smtClean="0"/>
              <a:t>习惯</a:t>
            </a:r>
            <a:r>
              <a:rPr lang="en-US" altLang="zh-CN" dirty="0" smtClean="0"/>
              <a:t>123)</a:t>
            </a:r>
            <a:r>
              <a:rPr lang="zh-CN" altLang="en-US" dirty="0" smtClean="0"/>
              <a:t>，就越善于与别人相处</a:t>
            </a:r>
            <a:r>
              <a:rPr lang="en-US" altLang="zh-CN" dirty="0" smtClean="0"/>
              <a:t>(</a:t>
            </a:r>
            <a:r>
              <a:rPr lang="zh-CN" altLang="en-US" dirty="0" smtClean="0"/>
              <a:t>习惯</a:t>
            </a:r>
            <a:r>
              <a:rPr lang="en-US" altLang="zh-CN" dirty="0" smtClean="0"/>
              <a:t>456)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高效能</a:t>
            </a:r>
            <a:r>
              <a:rPr lang="en-US" altLang="zh-CN" dirty="0" smtClean="0"/>
              <a:t>VS</a:t>
            </a:r>
            <a:r>
              <a:rPr lang="zh-CN" altLang="en-US" dirty="0" smtClean="0"/>
              <a:t>低效能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高效能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积极主动</a:t>
            </a:r>
            <a:endParaRPr lang="en-US" altLang="zh-CN" dirty="0" smtClean="0"/>
          </a:p>
          <a:p>
            <a:r>
              <a:rPr lang="zh-CN" altLang="en-US" dirty="0" smtClean="0"/>
              <a:t>以终为始</a:t>
            </a:r>
            <a:endParaRPr lang="en-US" altLang="zh-CN" dirty="0" smtClean="0"/>
          </a:p>
          <a:p>
            <a:r>
              <a:rPr lang="zh-CN" altLang="en-US" dirty="0" smtClean="0"/>
              <a:t>要事第一</a:t>
            </a:r>
            <a:endParaRPr lang="en-US" altLang="zh-CN" dirty="0" smtClean="0"/>
          </a:p>
          <a:p>
            <a:r>
              <a:rPr lang="zh-CN" altLang="en-US" dirty="0" smtClean="0"/>
              <a:t>双赢思维</a:t>
            </a:r>
            <a:endParaRPr lang="en-US" altLang="zh-CN" dirty="0" smtClean="0"/>
          </a:p>
          <a:p>
            <a:r>
              <a:rPr lang="zh-CN" altLang="en-US" dirty="0" smtClean="0"/>
              <a:t>知彼解己</a:t>
            </a:r>
            <a:endParaRPr lang="en-US" altLang="zh-CN" dirty="0" smtClean="0"/>
          </a:p>
          <a:p>
            <a:r>
              <a:rPr lang="zh-CN" altLang="en-US" dirty="0" smtClean="0"/>
              <a:t>统合综效</a:t>
            </a:r>
            <a:endParaRPr lang="en-US" altLang="zh-CN" dirty="0" smtClean="0"/>
          </a:p>
          <a:p>
            <a:r>
              <a:rPr lang="zh-CN" altLang="en-US" dirty="0" smtClean="0"/>
              <a:t>不断更新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低效能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怀疑自己、怨天尤人</a:t>
            </a:r>
            <a:endParaRPr lang="en-US" altLang="zh-CN" dirty="0" smtClean="0"/>
          </a:p>
          <a:p>
            <a:r>
              <a:rPr lang="zh-CN" altLang="en-US" dirty="0" smtClean="0"/>
              <a:t>走到那里算那里</a:t>
            </a:r>
            <a:endParaRPr lang="en-US" altLang="zh-CN" dirty="0" smtClean="0"/>
          </a:p>
          <a:p>
            <a:r>
              <a:rPr lang="zh-CN" altLang="en-US" dirty="0" smtClean="0"/>
              <a:t>有事再做，越做越急</a:t>
            </a:r>
            <a:endParaRPr lang="en-US" altLang="zh-CN" dirty="0" smtClean="0"/>
          </a:p>
          <a:p>
            <a:r>
              <a:rPr lang="zh-CN" altLang="en-US" dirty="0" smtClean="0"/>
              <a:t>我赢你输</a:t>
            </a:r>
            <a:endParaRPr lang="en-US" altLang="zh-CN" dirty="0" smtClean="0"/>
          </a:p>
          <a:p>
            <a:r>
              <a:rPr lang="zh-CN" altLang="en-US" dirty="0" smtClean="0"/>
              <a:t>谁都别说，都听我的</a:t>
            </a:r>
            <a:endParaRPr lang="en-US" altLang="zh-CN" dirty="0" smtClean="0"/>
          </a:p>
          <a:p>
            <a:r>
              <a:rPr lang="zh-CN" altLang="en-US" dirty="0" smtClean="0"/>
              <a:t>要么占上风 要么妥协</a:t>
            </a:r>
            <a:endParaRPr lang="en-US" altLang="zh-CN" dirty="0" smtClean="0"/>
          </a:p>
          <a:p>
            <a:r>
              <a:rPr lang="zh-CN" altLang="en-US" dirty="0" smtClean="0"/>
              <a:t>惧怕改变，不愿前进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内因和外因的共同作用</a:t>
            </a:r>
            <a:endParaRPr lang="en-US" altLang="zh-CN" dirty="0" smtClean="0"/>
          </a:p>
          <a:p>
            <a:r>
              <a:rPr lang="zh-CN" altLang="en-US" dirty="0" smtClean="0"/>
              <a:t>原则和价值观</a:t>
            </a:r>
            <a:endParaRPr lang="en-US" altLang="zh-CN" dirty="0" smtClean="0"/>
          </a:p>
          <a:p>
            <a:r>
              <a:rPr lang="zh-CN" altLang="en-US" dirty="0" smtClean="0"/>
              <a:t>习惯的要素</a:t>
            </a:r>
            <a:endParaRPr lang="en-US" altLang="zh-CN" dirty="0" smtClean="0"/>
          </a:p>
          <a:p>
            <a:r>
              <a:rPr lang="zh-CN" altLang="en-US" dirty="0" smtClean="0"/>
              <a:t>习惯和成长的关系</a:t>
            </a:r>
            <a:endParaRPr lang="en-US" altLang="zh-CN" dirty="0" smtClean="0"/>
          </a:p>
          <a:p>
            <a:r>
              <a:rPr lang="zh-CN" altLang="en-US" dirty="0" smtClean="0"/>
              <a:t>有效性的定义：产出和产能的平衡</a:t>
            </a:r>
            <a:endParaRPr lang="en-US" altLang="zh-CN" dirty="0" smtClean="0"/>
          </a:p>
          <a:p>
            <a:r>
              <a:rPr lang="zh-CN" altLang="en-US" dirty="0" smtClean="0"/>
              <a:t>关注圈、影响圈、控制圈</a:t>
            </a:r>
            <a:endParaRPr lang="en-US" altLang="zh-CN" dirty="0" smtClean="0"/>
          </a:p>
          <a:p>
            <a:r>
              <a:rPr lang="zh-CN" altLang="en-US" dirty="0" smtClean="0"/>
              <a:t>情感账户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培养习惯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习惯是知识、技能和意愿的交集</a:t>
            </a:r>
            <a:endParaRPr lang="en-US" altLang="zh-CN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132856"/>
            <a:ext cx="6696744" cy="3973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成长三阶段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、依赖  以</a:t>
            </a:r>
            <a:r>
              <a:rPr lang="zh-CN" altLang="en-US" dirty="0" smtClean="0">
                <a:latin typeface="Times New Roman"/>
              </a:rPr>
              <a:t>“</a:t>
            </a:r>
            <a:r>
              <a:rPr lang="zh-CN" altLang="en-US" dirty="0" smtClean="0"/>
              <a:t>你</a:t>
            </a:r>
            <a:r>
              <a:rPr lang="zh-CN" altLang="en-US" dirty="0" smtClean="0">
                <a:latin typeface="Times New Roman"/>
              </a:rPr>
              <a:t>”</a:t>
            </a:r>
            <a:r>
              <a:rPr lang="zh-CN" altLang="en-US" dirty="0" smtClean="0"/>
              <a:t>自己为中心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、独立   作眼于</a:t>
            </a:r>
            <a:r>
              <a:rPr lang="zh-CN" altLang="en-US" dirty="0" smtClean="0">
                <a:latin typeface="Times New Roman"/>
              </a:rPr>
              <a:t>“</a:t>
            </a:r>
            <a:r>
              <a:rPr lang="zh-CN" altLang="en-US" dirty="0" smtClean="0"/>
              <a:t>我</a:t>
            </a:r>
            <a:r>
              <a:rPr lang="zh-CN" altLang="en-US" dirty="0" smtClean="0">
                <a:latin typeface="Times New Roman"/>
              </a:rPr>
              <a:t>”</a:t>
            </a:r>
            <a:r>
              <a:rPr lang="zh-CN" altLang="en-US" dirty="0" smtClean="0"/>
              <a:t>的观念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、互赖   从</a:t>
            </a:r>
            <a:r>
              <a:rPr lang="zh-CN" altLang="en-US" dirty="0" smtClean="0">
                <a:latin typeface="Times New Roman"/>
              </a:rPr>
              <a:t>“</a:t>
            </a:r>
            <a:r>
              <a:rPr lang="zh-CN" altLang="en-US" dirty="0" smtClean="0"/>
              <a:t>我们</a:t>
            </a:r>
            <a:r>
              <a:rPr lang="zh-CN" altLang="en-US" dirty="0" smtClean="0">
                <a:latin typeface="Times New Roman"/>
              </a:rPr>
              <a:t>”</a:t>
            </a:r>
            <a:r>
              <a:rPr lang="zh-CN" altLang="en-US" dirty="0" smtClean="0"/>
              <a:t>的观念出发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个人的成功：从依赖到独立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个人的成功：从依赖到独立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积极主动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个人愿景的原则</a:t>
            </a:r>
          </a:p>
          <a:p>
            <a:r>
              <a:rPr lang="zh-CN" altLang="en-US" dirty="0" smtClean="0"/>
              <a:t>以终为始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自我领导的原则</a:t>
            </a:r>
          </a:p>
          <a:p>
            <a:r>
              <a:rPr lang="zh-CN" altLang="en-US" dirty="0" smtClean="0"/>
              <a:t>要事第一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自我管理的原则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成思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724</TotalTime>
  <Words>1693</Words>
  <Application>Microsoft Office PowerPoint</Application>
  <PresentationFormat>全屏显示(4:3)</PresentationFormat>
  <Paragraphs>249</Paragraphs>
  <Slides>39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成思PPT模板</vt:lpstr>
      <vt:lpstr>高效能人士的七个习惯</vt:lpstr>
      <vt:lpstr>如果你是…</vt:lpstr>
      <vt:lpstr>书籍介绍</vt:lpstr>
      <vt:lpstr>高效能VS低效能</vt:lpstr>
      <vt:lpstr>基本概念</vt:lpstr>
      <vt:lpstr>培养习惯</vt:lpstr>
      <vt:lpstr>成长</vt:lpstr>
      <vt:lpstr>个人的成功：从依赖到独立</vt:lpstr>
      <vt:lpstr>个人的成功：从依赖到独立</vt:lpstr>
      <vt:lpstr>习惯一：积极主动</vt:lpstr>
      <vt:lpstr>习惯一：积极主动—个人愿景的原则</vt:lpstr>
      <vt:lpstr>积极主动—个人愿景的原则</vt:lpstr>
      <vt:lpstr>积极主动—个人愿景的原则</vt:lpstr>
      <vt:lpstr>习惯二：以终为始</vt:lpstr>
      <vt:lpstr>习惯二：以终为始—自我领导的原则</vt:lpstr>
      <vt:lpstr>习惯二：以终为始—自我领导的原则</vt:lpstr>
      <vt:lpstr>习惯二：以终为始—自我领导的原则</vt:lpstr>
      <vt:lpstr>习惯二：以终为始—自我领导的原则</vt:lpstr>
      <vt:lpstr>习惯三：要事第一</vt:lpstr>
      <vt:lpstr>习惯三：要事第一—自我管理的原则</vt:lpstr>
      <vt:lpstr>习惯三：要事第一—自我管理的原则</vt:lpstr>
      <vt:lpstr>习惯三：要事第一—自我管理的原则</vt:lpstr>
      <vt:lpstr>习惯三：要事第一—自我管理的原则</vt:lpstr>
      <vt:lpstr>公众的成功：从独立到互赖</vt:lpstr>
      <vt:lpstr>公众的成功：从独立到互赖</vt:lpstr>
      <vt:lpstr>公众的成功：从独立到互赖</vt:lpstr>
      <vt:lpstr>习惯四：双赢思维</vt:lpstr>
      <vt:lpstr>习惯四：双赢思维—人际领导的原则</vt:lpstr>
      <vt:lpstr>习惯五：知彼解己</vt:lpstr>
      <vt:lpstr>习惯五：知彼解己—移情沟通的原则</vt:lpstr>
      <vt:lpstr>习惯五：知彼解己—移情沟通的原则</vt:lpstr>
      <vt:lpstr>习惯五：知彼解己—移情沟通的原则</vt:lpstr>
      <vt:lpstr>习惯六：统合综效</vt:lpstr>
      <vt:lpstr>习惯六：统合综效—创造性合作的原则</vt:lpstr>
      <vt:lpstr>习惯六：统合综效—创造性合作的原则</vt:lpstr>
      <vt:lpstr>习惯七：不断更新</vt:lpstr>
      <vt:lpstr>习惯七：不断更新—平衡的自我更新原则</vt:lpstr>
      <vt:lpstr>七个习惯的相辅相成</vt:lpstr>
      <vt:lpstr>谢谢！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发现问题 解决问题</dc:title>
  <dc:creator>lixr</dc:creator>
  <cp:lastModifiedBy>lixr</cp:lastModifiedBy>
  <cp:revision>179</cp:revision>
  <dcterms:created xsi:type="dcterms:W3CDTF">2012-02-01T05:49:50Z</dcterms:created>
  <dcterms:modified xsi:type="dcterms:W3CDTF">2012-02-20T03:40:23Z</dcterms:modified>
</cp:coreProperties>
</file>