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253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72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讲解020、讲解021、讲解022 - 递归、归并排序、归并分治，有助于理解线段树的代码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这个系列一定是全网有关线段树最好的教学视频，觉得好帮忙推荐给身边的人！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线段树支持范围重置、范围查询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线段树同时支持范围重置、范围增加、范围查询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本题需要同时支持范围更新、范围增加的操作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有一个很重要的内容需要掌握：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多种修改操作之间的优先级整理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以本题来说，如下事实非常明显：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1，一段范围的更新操作会彻底取消之前的增加操作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2，一段范围的增加操作不会取消之前的更新操作，而是在之前更新操作的基础上进行增加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这两点在懒更新时需要得到体现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9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线段树同时支持范围重置、范围增加、范围查询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https://www.luogu.com.cn/problem/P1253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本题需要同时支持范围更新、范围增加的操作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有一个很重要的内容需要掌握：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多种修改操作之间的优先级整理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以本题来说，如下事实非常明显：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1，一段范围的更新操作会彻底取消之前的增加操作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2，一段范围的增加操作不会取消之前的更新操作，而是在之前更新操作的基础上进行增加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这两点在懒更新时需要得到体现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20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201" name="线段树常见方法一览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线段树常见方法一览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up(i..) : 根据子范围的查询信息，把父范围的查询信息更新正确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down(i..) : 父范围的懒信息，往下只下发一层，给左范围、右范围，然后父范围的懒信息清空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lazy(i..) : 当前范围被修改任务全覆盖时 或 父范围发下来的懒更新时，信息数组们如何修改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build(l, r, i)  : 建树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update(jobl, jobr, jobv, l, r, i) : 范围上数值的重置任务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add(jobl, jobr, jobv, l, r, i) : 范围上数值的增加任务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query(jobl, jobr, l, r, i) : 范围上的信息查询任务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题目不同，需要的方法也不尽相同，可能删减或者增加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线段树用法非常灵活，线段树整个专题会给大家练熟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线段树维护的信息类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线段树维护的信息类型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父范围上的某个信息，可以用O(1)的时间，从子范围的信息加工得到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满足的信息比如：累加和、最大值、最小值；不满足的信息比如：某范围上出现次数最多的数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线段树的经典功能，如下操作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单次调用的时间复杂度为O(log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1，范围查询，包括范围内累加和、最大值、最小值等等信息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2，范围修改，包括范围内每个数都增加、重置等等操作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线段树的范围修改功能，想做到单次调用时间复杂度为O(log n)的要求：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一段范围上统一进行了某种修改操作，可以用O(1)的时间，就把这段范围维护的信息加工出来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满足的情况，比如：这段范围所有数字都加v，累加和可以快速的加工出来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不满足的情况，比如：这段范围上每个数字都逆序，累加和不能快速的加工出来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线段树非常灵活，维护信息的种类很多，支持范围修改的类型也很多，整个专题会讲述大量的题目和用法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线段树的组织，以最经典的累加和举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线段树的组织，以最经典的累加和举例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1，线段树开始下标可以为1，也可以为0，下标从1开始是最经典的设定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2，线段树需要在初始化时，就指定范围的规模[1 ~ n]，一旦确定不能更改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3，任何一个大范围[l ~ r]，严格从中点mid，拆分成左范围[l ~ mid]、右范围[mid+1 ~ r]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4，每个范围的信息，填写在独立的、连续数组sum中，最大的范围[1 ~ n]，把信息填写在sum[1]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5，如果父范围把信息填写在sum[i]，那么左范围填写在sum[i*2]，右范围填写在sum[i*2+1]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6，范围[l ~ r]和i值的对应，是由公式限制死的，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由递归参数维护，无需去记录对应关系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这种设定最为经典，并且为最佳实践，线段树整个专题的代码都遵守这种设定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如果线段树的范围是1 ~ n，那么记录信息的数组，开多大才够用？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4倍的n！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为什么？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课上重点图解，本节课代码HowManySpace，也展示了这一点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范围1 ~ n，形成的满二叉树高度会达到(log n + 2)，log以2为底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那么这棵满二叉树节点数会达到，2的(logn + 2)次方，log以2为底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2的(logn + 2)次方 = n *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建树过程课上重点图解 void build(l, r, i)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建树过程课上重点图解 </a:t>
            </a:r>
            <a:r>
              <a:t>void build(l, r, i)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范围查询过程课上重点图解 </a:t>
            </a:r>
            <a:r>
              <a:t>int query(jobl, jobr, l, r, i)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建树过程时间复杂度O(n)，范围查询单次操作时间复杂度O(log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此时还没有牵扯到范围修改这件事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范围修改操作，以最经典的范围内每个数字都增加来举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范围修改操作，以最经典的范围内每个数字都增加来举例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sum数组 : 范围累加和(查询信息)    add数组 : 范围上每个数的增加值(懒信息)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范围内每个数字都增加 : void add(jobl, jobr, jobv, l, r, i)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前三个是任务参数，表示jobl ~ jobr范围上，每个数增加jobv，递归过程中这三个参数永远固定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后三个是范围参数，表示当前来到线段树的l ~ r范围上，信息存储位置是i，递归过程中这三个参数可变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开始时调用add(jobl, jobr, jobv, 1, n, 1)，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范围增加的递归过程，懒更新机制！课上重点图解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1，如果发现任务范围(jobl, jobr)把当前范围(l,r)全覆盖了，不再向下传递任务，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懒住！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add[i] += jobv; sum[i] += jobv * (r - l + 1);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2，如果任务范围不能把当前范围全包，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把该范围上积攒的懒信息，往下只下发一层，down过程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然后决定当前任务是否要去往，左范围、右范围，继续调用子递归过程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子递归完成后，利用左右范围的sum信息，把当前范围的sum[i]信息修改正确，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up过程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3，退出当前递归过程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范围查询时，也要结合懒更新机制，增加down过程，课上重点图解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范围查询时，也要结合懒更新机制，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增加down过程，课上重点图解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子范围的懒更新信息，发生的时间一定早于父范围上的懒更新信息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如果修改操作不是范围修改，而是单点修改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那么懒更新的机制不需要建立，也不需要懒信息的下发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每次修改都是一走到底，反而更简单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整个专题有很多相关题目讲解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线段树支持范围增加、范围查询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线段树支持范围重置、范围查询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线段树支持范围增加、范围查询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