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789-AA9B-4C36-A0A8-0569CBA885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F40F-A970-40EE-819F-B6FFECBB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789-AA9B-4C36-A0A8-0569CBA885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F40F-A970-40EE-819F-B6FFECBB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0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789-AA9B-4C36-A0A8-0569CBA885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F40F-A970-40EE-819F-B6FFECBB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9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789-AA9B-4C36-A0A8-0569CBA885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F40F-A970-40EE-819F-B6FFECBB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6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789-AA9B-4C36-A0A8-0569CBA885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F40F-A970-40EE-819F-B6FFECBB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789-AA9B-4C36-A0A8-0569CBA885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F40F-A970-40EE-819F-B6FFECBB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789-AA9B-4C36-A0A8-0569CBA885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F40F-A970-40EE-819F-B6FFECBB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789-AA9B-4C36-A0A8-0569CBA885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F40F-A970-40EE-819F-B6FFECBB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93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789-AA9B-4C36-A0A8-0569CBA885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F40F-A970-40EE-819F-B6FFECBB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9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789-AA9B-4C36-A0A8-0569CBA885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F40F-A970-40EE-819F-B6FFECBB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7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789-AA9B-4C36-A0A8-0569CBA885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F40F-A970-40EE-819F-B6FFECBB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4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5789-AA9B-4C36-A0A8-0569CBA885E9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F40F-A970-40EE-819F-B6FFECBB4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9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orch123.com/SixthSection/Dcgan/" TargetMode="External"/><Relationship Id="rId2" Type="http://schemas.openxmlformats.org/officeDocument/2006/relationships/hyperlink" Target="https://developers.google.cn/machine-learning/crash-course/validation/another-parti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finance.sina.com.cn/stock/usstock/cnli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ttp.taiyangruanjian.com/getap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暑假前中后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BY————</a:t>
            </a:r>
            <a:r>
              <a:rPr lang="en-US" altLang="zh-CN" dirty="0" err="1" smtClean="0"/>
              <a:t>ZuoFangling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70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</a:t>
            </a:r>
            <a:r>
              <a:rPr lang="en-US" altLang="zh-CN" b="1" dirty="0" smtClean="0"/>
              <a:t>——</a:t>
            </a:r>
            <a:r>
              <a:rPr lang="en-US" altLang="zh-CN" b="1" dirty="0" err="1" smtClean="0"/>
              <a:t>tensorflow</a:t>
            </a:r>
            <a:r>
              <a:rPr lang="en-US" altLang="zh-CN" b="1" dirty="0" smtClean="0"/>
              <a:t>/</a:t>
            </a:r>
            <a:r>
              <a:rPr lang="en-US" altLang="zh-CN" dirty="0" smtClean="0"/>
              <a:t> </a:t>
            </a:r>
            <a:r>
              <a:rPr lang="en-US" altLang="zh-CN" b="1" dirty="0" err="1"/>
              <a:t>Pytorch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Google</a:t>
            </a:r>
            <a:r>
              <a:rPr lang="zh-CN" altLang="en-US" dirty="0" smtClean="0"/>
              <a:t>快速入门：</a:t>
            </a:r>
            <a:r>
              <a:rPr lang="en-US" altLang="zh-CN" dirty="0" smtClean="0">
                <a:hlinkClick r:id="rId2"/>
              </a:rPr>
              <a:t>https://developers.google.cn/machine-learning/crash-course/validation/another-partition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Pytorch</a:t>
            </a:r>
            <a:r>
              <a:rPr lang="zh-CN" altLang="en-US" dirty="0" smtClean="0"/>
              <a:t>快速入门：</a:t>
            </a:r>
            <a:r>
              <a:rPr lang="en-US" altLang="zh-CN" dirty="0" smtClean="0">
                <a:hlinkClick r:id="rId3"/>
              </a:rPr>
              <a:t>http://pytorch123.com/SixthSection/Dcgan/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Pytorch</a:t>
            </a:r>
            <a:r>
              <a:rPr lang="zh-CN" altLang="en-US" dirty="0" smtClean="0"/>
              <a:t>：支持动态神经网络，这一点是现在很多主流框架如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都不支持的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6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基于自然语言处理的舆情分析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NLP</a:t>
            </a:r>
            <a:r>
              <a:rPr lang="zh-CN" altLang="en-US" dirty="0" smtClean="0"/>
              <a:t>算法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主流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深度学习框架学习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112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整理数据，清洗数据，特征工程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研究现有主流算法原理，阅读文献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实现算法，并应用到真实数据上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37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实习单位：联想</a:t>
            </a:r>
            <a:r>
              <a:rPr lang="en-US" altLang="zh-CN" dirty="0" smtClean="0"/>
              <a:t>Audio Device</a:t>
            </a:r>
            <a:r>
              <a:rPr lang="zh-CN" altLang="en-US" dirty="0" smtClean="0"/>
              <a:t>部门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实习内容：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en-US" altLang="zh-CN" dirty="0" smtClean="0"/>
              <a:t>NLU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nature language understand</a:t>
            </a:r>
            <a:r>
              <a:rPr lang="zh-CN" altLang="en-US" dirty="0" smtClean="0"/>
              <a:t>）协议撰写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标注系统开发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33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652" y="365125"/>
            <a:ext cx="10454148" cy="1325563"/>
          </a:xfrm>
        </p:spPr>
        <p:txBody>
          <a:bodyPr/>
          <a:lstStyle/>
          <a:p>
            <a:r>
              <a:rPr lang="en-US" altLang="zh-CN" b="1" dirty="0" smtClean="0"/>
              <a:t>NLU</a:t>
            </a:r>
            <a:r>
              <a:rPr lang="zh-CN" altLang="en-US" b="1" dirty="0" smtClean="0"/>
              <a:t>协议</a:t>
            </a:r>
            <a:r>
              <a:rPr lang="en-US" altLang="zh-CN" b="1" dirty="0" smtClean="0"/>
              <a:t>----DIS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</a:t>
            </a:r>
            <a:r>
              <a:rPr lang="en-US" altLang="zh-CN" dirty="0" smtClean="0"/>
              <a:t>nput</a:t>
            </a:r>
            <a:r>
              <a:rPr lang="zh-CN" altLang="en-US" dirty="0"/>
              <a:t>：</a:t>
            </a:r>
            <a:r>
              <a:rPr lang="zh-CN" altLang="en-US" dirty="0" smtClean="0"/>
              <a:t>查询今天从北京到上海的机票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Domain</a:t>
            </a:r>
            <a:r>
              <a:rPr lang="zh-CN" altLang="en-US" dirty="0" smtClean="0"/>
              <a:t>：属于查询机票这个领域（</a:t>
            </a:r>
            <a:r>
              <a:rPr lang="en-US" altLang="zh-CN" dirty="0" err="1" smtClean="0"/>
              <a:t>FlightQuery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Intent</a:t>
            </a:r>
            <a:r>
              <a:rPr lang="zh-CN" altLang="en-US" dirty="0" smtClean="0"/>
              <a:t>：属于普通的查询机票意图（</a:t>
            </a:r>
            <a:r>
              <a:rPr lang="en-US" altLang="zh-CN" dirty="0" err="1" smtClean="0"/>
              <a:t>QueryFlight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Slot</a:t>
            </a:r>
            <a:r>
              <a:rPr lang="zh-CN" altLang="en-US" dirty="0" smtClean="0"/>
              <a:t>：句子的关键词槽，订票时间（</a:t>
            </a:r>
            <a:r>
              <a:rPr lang="en-US" altLang="zh-CN" dirty="0" err="1" smtClean="0"/>
              <a:t>startDate</a:t>
            </a:r>
            <a:r>
              <a:rPr lang="zh-CN" altLang="en-US" dirty="0" smtClean="0"/>
              <a:t>），出发地点（</a:t>
            </a:r>
            <a:r>
              <a:rPr lang="en-US" altLang="zh-CN" dirty="0" err="1" smtClean="0"/>
              <a:t>startCity</a:t>
            </a:r>
            <a:r>
              <a:rPr lang="zh-CN" altLang="en-US" dirty="0" smtClean="0"/>
              <a:t>），到达地点（</a:t>
            </a:r>
            <a:r>
              <a:rPr lang="en-US" altLang="zh-CN" dirty="0" err="1" smtClean="0"/>
              <a:t>endCity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slotType</a:t>
            </a:r>
            <a:r>
              <a:rPr lang="zh-CN" altLang="en-US" dirty="0" smtClean="0"/>
              <a:t>：词槽语句所属类别，</a:t>
            </a:r>
            <a:r>
              <a:rPr lang="en-US" altLang="zh-CN" dirty="0" err="1" smtClean="0"/>
              <a:t>SKI.date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SKI.city</a:t>
            </a:r>
            <a:r>
              <a:rPr lang="en-US" altLang="zh-CN" dirty="0" smtClean="0"/>
              <a:t>,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89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NLU</a:t>
            </a:r>
            <a:r>
              <a:rPr lang="zh-CN" altLang="en-US" b="1" dirty="0" smtClean="0"/>
              <a:t>协议</a:t>
            </a:r>
            <a:r>
              <a:rPr lang="en-US" altLang="zh-CN" b="1" dirty="0" smtClean="0"/>
              <a:t>----SKILL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收集语料（从各个设备的后台接口中获取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模型</a:t>
            </a:r>
            <a:r>
              <a:rPr lang="zh-CN" altLang="en-US" dirty="0"/>
              <a:t>分类得到每一句话的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 </a:t>
            </a:r>
            <a:r>
              <a:rPr lang="zh-CN" altLang="en-US" dirty="0"/>
              <a:t>得到这句话的</a:t>
            </a:r>
            <a:r>
              <a:rPr lang="en-US" altLang="zh-CN" dirty="0" smtClean="0"/>
              <a:t>intent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得到</a:t>
            </a:r>
            <a:r>
              <a:rPr lang="zh-CN" altLang="en-US" dirty="0"/>
              <a:t>这句话的</a:t>
            </a:r>
            <a:r>
              <a:rPr lang="en-US" altLang="zh-CN" dirty="0" smtClean="0"/>
              <a:t>slot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对应</a:t>
            </a:r>
            <a:r>
              <a:rPr lang="zh-CN" altLang="en-US" dirty="0"/>
              <a:t>于</a:t>
            </a:r>
            <a:r>
              <a:rPr lang="en-US" altLang="zh-CN" dirty="0"/>
              <a:t>slot</a:t>
            </a:r>
            <a:r>
              <a:rPr lang="zh-CN" altLang="en-US" dirty="0"/>
              <a:t>的</a:t>
            </a:r>
            <a:r>
              <a:rPr lang="en-US" altLang="zh-CN" dirty="0" err="1"/>
              <a:t>slotType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把</a:t>
            </a:r>
            <a:r>
              <a:rPr lang="zh-CN" altLang="en-US" dirty="0"/>
              <a:t>以上学习得到的参数送入到</a:t>
            </a:r>
            <a:r>
              <a:rPr lang="en-US" altLang="zh-CN" dirty="0"/>
              <a:t>Skill</a:t>
            </a:r>
            <a:r>
              <a:rPr lang="zh-CN" altLang="en-US" dirty="0" smtClean="0"/>
              <a:t>层对</a:t>
            </a:r>
            <a:r>
              <a:rPr lang="zh-CN" altLang="en-US" dirty="0"/>
              <a:t>设备进行操控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80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NLU</a:t>
            </a:r>
            <a:r>
              <a:rPr lang="zh-CN" altLang="en-US" b="1" dirty="0" smtClean="0"/>
              <a:t>协议</a:t>
            </a:r>
            <a:r>
              <a:rPr lang="en-US" altLang="zh-CN" b="1" dirty="0" smtClean="0"/>
              <a:t>----</a:t>
            </a:r>
            <a:r>
              <a:rPr lang="zh-CN" altLang="en-US" b="1" dirty="0" smtClean="0"/>
              <a:t>输出示例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181" y="1560153"/>
            <a:ext cx="6124289" cy="52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3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标注系统开发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本来想截图，但后知后觉只有公司内网才能登上去。。。。。。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59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爬虫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爬虫（</a:t>
            </a:r>
            <a:r>
              <a:rPr lang="en-US" altLang="zh-CN" dirty="0" smtClean="0"/>
              <a:t>python </a:t>
            </a:r>
            <a:r>
              <a:rPr lang="en-US" altLang="zh-CN" dirty="0" err="1" smtClean="0"/>
              <a:t>selenium+</a:t>
            </a:r>
            <a:r>
              <a:rPr lang="en-US" altLang="zh-CN" dirty="0" err="1" smtClean="0"/>
              <a:t>chr</a:t>
            </a:r>
            <a:r>
              <a:rPr lang="en-US" altLang="zh-CN" dirty="0" err="1" smtClean="0"/>
              <a:t>ome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股票数据（</a:t>
            </a:r>
            <a:r>
              <a:rPr lang="en-US" altLang="zh-CN" dirty="0" smtClean="0">
                <a:hlinkClick r:id="rId2"/>
              </a:rPr>
              <a:t> http://finance.sina.com.cn/stock/usstock/cnlist.html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通过查看网页数据动态加载的头部请求地址发现数据格式与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相似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正则表达式处理完后送入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——excel</a:t>
            </a:r>
            <a:r>
              <a:rPr lang="zh-CN" altLang="en-US" dirty="0" smtClean="0"/>
              <a:t>的网站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新闻数据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Key = </a:t>
            </a:r>
            <a:r>
              <a:rPr lang="en-US" altLang="zh-CN" dirty="0" smtClean="0"/>
              <a:t>["</a:t>
            </a:r>
            <a:r>
              <a:rPr lang="zh-CN" altLang="en-US" dirty="0" smtClean="0"/>
              <a:t>健保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公用事业</a:t>
            </a:r>
            <a:r>
              <a:rPr lang="en-US" altLang="zh-CN" dirty="0" smtClean="0"/>
              <a:t>","</a:t>
            </a:r>
            <a:r>
              <a:rPr lang="zh-CN" altLang="en-US" dirty="0" smtClean="0"/>
              <a:t>房产</a:t>
            </a:r>
            <a:r>
              <a:rPr lang="en-US" altLang="zh-CN" dirty="0" smtClean="0"/>
              <a:t>","</a:t>
            </a:r>
            <a:r>
              <a:rPr lang="zh-CN" altLang="en-US" dirty="0" smtClean="0"/>
              <a:t>信息技术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医药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原材料</a:t>
            </a:r>
            <a:r>
              <a:rPr lang="en-US" altLang="zh-CN" dirty="0" smtClean="0"/>
              <a:t>","</a:t>
            </a:r>
            <a:r>
              <a:rPr lang="zh-CN" altLang="en-US" dirty="0" smtClean="0"/>
              <a:t>电力</a:t>
            </a:r>
            <a:r>
              <a:rPr lang="en-US" altLang="zh-CN" dirty="0" smtClean="0"/>
              <a:t>","</a:t>
            </a:r>
            <a:r>
              <a:rPr lang="zh-CN" altLang="en-US" dirty="0" smtClean="0"/>
              <a:t>能源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可选消费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必须消费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工业</a:t>
            </a:r>
            <a:r>
              <a:rPr lang="en-US" altLang="zh-CN" dirty="0" smtClean="0"/>
              <a:t>","</a:t>
            </a:r>
            <a:r>
              <a:rPr lang="zh-CN" altLang="en-US" dirty="0" smtClean="0"/>
              <a:t>物流</a:t>
            </a:r>
            <a:r>
              <a:rPr lang="en-US" altLang="zh-CN" dirty="0" smtClean="0"/>
              <a:t>","</a:t>
            </a:r>
            <a:r>
              <a:rPr lang="zh-CN" altLang="en-US" dirty="0" smtClean="0"/>
              <a:t>机械制造</a:t>
            </a:r>
            <a:r>
              <a:rPr lang="en-US" altLang="zh-CN" dirty="0" smtClean="0"/>
              <a:t>","</a:t>
            </a:r>
            <a:r>
              <a:rPr lang="zh-CN" altLang="en-US" dirty="0" smtClean="0"/>
              <a:t>电信</a:t>
            </a:r>
            <a:r>
              <a:rPr lang="en-US" altLang="zh-CN" dirty="0" smtClean="0"/>
              <a:t>","</a:t>
            </a:r>
            <a:r>
              <a:rPr lang="zh-CN" altLang="en-US" dirty="0" smtClean="0"/>
              <a:t>金属采矿</a:t>
            </a:r>
            <a:r>
              <a:rPr lang="en-US" altLang="zh-CN" dirty="0" smtClean="0"/>
              <a:t>"]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"https://www.baidu.com/s?rtt=1&amp;bsst=1&amp;cl=2&amp;tn=news&amp;word="+str(key)</a:t>
            </a:r>
          </a:p>
        </p:txBody>
      </p:sp>
    </p:spTree>
    <p:extLst>
      <p:ext uri="{BB962C8B-B14F-4D97-AF65-F5344CB8AC3E}">
        <p14:creationId xmlns:p14="http://schemas.microsoft.com/office/powerpoint/2010/main" val="332906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</a:t>
            </a:r>
            <a:r>
              <a:rPr lang="en-US" altLang="zh-CN" dirty="0" smtClean="0"/>
              <a:t>———</a:t>
            </a:r>
            <a:r>
              <a:rPr lang="zh-CN" altLang="en-US" dirty="0" smtClean="0"/>
              <a:t>元素定位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err="1" smtClean="0"/>
              <a:t>find_element_by_xpath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find_element_by_class_name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Find_element_by_tag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……………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更换代理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与头部信息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更换代理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http://http.taiyangruanjian.com/getapi/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更换头部信息：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7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37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爬虫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部署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定时运行脚本</a:t>
            </a:r>
            <a:endParaRPr lang="en-US" altLang="zh-CN" dirty="0" smtClean="0"/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rontab</a:t>
            </a:r>
            <a:r>
              <a:rPr lang="en-US" altLang="zh-CN" dirty="0" smtClean="0"/>
              <a:t> –e:</a:t>
            </a:r>
            <a:r>
              <a:rPr lang="zh-CN" altLang="en-US" dirty="0" smtClean="0"/>
              <a:t>指定某年某月某天某小时某分钟执行命令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1456"/>
            <a:ext cx="13393563" cy="19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3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392</Words>
  <Application>Microsoft Office PowerPoint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2019暑假前中后</vt:lpstr>
      <vt:lpstr>实习</vt:lpstr>
      <vt:lpstr>NLU协议----DIS</vt:lpstr>
      <vt:lpstr>NLU协议----SKILL</vt:lpstr>
      <vt:lpstr>NLU协议----输出示例</vt:lpstr>
      <vt:lpstr>标注系统开发</vt:lpstr>
      <vt:lpstr>学习——爬虫</vt:lpstr>
      <vt:lpstr>爬虫———元素定位</vt:lpstr>
      <vt:lpstr>爬虫——部署linux服务器</vt:lpstr>
      <vt:lpstr>学习——tensorflow/ Pytorch</vt:lpstr>
      <vt:lpstr>研究方向</vt:lpstr>
      <vt:lpstr>研究计划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</dc:title>
  <dc:creator>左 芳玲</dc:creator>
  <cp:lastModifiedBy>左 芳玲</cp:lastModifiedBy>
  <cp:revision>13</cp:revision>
  <dcterms:created xsi:type="dcterms:W3CDTF">2019-09-11T12:19:58Z</dcterms:created>
  <dcterms:modified xsi:type="dcterms:W3CDTF">2019-09-11T15:09:49Z</dcterms:modified>
</cp:coreProperties>
</file>