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2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C789"/>
    <a:srgbClr val="7695CF"/>
    <a:srgbClr val="71C7AC"/>
    <a:srgbClr val="78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3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CFF41-4DFF-44AE-B86C-035DCAB1F3E2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567C0-FC71-4AB1-AB47-438C6D869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57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567C0-FC71-4AB1-AB47-438C6D869F4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258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46142-2B29-4520-BC34-FD19E4F34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515545-75E3-44D1-AC99-E977229B5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A3465C-8CA3-4ADC-AD3F-304B40AB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96BE-5FD0-417E-B7C1-FC1C290FD9CB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C21E8-1E24-4585-8C07-B41FF8417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00FEB7-1700-4D9A-95EB-DF7EBB43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FF58-B074-45C4-BC19-DD1510CD7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53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CC305-CC55-4D0A-8E26-8F964693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71E620-EFAE-446D-8A6F-EA98D925B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833AC6-0D53-4A88-A257-DDE260AE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96BE-5FD0-417E-B7C1-FC1C290FD9CB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6620CC-7496-4987-8992-87196C722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E6B7E-D5C8-4289-8536-FEC5AED4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FF58-B074-45C4-BC19-DD1510CD7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42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578D58-DA15-43D5-BF01-5686D77FD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088943-E66C-43DF-97E8-3806B6B2D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29B051-535E-4884-99DA-0E3C4A20D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96BE-5FD0-417E-B7C1-FC1C290FD9CB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772EC0-67D6-41A3-96BB-A60EECD1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C8FD77-3EA9-4340-A986-95ED225B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FF58-B074-45C4-BC19-DD1510CD7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89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6404F55-C893-448F-B4A4-69CB9BCDFE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4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48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86229-C9B7-43DD-BBC8-5A5A4159A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8606CD-CCB7-4297-87AD-5DD6DD161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E3653C-CE0A-4523-9ED7-3D43DE03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96BE-5FD0-417E-B7C1-FC1C290FD9CB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3D2B1A-1F96-40B4-8C3D-A48032445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25F7D-17AD-4CFE-A452-EDCDB964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FF58-B074-45C4-BC19-DD1510CD7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DE29B-D202-4FF7-9213-3D8F91F6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AD241-EF6D-4195-9322-7A11F9EA8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B23FB2-BF83-4C79-B29C-873194832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4AD8AC-83C9-4508-AE04-2794CB67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96BE-5FD0-417E-B7C1-FC1C290FD9CB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4E672B-DF71-4AF6-B1FE-07DFB68E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E53EA0-25B4-4A2C-B27E-FD61C262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FF58-B074-45C4-BC19-DD1510CD7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39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28A29-1192-4013-92E7-826E7BD02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930A62-8D6C-40AB-B37B-421280BBC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535F80-A9D1-4898-AAB5-4768298EF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96F482-E973-47BB-88E4-D4FD1CB08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5BC817-333E-4F3C-A45B-A16A4EB70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AF2D19-4FA6-4BB7-A033-76C950FB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96BE-5FD0-417E-B7C1-FC1C290FD9CB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385EC0-8F20-4B7A-A740-529D21CF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52D3D8-2D58-4E37-B595-67CCFF57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FF58-B074-45C4-BC19-DD1510CD7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98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156C9-D01A-4189-A317-FCBF2396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FE6A5D-25A7-4552-BAC1-FD7076FE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96BE-5FD0-417E-B7C1-FC1C290FD9CB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6494F7-0705-4723-970F-C85E3E0F3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206C47-6C2F-4E5E-8BC2-FD81C4B6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FF58-B074-45C4-BC19-DD1510CD7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75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65223A-D9A6-4903-9205-F3B8EC53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96BE-5FD0-417E-B7C1-FC1C290FD9CB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639763-E858-4FE8-BB0C-5FC79868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E35A33-7068-4AB2-BD22-10061079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FF58-B074-45C4-BC19-DD1510CD7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65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2D820-FD1E-45BB-BCE8-9479A3AB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32C8D-34D8-49F6-B61A-92D41F333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7D68F6-071D-4407-BCBB-2BAAC03C0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6AA04B-52AE-4F5E-A9FB-5E7A1C68E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96BE-5FD0-417E-B7C1-FC1C290FD9CB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D53B5A-5F8E-4187-99AA-0B4D511C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1B5E3-853F-47C8-B3BC-FCB69591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FF58-B074-45C4-BC19-DD1510CD7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01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3CFF2-34C0-4197-B094-1320181F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24F475-DA68-4823-93C0-E64A8224C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91ACD7-D04B-49E7-9FC9-66CB14340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6F4A04-E1CF-4B89-8FB6-5BBCFA38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96BE-5FD0-417E-B7C1-FC1C290FD9CB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13D8B4-D26B-4E94-9E03-BD7397DA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C86B1F-62B3-42C3-87EF-0D8BD0BF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FF58-B074-45C4-BC19-DD1510CD7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74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97B928-147E-4BDC-8324-D4AEF1EE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EFB650-8CA5-4D93-A171-7D4493027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218EF0-46C1-4680-9B1D-179996F2B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696BE-5FD0-417E-B7C1-FC1C290FD9CB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C7E3F6-073C-4E07-9440-86FBC0F60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B29C4-412A-497E-A3D5-85D6407DB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EFF58-B074-45C4-BC19-DD1510CD7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14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F3A01-762F-4CC3-B773-32D116258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9C1DBD-1E88-451D-B9C7-A36D2B8D3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D6BBEA-8612-4537-9A8C-1C2F03410A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4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81B85B-2D34-4059-B8A4-7F29E464B490}"/>
              </a:ext>
            </a:extLst>
          </p:cNvPr>
          <p:cNvSpPr txBox="1"/>
          <p:nvPr/>
        </p:nvSpPr>
        <p:spPr>
          <a:xfrm>
            <a:off x="3469940" y="2316163"/>
            <a:ext cx="50034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暑期进展汇报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6E157B-448A-4EE2-B71C-DB2FE2C6E81B}"/>
              </a:ext>
            </a:extLst>
          </p:cNvPr>
          <p:cNvSpPr txBox="1"/>
          <p:nvPr/>
        </p:nvSpPr>
        <p:spPr>
          <a:xfrm>
            <a:off x="9848850" y="5446544"/>
            <a:ext cx="2085975" cy="116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</a:rPr>
              <a:t>张志宏</a:t>
            </a:r>
            <a:endParaRPr kumimoji="1" lang="en-US" altLang="zh-CN" sz="2000" dirty="0">
              <a:solidFill>
                <a:schemeClr val="bg1"/>
              </a:solidFill>
              <a:latin typeface="Microsoft YaHei" charset="-122"/>
              <a:ea typeface="Microsoft YaHei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</a:rPr>
              <a:t>中央财经大学</a:t>
            </a:r>
            <a:endParaRPr kumimoji="1" lang="en-US" altLang="zh-CN" sz="2000" dirty="0">
              <a:solidFill>
                <a:schemeClr val="bg1"/>
              </a:solidFill>
              <a:latin typeface="Microsoft YaHei" charset="-122"/>
              <a:ea typeface="Microsoft YaHei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000" dirty="0">
                <a:solidFill>
                  <a:schemeClr val="bg1"/>
                </a:solidFill>
                <a:latin typeface="Microsoft YaHei" charset="-122"/>
                <a:ea typeface="Microsoft YaHei" charset="-122"/>
              </a:rPr>
              <a:t>2019.09.12</a:t>
            </a:r>
            <a:endParaRPr kumimoji="1" lang="zh-CN" altLang="en-US" sz="2000" dirty="0">
              <a:solidFill>
                <a:schemeClr val="bg1"/>
              </a:solidFill>
              <a:latin typeface="Microsoft YaHei" charset="-122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40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B7A7EC2-47D3-4550-9B49-CE38473D2751}"/>
              </a:ext>
            </a:extLst>
          </p:cNvPr>
          <p:cNvSpPr txBox="1"/>
          <p:nvPr/>
        </p:nvSpPr>
        <p:spPr>
          <a:xfrm>
            <a:off x="365760" y="312313"/>
            <a:ext cx="3255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 Linux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F711D02-1BFB-4E3E-AF2F-A8FB45FFD2A3}"/>
              </a:ext>
            </a:extLst>
          </p:cNvPr>
          <p:cNvCxnSpPr/>
          <p:nvPr/>
        </p:nvCxnSpPr>
        <p:spPr>
          <a:xfrm>
            <a:off x="448056" y="978408"/>
            <a:ext cx="11146536" cy="0"/>
          </a:xfrm>
          <a:prstGeom prst="line">
            <a:avLst/>
          </a:prstGeom>
          <a:ln>
            <a:solidFill>
              <a:srgbClr val="24C7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E5B71B9-F48D-4F0D-9417-9C7452B67FD9}"/>
              </a:ext>
            </a:extLst>
          </p:cNvPr>
          <p:cNvSpPr txBox="1"/>
          <p:nvPr/>
        </p:nvSpPr>
        <p:spPr>
          <a:xfrm>
            <a:off x="4697158" y="2983235"/>
            <a:ext cx="3581400" cy="20747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文件处理与查找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文件比较命令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排序命令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which /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whereis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/find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697F5E-B71F-4453-9851-A7C1D33A77AD}"/>
              </a:ext>
            </a:extLst>
          </p:cNvPr>
          <p:cNvSpPr txBox="1"/>
          <p:nvPr/>
        </p:nvSpPr>
        <p:spPr>
          <a:xfrm>
            <a:off x="1176718" y="2983235"/>
            <a:ext cx="3289554" cy="249023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/ls /cd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/rm /mv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touch /vi /cat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   :q/:w/: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wq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/:q!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shutdown –r/-h/-c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C3CBF1E-2D8D-4FC9-B5A9-497C52778F83}"/>
              </a:ext>
            </a:extLst>
          </p:cNvPr>
          <p:cNvSpPr txBox="1"/>
          <p:nvPr/>
        </p:nvSpPr>
        <p:spPr>
          <a:xfrm>
            <a:off x="8181881" y="2983235"/>
            <a:ext cx="4301678" cy="2905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设定权限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–l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查看权限属性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-r--r–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4(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+ 2 (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+ 0(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= 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更改文件权限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chown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更改一个属主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属组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chgrp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更改文件属组命令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E698635-3861-4FD8-A4DB-29CCA9E8E4D4}"/>
              </a:ext>
            </a:extLst>
          </p:cNvPr>
          <p:cNvSpPr/>
          <p:nvPr/>
        </p:nvSpPr>
        <p:spPr>
          <a:xfrm>
            <a:off x="1559052" y="1690262"/>
            <a:ext cx="868680" cy="886968"/>
          </a:xfrm>
          <a:prstGeom prst="ellipse">
            <a:avLst/>
          </a:prstGeom>
          <a:solidFill>
            <a:srgbClr val="78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373BF88-D75D-4514-B0CB-2DDA1C3292A1}"/>
              </a:ext>
            </a:extLst>
          </p:cNvPr>
          <p:cNvSpPr/>
          <p:nvPr/>
        </p:nvSpPr>
        <p:spPr>
          <a:xfrm>
            <a:off x="9006840" y="1771888"/>
            <a:ext cx="868680" cy="886968"/>
          </a:xfrm>
          <a:prstGeom prst="ellipse">
            <a:avLst/>
          </a:prstGeom>
          <a:solidFill>
            <a:srgbClr val="769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145A3F4-B730-4CDC-8660-69CBB222C7B6}"/>
              </a:ext>
            </a:extLst>
          </p:cNvPr>
          <p:cNvSpPr/>
          <p:nvPr/>
        </p:nvSpPr>
        <p:spPr>
          <a:xfrm>
            <a:off x="5282946" y="1771888"/>
            <a:ext cx="868680" cy="886968"/>
          </a:xfrm>
          <a:prstGeom prst="ellipse">
            <a:avLst/>
          </a:prstGeom>
          <a:solidFill>
            <a:srgbClr val="71C7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2150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E2B688-9167-4787-9A59-CC0098D588BC}"/>
              </a:ext>
            </a:extLst>
          </p:cNvPr>
          <p:cNvSpPr txBox="1"/>
          <p:nvPr/>
        </p:nvSpPr>
        <p:spPr>
          <a:xfrm>
            <a:off x="1144182" y="561660"/>
            <a:ext cx="2940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solidFill>
                  <a:srgbClr val="24C789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目录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C0D9F8-6EF2-4F10-BBDA-A9E4ECC671C8}"/>
              </a:ext>
            </a:extLst>
          </p:cNvPr>
          <p:cNvSpPr txBox="1"/>
          <p:nvPr/>
        </p:nvSpPr>
        <p:spPr>
          <a:xfrm>
            <a:off x="1144182" y="1499616"/>
            <a:ext cx="6632448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实习经历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AutoNum type="arabicPeriod" startAt="2"/>
            </a:pPr>
            <a:r>
              <a:rPr lang="zh-CN" altLang="en-US" sz="3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暑期学习进展</a:t>
            </a:r>
            <a:endParaRPr lang="en-US" altLang="zh-CN" sz="3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AutoNum type="arabicPeriod" startAt="3"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研究方向及规划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3.1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研究方向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3.2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研究生规划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5900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B7A7EC2-47D3-4550-9B49-CE38473D2751}"/>
              </a:ext>
            </a:extLst>
          </p:cNvPr>
          <p:cNvSpPr txBox="1"/>
          <p:nvPr/>
        </p:nvSpPr>
        <p:spPr>
          <a:xfrm>
            <a:off x="365760" y="312313"/>
            <a:ext cx="3255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研究方向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F711D02-1BFB-4E3E-AF2F-A8FB45FFD2A3}"/>
              </a:ext>
            </a:extLst>
          </p:cNvPr>
          <p:cNvCxnSpPr/>
          <p:nvPr/>
        </p:nvCxnSpPr>
        <p:spPr>
          <a:xfrm>
            <a:off x="448056" y="978408"/>
            <a:ext cx="11146536" cy="0"/>
          </a:xfrm>
          <a:prstGeom prst="line">
            <a:avLst/>
          </a:prstGeom>
          <a:ln>
            <a:solidFill>
              <a:srgbClr val="24C7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55C3DCDE-7DB1-4F83-B890-EA4517F3EC9E}"/>
              </a:ext>
            </a:extLst>
          </p:cNvPr>
          <p:cNvSpPr/>
          <p:nvPr/>
        </p:nvSpPr>
        <p:spPr>
          <a:xfrm>
            <a:off x="1198368" y="1708725"/>
            <a:ext cx="42611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大数据方向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BCF0D0A-E2EB-4D73-9728-4120706B2D8D}"/>
              </a:ext>
            </a:extLst>
          </p:cNvPr>
          <p:cNvGrpSpPr/>
          <p:nvPr/>
        </p:nvGrpSpPr>
        <p:grpSpPr>
          <a:xfrm>
            <a:off x="1133856" y="2484166"/>
            <a:ext cx="4919472" cy="3212546"/>
            <a:chOff x="3413886" y="2596749"/>
            <a:chExt cx="4919472" cy="321254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F0CF665-7266-4E1F-898B-23D59AF41101}"/>
                </a:ext>
              </a:extLst>
            </p:cNvPr>
            <p:cNvSpPr txBox="1"/>
            <p:nvPr/>
          </p:nvSpPr>
          <p:spPr>
            <a:xfrm>
              <a:off x="4142232" y="2596749"/>
              <a:ext cx="4191126" cy="321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对统计专业的课程感兴趣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300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统计非常有魅力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300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继续充实自己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" name="图形 6" descr="心">
              <a:extLst>
                <a:ext uri="{FF2B5EF4-FFF2-40B4-BE49-F238E27FC236}">
                  <a16:creationId xmlns:a16="http://schemas.microsoft.com/office/drawing/2014/main" id="{0B580096-C155-4314-ADD3-DF8083C7C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13886" y="3136555"/>
              <a:ext cx="540000" cy="545214"/>
            </a:xfrm>
            <a:prstGeom prst="rect">
              <a:avLst/>
            </a:prstGeom>
          </p:spPr>
        </p:pic>
        <p:pic>
          <p:nvPicPr>
            <p:cNvPr id="9" name="图形 8" descr="音乐笔记">
              <a:extLst>
                <a:ext uri="{FF2B5EF4-FFF2-40B4-BE49-F238E27FC236}">
                  <a16:creationId xmlns:a16="http://schemas.microsoft.com/office/drawing/2014/main" id="{E1144F40-A24B-4266-99E7-B6ED519CD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13886" y="4188605"/>
              <a:ext cx="540000" cy="545214"/>
            </a:xfrm>
            <a:prstGeom prst="rect">
              <a:avLst/>
            </a:prstGeom>
          </p:spPr>
        </p:pic>
        <p:pic>
          <p:nvPicPr>
            <p:cNvPr id="11" name="图形 10" descr="教室">
              <a:extLst>
                <a:ext uri="{FF2B5EF4-FFF2-40B4-BE49-F238E27FC236}">
                  <a16:creationId xmlns:a16="http://schemas.microsoft.com/office/drawing/2014/main" id="{DE0B46E7-28C1-4392-A195-5D142B6E4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13886" y="5237843"/>
              <a:ext cx="540000" cy="545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0389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B7A7EC2-47D3-4550-9B49-CE38473D2751}"/>
              </a:ext>
            </a:extLst>
          </p:cNvPr>
          <p:cNvSpPr txBox="1"/>
          <p:nvPr/>
        </p:nvSpPr>
        <p:spPr>
          <a:xfrm>
            <a:off x="365760" y="312313"/>
            <a:ext cx="3255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研究生规划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F711D02-1BFB-4E3E-AF2F-A8FB45FFD2A3}"/>
              </a:ext>
            </a:extLst>
          </p:cNvPr>
          <p:cNvCxnSpPr/>
          <p:nvPr/>
        </p:nvCxnSpPr>
        <p:spPr>
          <a:xfrm>
            <a:off x="448056" y="978408"/>
            <a:ext cx="11146536" cy="0"/>
          </a:xfrm>
          <a:prstGeom prst="line">
            <a:avLst/>
          </a:prstGeom>
          <a:ln>
            <a:solidFill>
              <a:srgbClr val="24C7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4864036-BB2C-4459-A36B-AAAFF488C4C2}"/>
              </a:ext>
            </a:extLst>
          </p:cNvPr>
          <p:cNvSpPr txBox="1"/>
          <p:nvPr/>
        </p:nvSpPr>
        <p:spPr>
          <a:xfrm>
            <a:off x="1019556" y="1654917"/>
            <a:ext cx="4379976" cy="373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课程学习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科研项目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实习计划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4435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38E700F-E24C-4ABC-B93F-BA5EE9F6A35F}"/>
              </a:ext>
            </a:extLst>
          </p:cNvPr>
          <p:cNvSpPr txBox="1"/>
          <p:nvPr/>
        </p:nvSpPr>
        <p:spPr>
          <a:xfrm>
            <a:off x="2825496" y="2532888"/>
            <a:ext cx="7434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i="1" dirty="0">
                <a:solidFill>
                  <a:srgbClr val="24C7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zh-CN" altLang="en-US" sz="7200" b="1" i="1" dirty="0">
              <a:solidFill>
                <a:srgbClr val="24C7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 descr="恋爱表情，没有填充">
            <a:extLst>
              <a:ext uri="{FF2B5EF4-FFF2-40B4-BE49-F238E27FC236}">
                <a16:creationId xmlns:a16="http://schemas.microsoft.com/office/drawing/2014/main" id="{1EB97123-AF64-498B-A969-CCBDC3C70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8132" y="40599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8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E2B688-9167-4787-9A59-CC0098D588BC}"/>
              </a:ext>
            </a:extLst>
          </p:cNvPr>
          <p:cNvSpPr txBox="1"/>
          <p:nvPr/>
        </p:nvSpPr>
        <p:spPr>
          <a:xfrm>
            <a:off x="1144182" y="561660"/>
            <a:ext cx="2940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solidFill>
                  <a:srgbClr val="24C789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目录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C0D9F8-6EF2-4F10-BBDA-A9E4ECC671C8}"/>
              </a:ext>
            </a:extLst>
          </p:cNvPr>
          <p:cNvSpPr txBox="1"/>
          <p:nvPr/>
        </p:nvSpPr>
        <p:spPr>
          <a:xfrm>
            <a:off x="1144182" y="1499616"/>
            <a:ext cx="6632448" cy="3883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实习经历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1.1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实习简介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1.2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项目分享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1.3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收获与不足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AutoNum type="arabicPeriod" startAt="2"/>
            </a:pP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暑期学习进展</a:t>
            </a:r>
            <a:endParaRPr lang="en-US" altLang="zh-CN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AutoNum type="arabicPeriod" startAt="2"/>
            </a:pP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研究方向及规划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7087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550375A-52B6-470C-9423-0807AB5B2E63}"/>
              </a:ext>
            </a:extLst>
          </p:cNvPr>
          <p:cNvSpPr txBox="1"/>
          <p:nvPr/>
        </p:nvSpPr>
        <p:spPr>
          <a:xfrm>
            <a:off x="365760" y="193441"/>
            <a:ext cx="3255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实习简介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925CDC3-0533-4A6F-BA32-1D2C053B01D6}"/>
              </a:ext>
            </a:extLst>
          </p:cNvPr>
          <p:cNvCxnSpPr/>
          <p:nvPr/>
        </p:nvCxnSpPr>
        <p:spPr>
          <a:xfrm>
            <a:off x="448056" y="978408"/>
            <a:ext cx="11146536" cy="0"/>
          </a:xfrm>
          <a:prstGeom prst="line">
            <a:avLst/>
          </a:prstGeom>
          <a:ln>
            <a:solidFill>
              <a:srgbClr val="24C7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0B474C0A-5B5D-4150-9016-8DF451D61AF5}"/>
              </a:ext>
            </a:extLst>
          </p:cNvPr>
          <p:cNvGrpSpPr/>
          <p:nvPr/>
        </p:nvGrpSpPr>
        <p:grpSpPr>
          <a:xfrm>
            <a:off x="557784" y="2179981"/>
            <a:ext cx="3733800" cy="2703184"/>
            <a:chOff x="448056" y="2857500"/>
            <a:chExt cx="3733800" cy="270318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5205ED5-C96E-476F-8CCC-1243A0579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056" y="4000500"/>
              <a:ext cx="3733800" cy="1560184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2C61D82-64D1-45C5-B6EE-C2DE8A505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056" y="2857500"/>
              <a:ext cx="3733800" cy="1143000"/>
            </a:xfrm>
            <a:prstGeom prst="rect">
              <a:avLst/>
            </a:prstGeom>
          </p:spPr>
        </p:pic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74EF8BCB-EA36-473B-BFC5-AB56E1BD14ED}"/>
              </a:ext>
            </a:extLst>
          </p:cNvPr>
          <p:cNvSpPr txBox="1"/>
          <p:nvPr/>
        </p:nvSpPr>
        <p:spPr>
          <a:xfrm>
            <a:off x="5437632" y="2253133"/>
            <a:ext cx="5379720" cy="235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数据分析师实习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运用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收集整理业务数据，搭建体现业务价值的数据指标体系、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报表；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通过数据分析和数据挖掘，撰写数据分析报告，为公司运营决策、产品优化提供数据支持；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形 13" descr="上升趋势条形图">
            <a:extLst>
              <a:ext uri="{FF2B5EF4-FFF2-40B4-BE49-F238E27FC236}">
                <a16:creationId xmlns:a16="http://schemas.microsoft.com/office/drawing/2014/main" id="{BB098B0D-D1BB-4547-9DE6-9569FECA7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7492" y="20016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8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550375A-52B6-470C-9423-0807AB5B2E63}"/>
              </a:ext>
            </a:extLst>
          </p:cNvPr>
          <p:cNvSpPr txBox="1"/>
          <p:nvPr/>
        </p:nvSpPr>
        <p:spPr>
          <a:xfrm>
            <a:off x="365760" y="193441"/>
            <a:ext cx="3255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项目分享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1809D2-0152-420B-B2DA-9623DF7D14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8"/>
          <a:stretch/>
        </p:blipFill>
        <p:spPr>
          <a:xfrm>
            <a:off x="365760" y="846770"/>
            <a:ext cx="11201400" cy="627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1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7406DB3-D7A6-4525-9033-AFB583421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19062"/>
            <a:ext cx="11639550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0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4528A49-C863-4F54-971E-6365A14C88ED}"/>
              </a:ext>
            </a:extLst>
          </p:cNvPr>
          <p:cNvSpPr txBox="1"/>
          <p:nvPr/>
        </p:nvSpPr>
        <p:spPr>
          <a:xfrm>
            <a:off x="365760" y="367177"/>
            <a:ext cx="3255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收获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CA2D312-A77F-4620-A456-D3B7BBAE72AC}"/>
              </a:ext>
            </a:extLst>
          </p:cNvPr>
          <p:cNvCxnSpPr>
            <a:cxnSpLocks/>
          </p:cNvCxnSpPr>
          <p:nvPr/>
        </p:nvCxnSpPr>
        <p:spPr>
          <a:xfrm>
            <a:off x="493776" y="1133856"/>
            <a:ext cx="10936224" cy="0"/>
          </a:xfrm>
          <a:prstGeom prst="line">
            <a:avLst/>
          </a:prstGeom>
          <a:ln>
            <a:solidFill>
              <a:srgbClr val="24C7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3B6DA22-846B-4019-AB14-971AFBFB6DCF}"/>
              </a:ext>
            </a:extLst>
          </p:cNvPr>
          <p:cNvGrpSpPr/>
          <p:nvPr/>
        </p:nvGrpSpPr>
        <p:grpSpPr>
          <a:xfrm>
            <a:off x="1024128" y="2020824"/>
            <a:ext cx="4087368" cy="2523768"/>
            <a:chOff x="1042416" y="1600200"/>
            <a:chExt cx="4087368" cy="2523768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831549-C0D1-4480-8464-87471DA387C2}"/>
                </a:ext>
              </a:extLst>
            </p:cNvPr>
            <p:cNvSpPr txBox="1"/>
            <p:nvPr/>
          </p:nvSpPr>
          <p:spPr>
            <a:xfrm>
              <a:off x="1042416" y="1600200"/>
              <a:ext cx="4087368" cy="2523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收获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熟练掌握</a:t>
              </a:r>
              <a:r>
                <a:rPr lang="en-US" altLang="zh-CN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tableau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技能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拓宽了分析思路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提升数据可视化能力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" name="图形 9" descr="笑脸，实心填充">
              <a:extLst>
                <a:ext uri="{FF2B5EF4-FFF2-40B4-BE49-F238E27FC236}">
                  <a16:creationId xmlns:a16="http://schemas.microsoft.com/office/drawing/2014/main" id="{14F277AB-3EF8-45C4-8EC4-380198E53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30552" y="1671828"/>
              <a:ext cx="486156" cy="486156"/>
            </a:xfrm>
            <a:prstGeom prst="rect">
              <a:avLst/>
            </a:prstGeom>
          </p:spPr>
        </p:pic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69393D1-6DBD-4F3D-A474-0CC1AC39C303}"/>
              </a:ext>
            </a:extLst>
          </p:cNvPr>
          <p:cNvGrpSpPr/>
          <p:nvPr/>
        </p:nvGrpSpPr>
        <p:grpSpPr>
          <a:xfrm>
            <a:off x="7342632" y="2020824"/>
            <a:ext cx="4087368" cy="1969770"/>
            <a:chOff x="6912864" y="1600200"/>
            <a:chExt cx="4087368" cy="1969770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AC071DD-0064-444D-92E3-C13C7AAF4CB0}"/>
                </a:ext>
              </a:extLst>
            </p:cNvPr>
            <p:cNvSpPr txBox="1"/>
            <p:nvPr/>
          </p:nvSpPr>
          <p:spPr>
            <a:xfrm>
              <a:off x="6912864" y="1600200"/>
              <a:ext cx="4087368" cy="196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不足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沟通、表达能力需进一步提高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遇到问题时适当请人帮助更高效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4" name="图形 13" descr="无表情脸，实心填充">
              <a:extLst>
                <a:ext uri="{FF2B5EF4-FFF2-40B4-BE49-F238E27FC236}">
                  <a16:creationId xmlns:a16="http://schemas.microsoft.com/office/drawing/2014/main" id="{D960BD37-F2E9-4A85-A82F-0314076C2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16824" y="1662684"/>
              <a:ext cx="486156" cy="4861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6644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E2B688-9167-4787-9A59-CC0098D588BC}"/>
              </a:ext>
            </a:extLst>
          </p:cNvPr>
          <p:cNvSpPr txBox="1"/>
          <p:nvPr/>
        </p:nvSpPr>
        <p:spPr>
          <a:xfrm>
            <a:off x="1144182" y="561660"/>
            <a:ext cx="2940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solidFill>
                  <a:srgbClr val="24C789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目录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C0D9F8-6EF2-4F10-BBDA-A9E4ECC671C8}"/>
              </a:ext>
            </a:extLst>
          </p:cNvPr>
          <p:cNvSpPr txBox="1"/>
          <p:nvPr/>
        </p:nvSpPr>
        <p:spPr>
          <a:xfrm>
            <a:off x="1144182" y="1499616"/>
            <a:ext cx="6632448" cy="4067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实习经历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AutoNum type="arabicPeriod" startAt="2"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暑期学习进展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Python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2.2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统计方法的代码实现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2.3 Linux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研究方向及规划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9878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B7A7EC2-47D3-4550-9B49-CE38473D2751}"/>
              </a:ext>
            </a:extLst>
          </p:cNvPr>
          <p:cNvSpPr txBox="1"/>
          <p:nvPr/>
        </p:nvSpPr>
        <p:spPr>
          <a:xfrm>
            <a:off x="365760" y="312313"/>
            <a:ext cx="4581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 Python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21A5CC-FA4D-4317-9151-BB56B20675AE}"/>
              </a:ext>
            </a:extLst>
          </p:cNvPr>
          <p:cNvSpPr txBox="1"/>
          <p:nvPr/>
        </p:nvSpPr>
        <p:spPr>
          <a:xfrm>
            <a:off x="1707070" y="3258282"/>
            <a:ext cx="35814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Series/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isnull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notnull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dropna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fillna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B4BA15-529D-4FD6-880D-73FBD6FDDAB3}"/>
              </a:ext>
            </a:extLst>
          </p:cNvPr>
          <p:cNvSpPr txBox="1"/>
          <p:nvPr/>
        </p:nvSpPr>
        <p:spPr>
          <a:xfrm>
            <a:off x="1707070" y="1524724"/>
            <a:ext cx="328955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array/random/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arange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sum/mean/dot/exp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r_/c_/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newaxis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C7DC7B-8C6D-4BAD-A995-A012D459F68A}"/>
              </a:ext>
            </a:extLst>
          </p:cNvPr>
          <p:cNvSpPr txBox="1"/>
          <p:nvPr/>
        </p:nvSpPr>
        <p:spPr>
          <a:xfrm>
            <a:off x="1707070" y="4991840"/>
            <a:ext cx="35814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plot/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scatte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xlable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ylable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/legend/title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4B9E48F-7EF7-4EDF-AB5D-8894903CF663}"/>
              </a:ext>
            </a:extLst>
          </p:cNvPr>
          <p:cNvSpPr txBox="1"/>
          <p:nvPr/>
        </p:nvSpPr>
        <p:spPr>
          <a:xfrm>
            <a:off x="7756398" y="1524724"/>
            <a:ext cx="3289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search/match/split/sub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? ^ . +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93C925C-C18E-466A-8CDB-B9F173D63D73}"/>
              </a:ext>
            </a:extLst>
          </p:cNvPr>
          <p:cNvSpPr txBox="1"/>
          <p:nvPr/>
        </p:nvSpPr>
        <p:spPr>
          <a:xfrm>
            <a:off x="7756398" y="4991840"/>
            <a:ext cx="4121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Jieba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analyse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6BD9705-3061-482A-9FED-005402AF4DA1}"/>
              </a:ext>
            </a:extLst>
          </p:cNvPr>
          <p:cNvSpPr txBox="1"/>
          <p:nvPr/>
        </p:nvSpPr>
        <p:spPr>
          <a:xfrm>
            <a:off x="7756398" y="3258282"/>
            <a:ext cx="3289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Urllib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E1D4657-9730-47FA-9CC9-C8CEA537EE4E}"/>
              </a:ext>
            </a:extLst>
          </p:cNvPr>
          <p:cNvSpPr/>
          <p:nvPr/>
        </p:nvSpPr>
        <p:spPr>
          <a:xfrm>
            <a:off x="530352" y="1524724"/>
            <a:ext cx="868680" cy="886968"/>
          </a:xfrm>
          <a:prstGeom prst="ellipse">
            <a:avLst/>
          </a:prstGeom>
          <a:solidFill>
            <a:srgbClr val="78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37B6AFB-7E1C-4CA9-AD00-1A1FA72102E4}"/>
              </a:ext>
            </a:extLst>
          </p:cNvPr>
          <p:cNvSpPr/>
          <p:nvPr/>
        </p:nvSpPr>
        <p:spPr>
          <a:xfrm>
            <a:off x="530352" y="5028202"/>
            <a:ext cx="868680" cy="886968"/>
          </a:xfrm>
          <a:prstGeom prst="ellipse">
            <a:avLst/>
          </a:prstGeom>
          <a:solidFill>
            <a:srgbClr val="769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76DBAC9-2C92-4A1B-B5EB-21EEC1CA2F11}"/>
              </a:ext>
            </a:extLst>
          </p:cNvPr>
          <p:cNvSpPr/>
          <p:nvPr/>
        </p:nvSpPr>
        <p:spPr>
          <a:xfrm>
            <a:off x="530352" y="3276463"/>
            <a:ext cx="868680" cy="886968"/>
          </a:xfrm>
          <a:prstGeom prst="ellipse">
            <a:avLst/>
          </a:prstGeom>
          <a:solidFill>
            <a:srgbClr val="71C7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7D9962D-6520-4369-92FD-1D09B504637E}"/>
              </a:ext>
            </a:extLst>
          </p:cNvPr>
          <p:cNvSpPr/>
          <p:nvPr/>
        </p:nvSpPr>
        <p:spPr>
          <a:xfrm>
            <a:off x="6469190" y="1524724"/>
            <a:ext cx="868680" cy="886968"/>
          </a:xfrm>
          <a:prstGeom prst="ellipse">
            <a:avLst/>
          </a:prstGeom>
          <a:solidFill>
            <a:srgbClr val="78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023601CE-B979-49E9-B84F-C578B4DBF036}"/>
              </a:ext>
            </a:extLst>
          </p:cNvPr>
          <p:cNvSpPr/>
          <p:nvPr/>
        </p:nvSpPr>
        <p:spPr>
          <a:xfrm>
            <a:off x="6469190" y="5028202"/>
            <a:ext cx="868680" cy="886968"/>
          </a:xfrm>
          <a:prstGeom prst="ellipse">
            <a:avLst/>
          </a:prstGeom>
          <a:solidFill>
            <a:srgbClr val="769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86A07A6-1061-4AD7-9B7D-7A6AF6E99C96}"/>
              </a:ext>
            </a:extLst>
          </p:cNvPr>
          <p:cNvSpPr/>
          <p:nvPr/>
        </p:nvSpPr>
        <p:spPr>
          <a:xfrm>
            <a:off x="6469190" y="3276463"/>
            <a:ext cx="868680" cy="886968"/>
          </a:xfrm>
          <a:prstGeom prst="ellipse">
            <a:avLst/>
          </a:prstGeom>
          <a:solidFill>
            <a:srgbClr val="71C7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F2763D3-7531-46A8-971A-DC693FBACC5F}"/>
              </a:ext>
            </a:extLst>
          </p:cNvPr>
          <p:cNvCxnSpPr/>
          <p:nvPr/>
        </p:nvCxnSpPr>
        <p:spPr>
          <a:xfrm>
            <a:off x="448056" y="978408"/>
            <a:ext cx="11146536" cy="0"/>
          </a:xfrm>
          <a:prstGeom prst="line">
            <a:avLst/>
          </a:prstGeom>
          <a:ln>
            <a:solidFill>
              <a:srgbClr val="24C7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588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B7A7EC2-47D3-4550-9B49-CE38473D2751}"/>
              </a:ext>
            </a:extLst>
          </p:cNvPr>
          <p:cNvSpPr txBox="1"/>
          <p:nvPr/>
        </p:nvSpPr>
        <p:spPr>
          <a:xfrm>
            <a:off x="365760" y="312313"/>
            <a:ext cx="5550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统计方法的代码实现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sklearn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F711D02-1BFB-4E3E-AF2F-A8FB45FFD2A3}"/>
              </a:ext>
            </a:extLst>
          </p:cNvPr>
          <p:cNvCxnSpPr/>
          <p:nvPr/>
        </p:nvCxnSpPr>
        <p:spPr>
          <a:xfrm>
            <a:off x="448056" y="978408"/>
            <a:ext cx="11146536" cy="0"/>
          </a:xfrm>
          <a:prstGeom prst="line">
            <a:avLst/>
          </a:prstGeom>
          <a:ln>
            <a:solidFill>
              <a:srgbClr val="24C7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8502B0B-D8C4-44FD-9A2F-65B54DBE0311}"/>
              </a:ext>
            </a:extLst>
          </p:cNvPr>
          <p:cNvSpPr txBox="1"/>
          <p:nvPr/>
        </p:nvSpPr>
        <p:spPr>
          <a:xfrm>
            <a:off x="448056" y="3161261"/>
            <a:ext cx="2961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线性回归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LinearRegression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1204E4-40E0-449F-AC7E-946AB0E7D90D}"/>
              </a:ext>
            </a:extLst>
          </p:cNvPr>
          <p:cNvSpPr txBox="1"/>
          <p:nvPr/>
        </p:nvSpPr>
        <p:spPr>
          <a:xfrm>
            <a:off x="4295711" y="3217810"/>
            <a:ext cx="262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主成分分析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703F689-EB50-491C-AFA6-4C23D5EA5905}"/>
              </a:ext>
            </a:extLst>
          </p:cNvPr>
          <p:cNvSpPr txBox="1"/>
          <p:nvPr/>
        </p:nvSpPr>
        <p:spPr>
          <a:xfrm>
            <a:off x="8705850" y="3105834"/>
            <a:ext cx="2554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KMeans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BA3E612-D086-4A5E-9021-0BEF60CD5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32" y="1212056"/>
            <a:ext cx="2520000" cy="176291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8D4DDBE-D83F-4234-9354-ECCD700E1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711" y="1212056"/>
            <a:ext cx="2520000" cy="168000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C8339BE-8D23-4717-94E4-2FA6C074F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5850" y="1212056"/>
            <a:ext cx="2520000" cy="172523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619B4CD-4E9C-4BED-814A-85B1988E06A3}"/>
              </a:ext>
            </a:extLst>
          </p:cNvPr>
          <p:cNvSpPr txBox="1"/>
          <p:nvPr/>
        </p:nvSpPr>
        <p:spPr>
          <a:xfrm>
            <a:off x="514532" y="6101688"/>
            <a:ext cx="2961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支持向量机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/SVC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DF8BE3-37FF-40A4-8FAA-DD2694347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514" y="4299842"/>
            <a:ext cx="2479018" cy="15974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8139FF-A619-43A0-8FF5-1D41E39BED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5710" y="4299842"/>
            <a:ext cx="2520001" cy="16200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5DCB6D9-4A26-411C-8980-AF97CA313F37}"/>
              </a:ext>
            </a:extLst>
          </p:cNvPr>
          <p:cNvSpPr txBox="1"/>
          <p:nvPr/>
        </p:nvSpPr>
        <p:spPr>
          <a:xfrm>
            <a:off x="4193136" y="6032377"/>
            <a:ext cx="3064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tree.DecisionTreeClassifier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B42EB6C-E263-41E9-83CA-53C39532B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82310" y="4412377"/>
            <a:ext cx="2326153" cy="1620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95E1355-FD6F-4EA3-80C4-472CDB7ECFAD}"/>
              </a:ext>
            </a:extLst>
          </p:cNvPr>
          <p:cNvSpPr txBox="1"/>
          <p:nvPr/>
        </p:nvSpPr>
        <p:spPr>
          <a:xfrm>
            <a:off x="8682812" y="6144912"/>
            <a:ext cx="3064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随机森林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RandomForestClassifier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4689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411</Words>
  <Application>Microsoft Office PowerPoint</Application>
  <PresentationFormat>宽屏</PresentationFormat>
  <Paragraphs>115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微软雅黑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zhihong zhang</dc:creator>
  <cp:lastModifiedBy>zhihong zhang</cp:lastModifiedBy>
  <cp:revision>169</cp:revision>
  <dcterms:created xsi:type="dcterms:W3CDTF">2019-09-09T08:03:15Z</dcterms:created>
  <dcterms:modified xsi:type="dcterms:W3CDTF">2019-09-11T16:02:20Z</dcterms:modified>
</cp:coreProperties>
</file>