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4B036-D112-42B0-A80D-59AEBF929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C8F11A-3A48-457F-ABAF-FC149D5D1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DD332F-C22B-4EC6-896C-73142C50E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1AAB-1853-49AE-B8EA-7C71C6862FDB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7F6FA7-5B5E-40CC-A995-05A95D25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C7269D-89C7-4FB9-8BBD-BCCB0C65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B24A-F6A2-457F-BB93-BD49D2A4D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45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9D2CC-DCDB-49B2-A23D-A9DB763C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8181F3-0CB0-44EB-8D71-CFD4806E7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42857-2902-425F-88CC-A78DA4F64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1AAB-1853-49AE-B8EA-7C71C6862FDB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9CABFB-085A-4A67-9F34-C21B8CCA7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D27F84-32E1-4A2A-9346-79E0B0DE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B24A-F6A2-457F-BB93-BD49D2A4D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97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6804C5-8DF4-4F20-B431-96D31FDFD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8BDE1D-59EB-412F-92FF-A0AF1E7B7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1D5613-0BAB-411C-A48A-D22EDD72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1AAB-1853-49AE-B8EA-7C71C6862FDB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F0DD34-072D-4D0E-910B-02D85101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9F1AD-6B5F-4CA4-9D1D-FD4A7BA0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B24A-F6A2-457F-BB93-BD49D2A4D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91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51BC0-15C4-40D5-AA92-46B3390D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7E6C7-8CCA-4182-B4B4-C417B745C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C735E7-869B-4972-B062-03F9A029E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1AAB-1853-49AE-B8EA-7C71C6862FDB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64FB31-C2D2-4942-8C39-13EE1D46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0F1149-AA3C-4B95-81B6-A1CA5D51B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B24A-F6A2-457F-BB93-BD49D2A4D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59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5E874-45C1-468E-BF1F-5EDA6732D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672488-4FA3-478F-81D3-0CFF2050C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272236-2C36-4BCF-9608-D305596F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1AAB-1853-49AE-B8EA-7C71C6862FDB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C63039-17BB-4748-A90C-F79EA9D39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D8FD6C-2DAE-4D91-BA0F-FF71443A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B24A-F6A2-457F-BB93-BD49D2A4D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76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CB409-D98E-4D9C-A6DC-ECA275F8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E542CB-4BFE-43AC-915F-9C32FFC04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CE2C8F-22D3-4D63-8CD2-59DA32326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7ADA50-950A-48A3-A390-D1F80BE3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1AAB-1853-49AE-B8EA-7C71C6862FDB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9937B8-A30F-4500-BC8C-7ED74C596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69EB3E-8833-4A63-96FF-E12CD475C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B24A-F6A2-457F-BB93-BD49D2A4D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9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A470D-0779-47B8-AD8F-B666B6E2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EA9CB8-D7CF-4F6C-9A46-11E102B48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BC47DE-7EF1-48AA-899A-A7EAEEAC5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AA720A-785D-41E0-8888-96F6865A8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E8DFEE-BFD3-47C2-9586-7AE619E72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E92F05-91B6-4CE9-9585-D3CD0F64E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1AAB-1853-49AE-B8EA-7C71C6862FDB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208B76-46CC-4A0F-AC89-E7F039CB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203807-321D-4590-A5ED-6C2767BF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B24A-F6A2-457F-BB93-BD49D2A4D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95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92553-05CE-4C08-822F-5EC24F061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D2F57F-292B-45F5-A110-84A03C93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1AAB-1853-49AE-B8EA-7C71C6862FDB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1FA33B-1EAE-49F2-87AF-9E029548C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13576D-8186-4122-B930-1E7D9BA6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B24A-F6A2-457F-BB93-BD49D2A4D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90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6105D8-48E3-470F-8688-EE5898BD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1AAB-1853-49AE-B8EA-7C71C6862FDB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FCBF98-A901-45B1-BD4B-88342A42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0415A6-FBCA-48FB-ABCB-9A59621C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B24A-F6A2-457F-BB93-BD49D2A4D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88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B75BA-EB98-4A66-9151-C4367D10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482314-35E2-4E12-BF51-B4DA511B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4B2DE3-53AB-4344-8BD4-7A8244899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047EB1-AF39-4F6B-A219-74B34DBF1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1AAB-1853-49AE-B8EA-7C71C6862FDB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5EB6D-61A9-4982-97DF-B9B58F18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6C9F20-BB0B-4140-B0AF-E520C551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B24A-F6A2-457F-BB93-BD49D2A4D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78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4E698-DB87-418B-BF93-704377686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756EFB-B6D4-4C70-B4C1-22C54834C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E6EA7F-B456-44F6-8180-C99F2E6B1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47D79F-0C4E-4083-BB99-F6C0581F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1AAB-1853-49AE-B8EA-7C71C6862FDB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107192-F24B-44AF-A550-FDAA3AF1E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55766F-F440-49F0-8E3A-F72516D24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B24A-F6A2-457F-BB93-BD49D2A4D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90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1476B8-A089-4E31-BD40-40A65821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C0F5A3-E515-41BE-8874-B60382FA4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FD3B14-97EB-4966-8792-4F7563DB1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A1AAB-1853-49AE-B8EA-7C71C6862FDB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65320E-E69D-4998-80AB-52C99580F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2BEAA-74E9-4CC9-B61B-71095AFD6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0B24A-F6A2-457F-BB93-BD49D2A4D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2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25FD8-4C82-4B02-BD4E-AA9EF940F0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9600" dirty="0"/>
              <a:t>总    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683636-B434-4370-B074-6D0F09B14D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38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69FF9-7FC4-4800-9340-8439E090E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3BE0A4-327F-4747-A6CB-921F635CC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5825"/>
            <a:ext cx="10515600" cy="5511138"/>
          </a:xfrm>
        </p:spPr>
        <p:txBody>
          <a:bodyPr/>
          <a:lstStyle/>
          <a:p>
            <a:r>
              <a:rPr lang="en-US" altLang="zh-CN" dirty="0"/>
              <a:t>2019-10-28          </a:t>
            </a:r>
            <a:r>
              <a:rPr lang="zh-CN" altLang="en-US" dirty="0"/>
              <a:t>第一阶段</a:t>
            </a:r>
            <a:endParaRPr lang="en-US" altLang="zh-CN" dirty="0"/>
          </a:p>
          <a:p>
            <a:r>
              <a:rPr lang="zh-CN" altLang="en-US" dirty="0"/>
              <a:t>刷视频，包括基本原理，历史与未来，程序运行的基本原理，感性认识计算机程序，从现实问题到计算机程序，导论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618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FD38D-8076-4AC9-AF5E-3CA650E6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B16A74-2495-402C-8B64-0D27A9979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406"/>
            <a:ext cx="10515600" cy="4827557"/>
          </a:xfrm>
        </p:spPr>
        <p:txBody>
          <a:bodyPr/>
          <a:lstStyle/>
          <a:p>
            <a:r>
              <a:rPr lang="en-US" altLang="zh-CN" dirty="0"/>
              <a:t>2019-10-29        </a:t>
            </a:r>
            <a:r>
              <a:rPr lang="zh-CN" altLang="en-US" dirty="0"/>
              <a:t>第一阶段</a:t>
            </a:r>
            <a:endParaRPr lang="en-US" altLang="zh-CN" dirty="0"/>
          </a:p>
          <a:p>
            <a:r>
              <a:rPr lang="zh-CN" altLang="en-US" dirty="0"/>
              <a:t>学习数据成分，认识并会运用基本数据类型，</a:t>
            </a:r>
            <a:r>
              <a:rPr lang="en-US" altLang="zh-CN" dirty="0"/>
              <a:t>bool</a:t>
            </a:r>
            <a:r>
              <a:rPr lang="zh-CN" altLang="en-US" dirty="0"/>
              <a:t>（布尔型），</a:t>
            </a:r>
            <a:r>
              <a:rPr lang="en-US" altLang="zh-CN" dirty="0"/>
              <a:t>char(</a:t>
            </a:r>
            <a:r>
              <a:rPr lang="zh-CN" altLang="en-US" dirty="0"/>
              <a:t>字符型），</a:t>
            </a:r>
            <a:r>
              <a:rPr lang="en-US" altLang="zh-CN" dirty="0"/>
              <a:t>int</a:t>
            </a:r>
            <a:r>
              <a:rPr lang="zh-CN" altLang="en-US" dirty="0"/>
              <a:t>（整型），</a:t>
            </a:r>
            <a:r>
              <a:rPr lang="en-US" altLang="zh-CN" dirty="0"/>
              <a:t>float(</a:t>
            </a:r>
            <a:r>
              <a:rPr lang="zh-CN" altLang="en-US" dirty="0"/>
              <a:t>单精度实型）</a:t>
            </a:r>
            <a:r>
              <a:rPr lang="en-US" altLang="zh-CN" dirty="0"/>
              <a:t>,double(</a:t>
            </a:r>
            <a:r>
              <a:rPr lang="zh-CN" altLang="en-US" dirty="0"/>
              <a:t>双精度实型）</a:t>
            </a:r>
          </a:p>
        </p:txBody>
      </p:sp>
    </p:spTree>
    <p:extLst>
      <p:ext uri="{BB962C8B-B14F-4D97-AF65-F5344CB8AC3E}">
        <p14:creationId xmlns:p14="http://schemas.microsoft.com/office/powerpoint/2010/main" val="328243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13E60-BE21-409D-AB0F-142AF449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8DF2A-CFB3-4CDB-852E-F1852F937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2019-10-30</a:t>
            </a:r>
            <a:r>
              <a:rPr lang="zh-CN" altLang="en-US" dirty="0"/>
              <a:t>           第一阶段</a:t>
            </a:r>
            <a:endParaRPr lang="en-US" altLang="zh-CN" dirty="0"/>
          </a:p>
          <a:p>
            <a:r>
              <a:rPr lang="zh-CN" altLang="en-US" dirty="0"/>
              <a:t>学习运算成分（位运算有点问题），控制成分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390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33769-9F84-40FF-9F5A-F5DD046E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B7F998-2431-4C3A-B36F-63E2AFC1C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2019-10-31         </a:t>
            </a:r>
            <a:r>
              <a:rPr lang="zh-CN" altLang="en-US" dirty="0"/>
              <a:t>第一阶段</a:t>
            </a:r>
            <a:endParaRPr lang="en-US" altLang="zh-CN" dirty="0"/>
          </a:p>
          <a:p>
            <a:r>
              <a:rPr lang="zh-CN" altLang="en-US"/>
              <a:t>一维数组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166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89</Words>
  <Application>Microsoft Office PowerPoint</Application>
  <PresentationFormat>宽屏</PresentationFormat>
  <Paragraphs>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总    结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总    结</dc:title>
  <dc:creator>Lenovo</dc:creator>
  <cp:lastModifiedBy>Lenovo</cp:lastModifiedBy>
  <cp:revision>5</cp:revision>
  <dcterms:created xsi:type="dcterms:W3CDTF">2019-11-01T03:22:05Z</dcterms:created>
  <dcterms:modified xsi:type="dcterms:W3CDTF">2019-11-01T05:04:43Z</dcterms:modified>
</cp:coreProperties>
</file>