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62DA4-76AE-46EB-B9D6-B33D5F6D514B}"/>
              </a:ext>
            </a:extLst>
          </p:cNvPr>
          <p:cNvSpPr>
            <a:spLocks noGrp="1"/>
          </p:cNvSpPr>
          <p:nvPr>
            <p:ph type="ctrTitle"/>
          </p:nvPr>
        </p:nvSpPr>
        <p:spPr/>
        <p:txBody>
          <a:bodyPr/>
          <a:lstStyle/>
          <a:p>
            <a:r>
              <a:rPr lang="zh-CN" altLang="en-US" dirty="0"/>
              <a:t>总结</a:t>
            </a:r>
          </a:p>
        </p:txBody>
      </p:sp>
      <p:sp>
        <p:nvSpPr>
          <p:cNvPr id="3" name="副标题 2">
            <a:extLst>
              <a:ext uri="{FF2B5EF4-FFF2-40B4-BE49-F238E27FC236}">
                <a16:creationId xmlns:a16="http://schemas.microsoft.com/office/drawing/2014/main" id="{D6C712E4-DB6F-41EE-966D-6F710741FFD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0891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B20F-64CD-43AD-8880-1A24FC3C789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CC6C6F5-8D67-4538-80D3-3EE6EE23CD38}"/>
              </a:ext>
            </a:extLst>
          </p:cNvPr>
          <p:cNvSpPr>
            <a:spLocks noGrp="1"/>
          </p:cNvSpPr>
          <p:nvPr>
            <p:ph idx="1"/>
          </p:nvPr>
        </p:nvSpPr>
        <p:spPr>
          <a:xfrm>
            <a:off x="838200" y="1029810"/>
            <a:ext cx="10515600" cy="5147153"/>
          </a:xfrm>
        </p:spPr>
        <p:txBody>
          <a:bodyPr/>
          <a:lstStyle/>
          <a:p>
            <a:r>
              <a:rPr lang="zh-CN" altLang="en-US" dirty="0"/>
              <a:t>一维数组</a:t>
            </a:r>
            <a:endParaRPr lang="en-US" altLang="zh-CN" dirty="0"/>
          </a:p>
          <a:p>
            <a:r>
              <a:rPr lang="en-US" altLang="zh-CN" dirty="0"/>
              <a:t>1.</a:t>
            </a:r>
            <a:r>
              <a:rPr lang="zh-CN" altLang="en-US" dirty="0"/>
              <a:t>一维数组的初始化</a:t>
            </a:r>
            <a:endParaRPr lang="en-US" altLang="zh-CN" dirty="0"/>
          </a:p>
          <a:p>
            <a:r>
              <a:rPr lang="en-US" altLang="zh-CN" dirty="0"/>
              <a:t>int a[10]</a:t>
            </a:r>
            <a:r>
              <a:rPr lang="zh-CN" altLang="en-US" dirty="0"/>
              <a:t>括号中的不能定义为一个变量，但在定义以后</a:t>
            </a:r>
            <a:r>
              <a:rPr lang="en-US" altLang="zh-CN" dirty="0"/>
              <a:t>a[</a:t>
            </a:r>
            <a:r>
              <a:rPr lang="en-US" altLang="zh-CN" dirty="0" err="1"/>
              <a:t>i</a:t>
            </a:r>
            <a:r>
              <a:rPr lang="en-US" altLang="zh-CN" dirty="0"/>
              <a:t>]</a:t>
            </a:r>
            <a:r>
              <a:rPr lang="zh-CN" altLang="en-US" dirty="0"/>
              <a:t>即是下标为</a:t>
            </a:r>
            <a:r>
              <a:rPr lang="en-US" altLang="zh-CN" dirty="0" err="1"/>
              <a:t>i</a:t>
            </a:r>
            <a:r>
              <a:rPr lang="zh-CN" altLang="en-US" dirty="0"/>
              <a:t>的数组。</a:t>
            </a:r>
            <a:endParaRPr lang="en-US" altLang="zh-CN" dirty="0"/>
          </a:p>
          <a:p>
            <a:r>
              <a:rPr lang="en-US" altLang="zh-CN" dirty="0"/>
              <a:t>Int a[10]={1,2,3……}</a:t>
            </a:r>
            <a:r>
              <a:rPr lang="zh-CN" altLang="en-US" dirty="0"/>
              <a:t>即每一个都要定义，但若没有明确定义会默认为</a:t>
            </a:r>
            <a:r>
              <a:rPr lang="en-US" altLang="zh-CN" dirty="0"/>
              <a:t>0</a:t>
            </a:r>
            <a:r>
              <a:rPr lang="zh-CN" altLang="en-US" dirty="0"/>
              <a:t>；</a:t>
            </a:r>
          </a:p>
        </p:txBody>
      </p:sp>
    </p:spTree>
    <p:extLst>
      <p:ext uri="{BB962C8B-B14F-4D97-AF65-F5344CB8AC3E}">
        <p14:creationId xmlns:p14="http://schemas.microsoft.com/office/powerpoint/2010/main" val="249360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B51E3-D7E9-4BC9-B2C4-19F82ED64A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27B1693-C288-41A2-A1C1-69194584283B}"/>
              </a:ext>
            </a:extLst>
          </p:cNvPr>
          <p:cNvSpPr>
            <a:spLocks noGrp="1"/>
          </p:cNvSpPr>
          <p:nvPr>
            <p:ph idx="1"/>
          </p:nvPr>
        </p:nvSpPr>
        <p:spPr/>
        <p:txBody>
          <a:bodyPr/>
          <a:lstStyle/>
          <a:p>
            <a:r>
              <a:rPr lang="zh-CN" altLang="en-US" dirty="0"/>
              <a:t>二维数组</a:t>
            </a:r>
            <a:endParaRPr lang="en-US" altLang="zh-CN" dirty="0"/>
          </a:p>
          <a:p>
            <a:r>
              <a:rPr lang="en-US" altLang="zh-CN" dirty="0"/>
              <a:t>Int a[3][4]</a:t>
            </a:r>
            <a:r>
              <a:rPr lang="zh-CN" altLang="en-US" dirty="0"/>
              <a:t>二维数组的定义，若后面都定义清楚了就可以取</a:t>
            </a:r>
            <a:r>
              <a:rPr lang="en-US" altLang="zh-CN" dirty="0"/>
              <a:t>int a[ ][4] </a:t>
            </a:r>
          </a:p>
          <a:p>
            <a:r>
              <a:rPr lang="zh-CN" altLang="en-US" dirty="0"/>
              <a:t>二维数组的读取可以取要条直线，</a:t>
            </a:r>
            <a:r>
              <a:rPr lang="en-US" altLang="zh-CN" dirty="0"/>
              <a:t>a[0][1],a[0][2],a[1][1],a[1][2]</a:t>
            </a:r>
            <a:endParaRPr lang="zh-CN" altLang="en-US" dirty="0"/>
          </a:p>
        </p:txBody>
      </p:sp>
    </p:spTree>
    <p:extLst>
      <p:ext uri="{BB962C8B-B14F-4D97-AF65-F5344CB8AC3E}">
        <p14:creationId xmlns:p14="http://schemas.microsoft.com/office/powerpoint/2010/main" val="2567656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9E2B7-8E6F-4EFC-843A-7B4A78586A3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EEA6D5-EEF3-4A4F-B613-58F4493EB0A1}"/>
              </a:ext>
            </a:extLst>
          </p:cNvPr>
          <p:cNvSpPr>
            <a:spLocks noGrp="1"/>
          </p:cNvSpPr>
          <p:nvPr>
            <p:ph idx="1"/>
          </p:nvPr>
        </p:nvSpPr>
        <p:spPr/>
        <p:txBody>
          <a:bodyPr/>
          <a:lstStyle/>
          <a:p>
            <a:r>
              <a:rPr lang="zh-CN" altLang="en-US" dirty="0"/>
              <a:t>三维数组</a:t>
            </a:r>
            <a:endParaRPr lang="en-US" altLang="zh-CN" dirty="0"/>
          </a:p>
          <a:p>
            <a:r>
              <a:rPr lang="zh-CN" altLang="en-US" dirty="0"/>
              <a:t>三维数组即多个二维数组的组合，</a:t>
            </a:r>
            <a:r>
              <a:rPr lang="en-US" altLang="zh-CN" dirty="0"/>
              <a:t>a[4][3][5]</a:t>
            </a:r>
          </a:p>
          <a:p>
            <a:r>
              <a:rPr lang="zh-CN" altLang="en-US" dirty="0"/>
              <a:t>多维数组只能在特殊情况下使用，维度越高则编译者越难使用</a:t>
            </a:r>
          </a:p>
        </p:txBody>
      </p:sp>
    </p:spTree>
    <p:extLst>
      <p:ext uri="{BB962C8B-B14F-4D97-AF65-F5344CB8AC3E}">
        <p14:creationId xmlns:p14="http://schemas.microsoft.com/office/powerpoint/2010/main" val="1016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074A2-2A2A-4EA6-8E9C-07459F5DA5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54D3E41-7312-44D8-8DCB-172FAD0A8B22}"/>
              </a:ext>
            </a:extLst>
          </p:cNvPr>
          <p:cNvSpPr>
            <a:spLocks noGrp="1"/>
          </p:cNvSpPr>
          <p:nvPr>
            <p:ph idx="1"/>
          </p:nvPr>
        </p:nvSpPr>
        <p:spPr/>
        <p:txBody>
          <a:bodyPr/>
          <a:lstStyle/>
          <a:p>
            <a:r>
              <a:rPr lang="zh-CN" altLang="en-US" dirty="0"/>
              <a:t>数组的作用</a:t>
            </a:r>
            <a:endParaRPr lang="en-US" altLang="zh-CN" dirty="0"/>
          </a:p>
          <a:p>
            <a:r>
              <a:rPr lang="zh-CN" altLang="en-US" dirty="0"/>
              <a:t>储存一些数字，并可以对这些数字的下标的对应关系运用</a:t>
            </a:r>
            <a:endParaRPr lang="en-US" altLang="zh-CN" dirty="0"/>
          </a:p>
          <a:p>
            <a:r>
              <a:rPr lang="zh-CN" altLang="en-US" dirty="0"/>
              <a:t>找出特定的数字</a:t>
            </a:r>
          </a:p>
        </p:txBody>
      </p:sp>
    </p:spTree>
    <p:extLst>
      <p:ext uri="{BB962C8B-B14F-4D97-AF65-F5344CB8AC3E}">
        <p14:creationId xmlns:p14="http://schemas.microsoft.com/office/powerpoint/2010/main" val="29844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AE7C3-7F3F-4128-AF74-498A9BB711C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796E17-B27A-4875-9DF9-00C3211ED913}"/>
              </a:ext>
            </a:extLst>
          </p:cNvPr>
          <p:cNvSpPr>
            <a:spLocks noGrp="1"/>
          </p:cNvSpPr>
          <p:nvPr>
            <p:ph idx="1"/>
          </p:nvPr>
        </p:nvSpPr>
        <p:spPr/>
        <p:txBody>
          <a:bodyPr/>
          <a:lstStyle/>
          <a:p>
            <a:r>
              <a:rPr lang="zh-CN" altLang="en-US" dirty="0"/>
              <a:t>字符串</a:t>
            </a:r>
            <a:endParaRPr lang="en-US" altLang="zh-CN" dirty="0"/>
          </a:p>
          <a:p>
            <a:r>
              <a:rPr lang="zh-CN" altLang="en-US" dirty="0"/>
              <a:t>另外一个版本的数组，内部储存不仅限于数字，还可以储存特殊字符</a:t>
            </a:r>
            <a:endParaRPr lang="en-US" altLang="zh-CN" dirty="0"/>
          </a:p>
          <a:p>
            <a:r>
              <a:rPr lang="en-US" altLang="zh-CN" dirty="0"/>
              <a:t>Char c[]={</a:t>
            </a:r>
            <a:r>
              <a:rPr lang="en-US" altLang="zh-CN" dirty="0" err="1"/>
              <a:t>c,h,I,n,a</a:t>
            </a:r>
            <a:r>
              <a:rPr lang="en-US" altLang="zh-CN" dirty="0"/>
              <a:t>}</a:t>
            </a:r>
          </a:p>
          <a:p>
            <a:r>
              <a:rPr lang="zh-CN" altLang="en-US" dirty="0"/>
              <a:t>输入时未初始化的在数组中储存为</a:t>
            </a:r>
            <a:r>
              <a:rPr lang="en-US" altLang="zh-CN" dirty="0"/>
              <a:t>\0</a:t>
            </a:r>
          </a:p>
          <a:p>
            <a:r>
              <a:rPr lang="zh-CN" altLang="en-US"/>
              <a:t>不能用赋值语句将一个字符串常量或字符数组直接赋值给另一个字符数组</a:t>
            </a:r>
          </a:p>
        </p:txBody>
      </p:sp>
    </p:spTree>
    <p:extLst>
      <p:ext uri="{BB962C8B-B14F-4D97-AF65-F5344CB8AC3E}">
        <p14:creationId xmlns:p14="http://schemas.microsoft.com/office/powerpoint/2010/main" val="4061452529"/>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257</Words>
  <Application>Microsoft Office PowerPoint</Application>
  <PresentationFormat>宽屏</PresentationFormat>
  <Paragraphs>19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Calibri</vt:lpstr>
      <vt:lpstr>Calibri Light</vt:lpstr>
      <vt:lpstr>Office 主题​​</vt:lpstr>
      <vt:lpstr>总结</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总结</dc:title>
  <dc:creator>Lenovo</dc:creator>
  <cp:lastModifiedBy>Lenovo</cp:lastModifiedBy>
  <cp:revision>3</cp:revision>
  <dcterms:created xsi:type="dcterms:W3CDTF">2019-11-08T14:23:53Z</dcterms:created>
  <dcterms:modified xsi:type="dcterms:W3CDTF">2019-11-08T14:50:07Z</dcterms:modified>
</cp:coreProperties>
</file>