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7" r:id="rId1"/>
    <p:sldMasterId id="2147483688"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730" y="3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e206fc6d10_2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g2e206fc6d10_2_2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g2e206fc6d10_2_2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e20b5c1f3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2e20b5c1f34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e20b5c1f3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g2e20b5c1f3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e20b5c1f3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g2e20b5c1f3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e20b5c1f3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g2e20b5c1f34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e22319341c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g2e22319341c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e206fc6d10_2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g2e206fc6d10_2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e206fc6d10_2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g2e206fc6d10_2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e206fc6d10_2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g2e206fc6d10_2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e206fc6d10_2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g2e206fc6d10_2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e20b5c1f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g2e20b5c1f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e20b5c1f3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g2e20b5c1f3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e206fc6d10_2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g2e206fc6d10_2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e20b5c1f3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g2e20b5c1f3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e206fc6d10_2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g2e206fc6d10_2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jpg"/><Relationship Id="rId1" Type="http://schemas.openxmlformats.org/officeDocument/2006/relationships/slideMaster" Target="../slideMasters/slideMaster2.xml"/><Relationship Id="rId4" Type="http://schemas.openxmlformats.org/officeDocument/2006/relationships/image" Target="../media/image18.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2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ver 1">
  <p:cSld name="Cover 1">
    <p:spTree>
      <p:nvGrpSpPr>
        <p:cNvPr id="1" name="Shape 57"/>
        <p:cNvGrpSpPr/>
        <p:nvPr/>
      </p:nvGrpSpPr>
      <p:grpSpPr>
        <a:xfrm>
          <a:off x="0" y="0"/>
          <a:ext cx="0" cy="0"/>
          <a:chOff x="0" y="0"/>
          <a:chExt cx="0" cy="0"/>
        </a:xfrm>
      </p:grpSpPr>
      <p:pic>
        <p:nvPicPr>
          <p:cNvPr id="58" name="Google Shape;58;p1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9" name="Google Shape;59;p14"/>
          <p:cNvSpPr/>
          <p:nvPr/>
        </p:nvSpPr>
        <p:spPr>
          <a:xfrm>
            <a:off x="0" y="-32494"/>
            <a:ext cx="9144000" cy="1609724"/>
          </a:xfrm>
          <a:custGeom>
            <a:avLst/>
            <a:gdLst/>
            <a:ahLst/>
            <a:cxnLst/>
            <a:rect l="l" t="t" r="r" b="b"/>
            <a:pathLst>
              <a:path w="9159464" h="1609724" extrusionOk="0">
                <a:moveTo>
                  <a:pt x="9159462" y="1446158"/>
                </a:moveTo>
                <a:lnTo>
                  <a:pt x="9159464" y="1446158"/>
                </a:lnTo>
                <a:lnTo>
                  <a:pt x="9159464" y="1609724"/>
                </a:lnTo>
                <a:lnTo>
                  <a:pt x="9159462" y="1609724"/>
                </a:lnTo>
                <a:close/>
                <a:moveTo>
                  <a:pt x="0" y="0"/>
                </a:moveTo>
                <a:lnTo>
                  <a:pt x="9159464" y="0"/>
                </a:lnTo>
                <a:lnTo>
                  <a:pt x="9159464" y="1031333"/>
                </a:lnTo>
                <a:lnTo>
                  <a:pt x="9111146" y="1023254"/>
                </a:lnTo>
                <a:cubicBezTo>
                  <a:pt x="7949264" y="846718"/>
                  <a:pt x="6344139" y="737528"/>
                  <a:pt x="4571167" y="737528"/>
                </a:cubicBezTo>
                <a:cubicBezTo>
                  <a:pt x="2798195" y="737528"/>
                  <a:pt x="1193071" y="846718"/>
                  <a:pt x="31188" y="1023254"/>
                </a:cubicBezTo>
                <a:lnTo>
                  <a:pt x="0" y="1028468"/>
                </a:lnTo>
                <a:close/>
              </a:path>
            </a:pathLst>
          </a:custGeom>
          <a:gradFill>
            <a:gsLst>
              <a:gs pos="0">
                <a:srgbClr val="087FB7"/>
              </a:gs>
              <a:gs pos="69000">
                <a:srgbClr val="02578F"/>
              </a:gs>
              <a:gs pos="100000">
                <a:srgbClr val="02578F"/>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chemeClr val="lt1"/>
              </a:solidFill>
              <a:latin typeface="Verdana"/>
              <a:ea typeface="Verdana"/>
              <a:cs typeface="Verdana"/>
              <a:sym typeface="Verdana"/>
            </a:endParaRPr>
          </a:p>
        </p:txBody>
      </p:sp>
      <p:sp>
        <p:nvSpPr>
          <p:cNvPr id="60" name="Google Shape;60;p14"/>
          <p:cNvSpPr txBox="1">
            <a:spLocks noGrp="1"/>
          </p:cNvSpPr>
          <p:nvPr>
            <p:ph type="title"/>
          </p:nvPr>
        </p:nvSpPr>
        <p:spPr>
          <a:xfrm>
            <a:off x="466122" y="1368847"/>
            <a:ext cx="8178800" cy="857250"/>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lt1"/>
              </a:buClr>
              <a:buSzPts val="2800"/>
              <a:buFont typeface="Verdana"/>
              <a:buNone/>
              <a:defRPr sz="2800" b="1" i="0" cap="none">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4"/>
          <p:cNvSpPr txBox="1">
            <a:spLocks noGrp="1"/>
          </p:cNvSpPr>
          <p:nvPr>
            <p:ph type="body" idx="1"/>
          </p:nvPr>
        </p:nvSpPr>
        <p:spPr>
          <a:xfrm>
            <a:off x="470356" y="2341563"/>
            <a:ext cx="8170333" cy="584198"/>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lt1"/>
              </a:buClr>
              <a:buSzPts val="1800"/>
              <a:buFont typeface="Verdana"/>
              <a:buNone/>
              <a:defRPr sz="1800" b="0" i="0" cap="none">
                <a:solidFill>
                  <a:schemeClr val="lt1"/>
                </a:solidFill>
                <a:latin typeface="Verdana"/>
                <a:ea typeface="Verdana"/>
                <a:cs typeface="Verdana"/>
                <a:sym typeface="Verdana"/>
              </a:defRPr>
            </a:lvl1pPr>
            <a:lvl2pPr marL="914400" lvl="1" indent="-342900" algn="l">
              <a:lnSpc>
                <a:spcPct val="90000"/>
              </a:lnSpc>
              <a:spcBef>
                <a:spcPts val="800"/>
              </a:spcBef>
              <a:spcAft>
                <a:spcPts val="0"/>
              </a:spcAft>
              <a:buClr>
                <a:schemeClr val="dk1"/>
              </a:buClr>
              <a:buSzPts val="1800"/>
              <a:buChar char="•"/>
              <a:defRPr/>
            </a:lvl2pPr>
            <a:lvl3pPr marL="1371600" lvl="2" indent="-342900" algn="l">
              <a:lnSpc>
                <a:spcPct val="90000"/>
              </a:lnSpc>
              <a:spcBef>
                <a:spcPts val="8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62" name="Google Shape;62;p14"/>
          <p:cNvPicPr preferRelativeResize="0"/>
          <p:nvPr/>
        </p:nvPicPr>
        <p:blipFill rotWithShape="1">
          <a:blip r:embed="rId3">
            <a:alphaModFix/>
          </a:blip>
          <a:srcRect/>
          <a:stretch/>
        </p:blipFill>
        <p:spPr>
          <a:xfrm>
            <a:off x="3797281" y="3105150"/>
            <a:ext cx="1516483" cy="330323"/>
          </a:xfrm>
          <a:prstGeom prst="rect">
            <a:avLst/>
          </a:prstGeom>
          <a:noFill/>
          <a:ln>
            <a:noFill/>
          </a:ln>
        </p:spPr>
      </p:pic>
      <p:cxnSp>
        <p:nvCxnSpPr>
          <p:cNvPr id="63" name="Google Shape;63;p14"/>
          <p:cNvCxnSpPr/>
          <p:nvPr/>
        </p:nvCxnSpPr>
        <p:spPr>
          <a:xfrm>
            <a:off x="0" y="12879"/>
            <a:ext cx="9144000" cy="0"/>
          </a:xfrm>
          <a:prstGeom prst="straightConnector1">
            <a:avLst/>
          </a:prstGeom>
          <a:noFill/>
          <a:ln w="76200" cap="flat" cmpd="sng">
            <a:solidFill>
              <a:schemeClr val="accent1"/>
            </a:solidFill>
            <a:prstDash val="solid"/>
            <a:miter lim="800000"/>
            <a:headEnd type="none" w="sm" len="sm"/>
            <a:tailEnd type="none" w="sm" len="sm"/>
          </a:ln>
        </p:spPr>
      </p:cxnSp>
      <p:grpSp>
        <p:nvGrpSpPr>
          <p:cNvPr id="64" name="Google Shape;64;p14"/>
          <p:cNvGrpSpPr/>
          <p:nvPr/>
        </p:nvGrpSpPr>
        <p:grpSpPr>
          <a:xfrm>
            <a:off x="4374611" y="1072613"/>
            <a:ext cx="361823" cy="64008"/>
            <a:chOff x="4312732" y="265140"/>
            <a:chExt cx="258445" cy="45720"/>
          </a:xfrm>
        </p:grpSpPr>
        <p:sp>
          <p:nvSpPr>
            <p:cNvPr id="65" name="Google Shape;65;p14"/>
            <p:cNvSpPr/>
            <p:nvPr/>
          </p:nvSpPr>
          <p:spPr>
            <a:xfrm>
              <a:off x="4312732" y="265140"/>
              <a:ext cx="45720" cy="4572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chemeClr val="lt1"/>
                </a:solidFill>
                <a:latin typeface="Verdana"/>
                <a:ea typeface="Verdana"/>
                <a:cs typeface="Verdana"/>
                <a:sym typeface="Verdana"/>
              </a:endParaRPr>
            </a:p>
          </p:txBody>
        </p:sp>
        <p:sp>
          <p:nvSpPr>
            <p:cNvPr id="66" name="Google Shape;66;p14"/>
            <p:cNvSpPr/>
            <p:nvPr/>
          </p:nvSpPr>
          <p:spPr>
            <a:xfrm>
              <a:off x="4419094" y="265140"/>
              <a:ext cx="45720" cy="4572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chemeClr val="lt1"/>
                </a:solidFill>
                <a:latin typeface="Verdana"/>
                <a:ea typeface="Verdana"/>
                <a:cs typeface="Verdana"/>
                <a:sym typeface="Verdana"/>
              </a:endParaRPr>
            </a:p>
          </p:txBody>
        </p:sp>
        <p:sp>
          <p:nvSpPr>
            <p:cNvPr id="67" name="Google Shape;67;p14"/>
            <p:cNvSpPr/>
            <p:nvPr/>
          </p:nvSpPr>
          <p:spPr>
            <a:xfrm>
              <a:off x="4525457" y="265140"/>
              <a:ext cx="45720" cy="4572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chemeClr val="lt1"/>
                </a:solidFill>
                <a:latin typeface="Verdana"/>
                <a:ea typeface="Verdana"/>
                <a:cs typeface="Verdana"/>
                <a:sym typeface="Verdana"/>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4-Light">
  <p:cSld name="Content 4-Ligh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639234" y="705759"/>
            <a:ext cx="7865533" cy="461665"/>
          </a:xfrm>
          <a:prstGeom prst="rect">
            <a:avLst/>
          </a:prstGeom>
          <a:noFill/>
          <a:ln>
            <a:noFill/>
          </a:ln>
        </p:spPr>
        <p:txBody>
          <a:bodyPr spcFirstLastPara="1" wrap="square" lIns="182875" tIns="91425" rIns="91425" bIns="73150" anchor="t" anchorCtr="0">
            <a:noAutofit/>
          </a:bodyPr>
          <a:lstStyle>
            <a:lvl1pPr lvl="0" algn="ctr">
              <a:lnSpc>
                <a:spcPct val="90000"/>
              </a:lnSpc>
              <a:spcBef>
                <a:spcPts val="0"/>
              </a:spcBef>
              <a:spcAft>
                <a:spcPts val="0"/>
              </a:spcAft>
              <a:buClr>
                <a:schemeClr val="dk1"/>
              </a:buClr>
              <a:buSzPts val="2200"/>
              <a:buFont typeface="Verdana"/>
              <a:buNone/>
              <a:defRPr sz="2200" b="1" i="0" u="none" strike="noStrike" cap="none">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5"/>
          <p:cNvSpPr txBox="1">
            <a:spLocks noGrp="1"/>
          </p:cNvSpPr>
          <p:nvPr>
            <p:ph type="body" idx="1"/>
          </p:nvPr>
        </p:nvSpPr>
        <p:spPr>
          <a:xfrm>
            <a:off x="628650" y="1370013"/>
            <a:ext cx="7886700" cy="326231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accent1"/>
              </a:buClr>
              <a:buSzPts val="1800"/>
              <a:buNone/>
              <a:defRPr/>
            </a:lvl1pPr>
            <a:lvl2pPr marL="914400" lvl="1" indent="-304800" algn="l">
              <a:lnSpc>
                <a:spcPct val="90000"/>
              </a:lnSpc>
              <a:spcBef>
                <a:spcPts val="800"/>
              </a:spcBef>
              <a:spcAft>
                <a:spcPts val="0"/>
              </a:spcAft>
              <a:buClr>
                <a:schemeClr val="dk1"/>
              </a:buClr>
              <a:buSzPts val="1200"/>
              <a:buChar char="•"/>
              <a:defRPr b="1" i="0">
                <a:latin typeface="Verdana"/>
                <a:ea typeface="Verdana"/>
                <a:cs typeface="Verdana"/>
                <a:sym typeface="Verdana"/>
              </a:defRPr>
            </a:lvl2pPr>
            <a:lvl3pPr marL="1371600" lvl="2" indent="-342900" algn="l">
              <a:lnSpc>
                <a:spcPct val="90000"/>
              </a:lnSpc>
              <a:spcBef>
                <a:spcPts val="8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04800" algn="l">
              <a:lnSpc>
                <a:spcPct val="90000"/>
              </a:lnSpc>
              <a:spcBef>
                <a:spcPts val="500"/>
              </a:spcBef>
              <a:spcAft>
                <a:spcPts val="0"/>
              </a:spcAft>
              <a:buClr>
                <a:schemeClr val="dk1"/>
              </a:buClr>
              <a:buSzPts val="1200"/>
              <a:buChar char="•"/>
              <a:defRPr b="1" i="0">
                <a:latin typeface="Verdana"/>
                <a:ea typeface="Verdana"/>
                <a:cs typeface="Verdana"/>
                <a:sym typeface="Verdan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71" name="Google Shape;71;p15"/>
          <p:cNvCxnSpPr/>
          <p:nvPr/>
        </p:nvCxnSpPr>
        <p:spPr>
          <a:xfrm>
            <a:off x="0" y="38637"/>
            <a:ext cx="9144000" cy="0"/>
          </a:xfrm>
          <a:prstGeom prst="straightConnector1">
            <a:avLst/>
          </a:prstGeom>
          <a:noFill/>
          <a:ln w="76200" cap="flat" cmpd="sng">
            <a:solidFill>
              <a:schemeClr val="accent1"/>
            </a:solidFill>
            <a:prstDash val="solid"/>
            <a:miter lim="800000"/>
            <a:headEnd type="none" w="sm" len="sm"/>
            <a:tailEnd type="none" w="sm" len="sm"/>
          </a:ln>
        </p:spPr>
      </p:cxnSp>
      <p:grpSp>
        <p:nvGrpSpPr>
          <p:cNvPr id="72" name="Google Shape;72;p15"/>
          <p:cNvGrpSpPr/>
          <p:nvPr/>
        </p:nvGrpSpPr>
        <p:grpSpPr>
          <a:xfrm>
            <a:off x="4391089" y="479171"/>
            <a:ext cx="361823" cy="64008"/>
            <a:chOff x="4312732" y="265140"/>
            <a:chExt cx="258445" cy="45720"/>
          </a:xfrm>
        </p:grpSpPr>
        <p:sp>
          <p:nvSpPr>
            <p:cNvPr id="73" name="Google Shape;73;p15"/>
            <p:cNvSpPr/>
            <p:nvPr/>
          </p:nvSpPr>
          <p:spPr>
            <a:xfrm>
              <a:off x="4312732" y="265140"/>
              <a:ext cx="45720" cy="4572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chemeClr val="lt1"/>
                </a:solidFill>
                <a:latin typeface="Verdana"/>
                <a:ea typeface="Verdana"/>
                <a:cs typeface="Verdana"/>
                <a:sym typeface="Verdana"/>
              </a:endParaRPr>
            </a:p>
          </p:txBody>
        </p:sp>
        <p:sp>
          <p:nvSpPr>
            <p:cNvPr id="74" name="Google Shape;74;p15"/>
            <p:cNvSpPr/>
            <p:nvPr/>
          </p:nvSpPr>
          <p:spPr>
            <a:xfrm>
              <a:off x="4419094" y="265140"/>
              <a:ext cx="45720" cy="4572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chemeClr val="lt1"/>
                </a:solidFill>
                <a:latin typeface="Verdana"/>
                <a:ea typeface="Verdana"/>
                <a:cs typeface="Verdana"/>
                <a:sym typeface="Verdana"/>
              </a:endParaRPr>
            </a:p>
          </p:txBody>
        </p:sp>
        <p:sp>
          <p:nvSpPr>
            <p:cNvPr id="75" name="Google Shape;75;p15"/>
            <p:cNvSpPr/>
            <p:nvPr/>
          </p:nvSpPr>
          <p:spPr>
            <a:xfrm>
              <a:off x="4525457" y="265140"/>
              <a:ext cx="45720" cy="4572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chemeClr val="lt1"/>
                </a:solidFill>
                <a:latin typeface="Verdana"/>
                <a:ea typeface="Verdana"/>
                <a:cs typeface="Verdana"/>
                <a:sym typeface="Verdana"/>
              </a:endParaRPr>
            </a:p>
          </p:txBody>
        </p:sp>
      </p:grpSp>
      <p:pic>
        <p:nvPicPr>
          <p:cNvPr id="76" name="Google Shape;76;p15"/>
          <p:cNvPicPr preferRelativeResize="0"/>
          <p:nvPr/>
        </p:nvPicPr>
        <p:blipFill rotWithShape="1">
          <a:blip r:embed="rId2">
            <a:alphaModFix/>
          </a:blip>
          <a:srcRect/>
          <a:stretch/>
        </p:blipFill>
        <p:spPr>
          <a:xfrm>
            <a:off x="8044013" y="4638989"/>
            <a:ext cx="839586" cy="18288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hart 3">
  <p:cSld name="Chart 3">
    <p:spTree>
      <p:nvGrpSpPr>
        <p:cNvPr id="1" name="Shape 77"/>
        <p:cNvGrpSpPr/>
        <p:nvPr/>
      </p:nvGrpSpPr>
      <p:grpSpPr>
        <a:xfrm>
          <a:off x="0" y="0"/>
          <a:ext cx="0" cy="0"/>
          <a:chOff x="0" y="0"/>
          <a:chExt cx="0" cy="0"/>
        </a:xfrm>
      </p:grpSpPr>
      <p:sp>
        <p:nvSpPr>
          <p:cNvPr id="78" name="Google Shape;78;p16"/>
          <p:cNvSpPr/>
          <p:nvPr/>
        </p:nvSpPr>
        <p:spPr>
          <a:xfrm>
            <a:off x="7731" y="0"/>
            <a:ext cx="9144000" cy="5143500"/>
          </a:xfrm>
          <a:prstGeom prst="rect">
            <a:avLst/>
          </a:prstGeom>
          <a:gradFill>
            <a:gsLst>
              <a:gs pos="0">
                <a:schemeClr val="accent1"/>
              </a:gs>
              <a:gs pos="7000">
                <a:schemeClr val="accent1"/>
              </a:gs>
              <a:gs pos="90000">
                <a:srgbClr val="003B5C"/>
              </a:gs>
              <a:gs pos="100000">
                <a:srgbClr val="003B5C"/>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79" name="Google Shape;79;p16"/>
          <p:cNvSpPr/>
          <p:nvPr/>
        </p:nvSpPr>
        <p:spPr>
          <a:xfrm>
            <a:off x="628650" y="1370013"/>
            <a:ext cx="7886700" cy="3125787"/>
          </a:xfrm>
          <a:prstGeom prst="roundRect">
            <a:avLst>
              <a:gd name="adj" fmla="val 5697"/>
            </a:avLst>
          </a:prstGeom>
          <a:solidFill>
            <a:schemeClr val="lt1"/>
          </a:solidFill>
          <a:ln w="12700" cap="flat" cmpd="sng">
            <a:solidFill>
              <a:srgbClr val="05334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80" name="Google Shape;80;p16"/>
          <p:cNvSpPr txBox="1">
            <a:spLocks noGrp="1"/>
          </p:cNvSpPr>
          <p:nvPr>
            <p:ph type="title"/>
          </p:nvPr>
        </p:nvSpPr>
        <p:spPr>
          <a:xfrm>
            <a:off x="641615" y="673536"/>
            <a:ext cx="7865533" cy="448328"/>
          </a:xfrm>
          <a:prstGeom prst="rect">
            <a:avLst/>
          </a:prstGeom>
          <a:noFill/>
          <a:ln>
            <a:noFill/>
          </a:ln>
        </p:spPr>
        <p:txBody>
          <a:bodyPr spcFirstLastPara="1" wrap="square" lIns="182875" tIns="91425" rIns="91425" bIns="73150" anchor="t" anchorCtr="0">
            <a:noAutofit/>
          </a:bodyPr>
          <a:lstStyle>
            <a:lvl1pPr lvl="0" algn="ctr">
              <a:lnSpc>
                <a:spcPct val="90000"/>
              </a:lnSpc>
              <a:spcBef>
                <a:spcPts val="0"/>
              </a:spcBef>
              <a:spcAft>
                <a:spcPts val="0"/>
              </a:spcAft>
              <a:buClr>
                <a:schemeClr val="lt1"/>
              </a:buClr>
              <a:buSzPts val="2200"/>
              <a:buFont typeface="Verdana"/>
              <a:buNone/>
              <a:defRPr sz="2200" b="1" i="0" u="none" strike="noStrike" cap="none">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81" name="Google Shape;81;p16"/>
          <p:cNvGrpSpPr/>
          <p:nvPr/>
        </p:nvGrpSpPr>
        <p:grpSpPr>
          <a:xfrm>
            <a:off x="4393470" y="523026"/>
            <a:ext cx="361823" cy="64008"/>
            <a:chOff x="4312732" y="265140"/>
            <a:chExt cx="258445" cy="45720"/>
          </a:xfrm>
        </p:grpSpPr>
        <p:sp>
          <p:nvSpPr>
            <p:cNvPr id="82" name="Google Shape;82;p16"/>
            <p:cNvSpPr/>
            <p:nvPr/>
          </p:nvSpPr>
          <p:spPr>
            <a:xfrm>
              <a:off x="4312732" y="265140"/>
              <a:ext cx="45720" cy="4572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83" name="Google Shape;83;p16"/>
            <p:cNvSpPr/>
            <p:nvPr/>
          </p:nvSpPr>
          <p:spPr>
            <a:xfrm>
              <a:off x="4419094" y="265140"/>
              <a:ext cx="45720" cy="4572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84" name="Google Shape;84;p16"/>
            <p:cNvSpPr/>
            <p:nvPr/>
          </p:nvSpPr>
          <p:spPr>
            <a:xfrm>
              <a:off x="4525457" y="265140"/>
              <a:ext cx="45720" cy="4572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grpSp>
      <p:cxnSp>
        <p:nvCxnSpPr>
          <p:cNvPr id="85" name="Google Shape;85;p16"/>
          <p:cNvCxnSpPr/>
          <p:nvPr/>
        </p:nvCxnSpPr>
        <p:spPr>
          <a:xfrm>
            <a:off x="0" y="38637"/>
            <a:ext cx="9144000" cy="0"/>
          </a:xfrm>
          <a:prstGeom prst="straightConnector1">
            <a:avLst/>
          </a:prstGeom>
          <a:noFill/>
          <a:ln w="76200" cap="flat" cmpd="sng">
            <a:solidFill>
              <a:schemeClr val="accent1"/>
            </a:solidFill>
            <a:prstDash val="solid"/>
            <a:miter lim="800000"/>
            <a:headEnd type="none" w="sm" len="sm"/>
            <a:tailEnd type="none" w="sm" len="sm"/>
          </a:ln>
        </p:spPr>
      </p:cxnSp>
      <p:sp>
        <p:nvSpPr>
          <p:cNvPr id="86" name="Google Shape;86;p16"/>
          <p:cNvSpPr txBox="1">
            <a:spLocks noGrp="1"/>
          </p:cNvSpPr>
          <p:nvPr>
            <p:ph type="body" idx="1"/>
          </p:nvPr>
        </p:nvSpPr>
        <p:spPr>
          <a:xfrm>
            <a:off x="2311688" y="1626021"/>
            <a:ext cx="4536086" cy="584775"/>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1800"/>
              </a:spcBef>
              <a:spcAft>
                <a:spcPts val="0"/>
              </a:spcAft>
              <a:buClr>
                <a:schemeClr val="dk1"/>
              </a:buClr>
              <a:buSzPts val="1400"/>
              <a:buFont typeface="Arial"/>
              <a:buNone/>
              <a:defRPr sz="1400" b="0" i="0">
                <a:solidFill>
                  <a:schemeClr val="dk1"/>
                </a:solidFill>
                <a:latin typeface="Verdana"/>
                <a:ea typeface="Verdana"/>
                <a:cs typeface="Verdana"/>
                <a:sym typeface="Verdana"/>
              </a:defRPr>
            </a:lvl1pPr>
            <a:lvl2pPr marL="914400" lvl="1" indent="-342900" algn="l">
              <a:lnSpc>
                <a:spcPct val="90000"/>
              </a:lnSpc>
              <a:spcBef>
                <a:spcPts val="800"/>
              </a:spcBef>
              <a:spcAft>
                <a:spcPts val="0"/>
              </a:spcAft>
              <a:buClr>
                <a:schemeClr val="dk1"/>
              </a:buClr>
              <a:buSzPts val="1800"/>
              <a:buChar char="•"/>
              <a:defRPr/>
            </a:lvl2pPr>
            <a:lvl3pPr marL="1371600" lvl="2" indent="-342900" algn="l">
              <a:lnSpc>
                <a:spcPct val="90000"/>
              </a:lnSpc>
              <a:spcBef>
                <a:spcPts val="800"/>
              </a:spcBef>
              <a:spcAft>
                <a:spcPts val="0"/>
              </a:spcAft>
              <a:buClr>
                <a:schemeClr val="dk1"/>
              </a:buClr>
              <a:buSzPts val="1800"/>
              <a:buChar char="•"/>
              <a:defRPr/>
            </a:lvl3pPr>
            <a:lvl4pPr marL="1828800" marR="0" lvl="3" indent="-285750" algn="l">
              <a:lnSpc>
                <a:spcPct val="100000"/>
              </a:lnSpc>
              <a:spcBef>
                <a:spcPts val="240"/>
              </a:spcBef>
              <a:spcAft>
                <a:spcPts val="0"/>
              </a:spcAft>
              <a:buClr>
                <a:schemeClr val="dk2"/>
              </a:buClr>
              <a:buSzPts val="900"/>
              <a:buFont typeface="Arial"/>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87" name="Google Shape;87;p16"/>
          <p:cNvPicPr preferRelativeResize="0"/>
          <p:nvPr/>
        </p:nvPicPr>
        <p:blipFill rotWithShape="1">
          <a:blip r:embed="rId2">
            <a:alphaModFix/>
          </a:blip>
          <a:srcRect/>
          <a:stretch/>
        </p:blipFill>
        <p:spPr>
          <a:xfrm>
            <a:off x="8044014" y="4632325"/>
            <a:ext cx="839582" cy="18288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hart 2">
  <p:cSld name="Chart 2">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641615" y="673536"/>
            <a:ext cx="7865533" cy="448328"/>
          </a:xfrm>
          <a:prstGeom prst="rect">
            <a:avLst/>
          </a:prstGeom>
          <a:noFill/>
          <a:ln>
            <a:noFill/>
          </a:ln>
        </p:spPr>
        <p:txBody>
          <a:bodyPr spcFirstLastPara="1" wrap="square" lIns="182875" tIns="91425" rIns="91425" bIns="73150" anchor="t" anchorCtr="0">
            <a:noAutofit/>
          </a:bodyPr>
          <a:lstStyle>
            <a:lvl1pPr lvl="0" algn="ctr">
              <a:lnSpc>
                <a:spcPct val="90000"/>
              </a:lnSpc>
              <a:spcBef>
                <a:spcPts val="0"/>
              </a:spcBef>
              <a:spcAft>
                <a:spcPts val="0"/>
              </a:spcAft>
              <a:buClr>
                <a:schemeClr val="dk1"/>
              </a:buClr>
              <a:buSzPts val="2200"/>
              <a:buFont typeface="Verdana"/>
              <a:buNone/>
              <a:defRPr sz="2200" b="1" i="0" u="none" strike="noStrike" cap="none">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a:off x="645514" y="1272374"/>
            <a:ext cx="7857734" cy="338554"/>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1800"/>
              </a:spcBef>
              <a:spcAft>
                <a:spcPts val="0"/>
              </a:spcAft>
              <a:buClr>
                <a:schemeClr val="dk1"/>
              </a:buClr>
              <a:buSzPts val="1400"/>
              <a:buFont typeface="Arial"/>
              <a:buNone/>
              <a:defRPr sz="1400" b="0" i="0">
                <a:solidFill>
                  <a:schemeClr val="dk1"/>
                </a:solidFill>
                <a:latin typeface="Verdana"/>
                <a:ea typeface="Verdana"/>
                <a:cs typeface="Verdana"/>
                <a:sym typeface="Verdana"/>
              </a:defRPr>
            </a:lvl1pPr>
            <a:lvl2pPr marL="914400" lvl="1" indent="-342900" algn="l">
              <a:lnSpc>
                <a:spcPct val="90000"/>
              </a:lnSpc>
              <a:spcBef>
                <a:spcPts val="800"/>
              </a:spcBef>
              <a:spcAft>
                <a:spcPts val="0"/>
              </a:spcAft>
              <a:buClr>
                <a:schemeClr val="dk1"/>
              </a:buClr>
              <a:buSzPts val="1800"/>
              <a:buChar char="•"/>
              <a:defRPr/>
            </a:lvl2pPr>
            <a:lvl3pPr marL="1371600" lvl="2" indent="-342900" algn="l">
              <a:lnSpc>
                <a:spcPct val="90000"/>
              </a:lnSpc>
              <a:spcBef>
                <a:spcPts val="800"/>
              </a:spcBef>
              <a:spcAft>
                <a:spcPts val="0"/>
              </a:spcAft>
              <a:buClr>
                <a:schemeClr val="dk1"/>
              </a:buClr>
              <a:buSzPts val="1800"/>
              <a:buChar char="•"/>
              <a:defRPr/>
            </a:lvl3pPr>
            <a:lvl4pPr marL="1828800" marR="0" lvl="3" indent="-285750" algn="l">
              <a:lnSpc>
                <a:spcPct val="100000"/>
              </a:lnSpc>
              <a:spcBef>
                <a:spcPts val="240"/>
              </a:spcBef>
              <a:spcAft>
                <a:spcPts val="0"/>
              </a:spcAft>
              <a:buClr>
                <a:schemeClr val="dk2"/>
              </a:buClr>
              <a:buSzPts val="900"/>
              <a:buFont typeface="Arial"/>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91" name="Google Shape;91;p17"/>
          <p:cNvGrpSpPr/>
          <p:nvPr/>
        </p:nvGrpSpPr>
        <p:grpSpPr>
          <a:xfrm>
            <a:off x="4393470" y="523026"/>
            <a:ext cx="361823" cy="64008"/>
            <a:chOff x="4312732" y="265140"/>
            <a:chExt cx="258445" cy="45720"/>
          </a:xfrm>
        </p:grpSpPr>
        <p:sp>
          <p:nvSpPr>
            <p:cNvPr id="92" name="Google Shape;92;p17"/>
            <p:cNvSpPr/>
            <p:nvPr/>
          </p:nvSpPr>
          <p:spPr>
            <a:xfrm>
              <a:off x="4312732" y="265140"/>
              <a:ext cx="45720" cy="4572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93" name="Google Shape;93;p17"/>
            <p:cNvSpPr/>
            <p:nvPr/>
          </p:nvSpPr>
          <p:spPr>
            <a:xfrm>
              <a:off x="4419094" y="265140"/>
              <a:ext cx="45720" cy="4572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94" name="Google Shape;94;p17"/>
            <p:cNvSpPr/>
            <p:nvPr/>
          </p:nvSpPr>
          <p:spPr>
            <a:xfrm>
              <a:off x="4525457" y="265140"/>
              <a:ext cx="45720" cy="4572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grpSp>
      <p:cxnSp>
        <p:nvCxnSpPr>
          <p:cNvPr id="95" name="Google Shape;95;p17"/>
          <p:cNvCxnSpPr/>
          <p:nvPr/>
        </p:nvCxnSpPr>
        <p:spPr>
          <a:xfrm>
            <a:off x="0" y="38637"/>
            <a:ext cx="9144000" cy="0"/>
          </a:xfrm>
          <a:prstGeom prst="straightConnector1">
            <a:avLst/>
          </a:prstGeom>
          <a:noFill/>
          <a:ln w="76200" cap="flat" cmpd="sng">
            <a:solidFill>
              <a:schemeClr val="accent1"/>
            </a:solidFill>
            <a:prstDash val="solid"/>
            <a:miter lim="800000"/>
            <a:headEnd type="none" w="sm" len="sm"/>
            <a:tailEnd type="none" w="sm" len="sm"/>
          </a:ln>
        </p:spPr>
      </p:cxnSp>
      <p:pic>
        <p:nvPicPr>
          <p:cNvPr id="96" name="Google Shape;96;p17"/>
          <p:cNvPicPr preferRelativeResize="0"/>
          <p:nvPr/>
        </p:nvPicPr>
        <p:blipFill rotWithShape="1">
          <a:blip r:embed="rId2">
            <a:alphaModFix/>
          </a:blip>
          <a:srcRect/>
          <a:stretch/>
        </p:blipFill>
        <p:spPr>
          <a:xfrm>
            <a:off x="8044013" y="4638989"/>
            <a:ext cx="839586" cy="18288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vider 3">
  <p:cSld name="Divider 3">
    <p:spTree>
      <p:nvGrpSpPr>
        <p:cNvPr id="1" name="Shape 97"/>
        <p:cNvGrpSpPr/>
        <p:nvPr/>
      </p:nvGrpSpPr>
      <p:grpSpPr>
        <a:xfrm>
          <a:off x="0" y="0"/>
          <a:ext cx="0" cy="0"/>
          <a:chOff x="0" y="0"/>
          <a:chExt cx="0" cy="0"/>
        </a:xfrm>
      </p:grpSpPr>
      <p:pic>
        <p:nvPicPr>
          <p:cNvPr id="98" name="Google Shape;98;p18"/>
          <p:cNvPicPr preferRelativeResize="0"/>
          <p:nvPr/>
        </p:nvPicPr>
        <p:blipFill rotWithShape="1">
          <a:blip r:embed="rId2">
            <a:alphaModFix/>
          </a:blip>
          <a:srcRect/>
          <a:stretch/>
        </p:blipFill>
        <p:spPr>
          <a:xfrm>
            <a:off x="0" y="-14616"/>
            <a:ext cx="9143999" cy="4011665"/>
          </a:xfrm>
          <a:prstGeom prst="rect">
            <a:avLst/>
          </a:prstGeom>
          <a:noFill/>
          <a:ln>
            <a:noFill/>
          </a:ln>
        </p:spPr>
      </p:pic>
      <p:sp>
        <p:nvSpPr>
          <p:cNvPr id="99" name="Google Shape;99;p18"/>
          <p:cNvSpPr/>
          <p:nvPr/>
        </p:nvSpPr>
        <p:spPr>
          <a:xfrm>
            <a:off x="14334" y="-14615"/>
            <a:ext cx="9144000" cy="4250556"/>
          </a:xfrm>
          <a:prstGeom prst="rect">
            <a:avLst/>
          </a:prstGeom>
          <a:gradFill>
            <a:gsLst>
              <a:gs pos="0">
                <a:srgbClr val="C3D7EE">
                  <a:alpha val="29803"/>
                </a:srgbClr>
              </a:gs>
              <a:gs pos="38000">
                <a:srgbClr val="C3D7EE">
                  <a:alpha val="29803"/>
                </a:srgbClr>
              </a:gs>
              <a:gs pos="100000">
                <a:srgbClr val="C3D7EE">
                  <a:alpha val="4196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100" name="Google Shape;100;p18"/>
          <p:cNvSpPr txBox="1">
            <a:spLocks noGrp="1"/>
          </p:cNvSpPr>
          <p:nvPr>
            <p:ph type="title"/>
          </p:nvPr>
        </p:nvSpPr>
        <p:spPr>
          <a:xfrm>
            <a:off x="621565" y="907560"/>
            <a:ext cx="7916333" cy="673427"/>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dk2"/>
              </a:buClr>
              <a:buSzPts val="2400"/>
              <a:buFont typeface="Verdana"/>
              <a:buNone/>
              <a:defRPr sz="2400" b="1" i="0">
                <a:solidFill>
                  <a:schemeClr val="dk2"/>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01" name="Google Shape;101;p18"/>
          <p:cNvGrpSpPr/>
          <p:nvPr/>
        </p:nvGrpSpPr>
        <p:grpSpPr>
          <a:xfrm>
            <a:off x="4398820" y="636336"/>
            <a:ext cx="361823" cy="64008"/>
            <a:chOff x="4312732" y="265140"/>
            <a:chExt cx="258445" cy="45720"/>
          </a:xfrm>
        </p:grpSpPr>
        <p:sp>
          <p:nvSpPr>
            <p:cNvPr id="102" name="Google Shape;102;p18"/>
            <p:cNvSpPr/>
            <p:nvPr/>
          </p:nvSpPr>
          <p:spPr>
            <a:xfrm>
              <a:off x="4312732" y="265140"/>
              <a:ext cx="45720" cy="457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103" name="Google Shape;103;p18"/>
            <p:cNvSpPr/>
            <p:nvPr/>
          </p:nvSpPr>
          <p:spPr>
            <a:xfrm>
              <a:off x="4419094" y="265140"/>
              <a:ext cx="45720" cy="457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104" name="Google Shape;104;p18"/>
            <p:cNvSpPr/>
            <p:nvPr/>
          </p:nvSpPr>
          <p:spPr>
            <a:xfrm>
              <a:off x="4525457" y="265140"/>
              <a:ext cx="45720" cy="457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grpSp>
      <p:sp>
        <p:nvSpPr>
          <p:cNvPr id="105" name="Google Shape;105;p18"/>
          <p:cNvSpPr/>
          <p:nvPr/>
        </p:nvSpPr>
        <p:spPr>
          <a:xfrm rot="10800000">
            <a:off x="0" y="2843528"/>
            <a:ext cx="9159464" cy="2307044"/>
          </a:xfrm>
          <a:custGeom>
            <a:avLst/>
            <a:gdLst/>
            <a:ahLst/>
            <a:cxnLst/>
            <a:rect l="l" t="t" r="r" b="b"/>
            <a:pathLst>
              <a:path w="9159464" h="2307044" extrusionOk="0">
                <a:moveTo>
                  <a:pt x="9159462" y="2143478"/>
                </a:moveTo>
                <a:lnTo>
                  <a:pt x="9159464" y="2143478"/>
                </a:lnTo>
                <a:lnTo>
                  <a:pt x="9159464" y="2307044"/>
                </a:lnTo>
                <a:lnTo>
                  <a:pt x="9159462" y="2307044"/>
                </a:lnTo>
                <a:close/>
                <a:moveTo>
                  <a:pt x="0" y="0"/>
                </a:moveTo>
                <a:lnTo>
                  <a:pt x="9159464" y="0"/>
                </a:lnTo>
                <a:lnTo>
                  <a:pt x="9159464" y="1728653"/>
                </a:lnTo>
                <a:lnTo>
                  <a:pt x="9111146" y="1720574"/>
                </a:lnTo>
                <a:cubicBezTo>
                  <a:pt x="7949264" y="1544038"/>
                  <a:pt x="6344139" y="1434848"/>
                  <a:pt x="4571167" y="1434848"/>
                </a:cubicBezTo>
                <a:cubicBezTo>
                  <a:pt x="2798195" y="1434848"/>
                  <a:pt x="1193071" y="1544038"/>
                  <a:pt x="31188" y="1720574"/>
                </a:cubicBezTo>
                <a:lnTo>
                  <a:pt x="0" y="1725788"/>
                </a:lnTo>
                <a:close/>
              </a:path>
            </a:pathLst>
          </a:custGeom>
          <a:gradFill>
            <a:gsLst>
              <a:gs pos="0">
                <a:srgbClr val="087FB7"/>
              </a:gs>
              <a:gs pos="69000">
                <a:srgbClr val="02578F"/>
              </a:gs>
              <a:gs pos="100000">
                <a:srgbClr val="02578F"/>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cxnSp>
        <p:nvCxnSpPr>
          <p:cNvPr id="106" name="Google Shape;106;p18"/>
          <p:cNvCxnSpPr/>
          <p:nvPr/>
        </p:nvCxnSpPr>
        <p:spPr>
          <a:xfrm>
            <a:off x="0" y="12946"/>
            <a:ext cx="9144000" cy="0"/>
          </a:xfrm>
          <a:prstGeom prst="straightConnector1">
            <a:avLst/>
          </a:prstGeom>
          <a:noFill/>
          <a:ln w="76200" cap="flat" cmpd="sng">
            <a:solidFill>
              <a:schemeClr val="accent1"/>
            </a:solidFill>
            <a:prstDash val="solid"/>
            <a:miter lim="800000"/>
            <a:headEnd type="none" w="sm" len="sm"/>
            <a:tailEnd type="none" w="sm" len="sm"/>
          </a:ln>
        </p:spPr>
      </p:cxnSp>
      <p:pic>
        <p:nvPicPr>
          <p:cNvPr id="107" name="Google Shape;107;p18"/>
          <p:cNvPicPr preferRelativeResize="0"/>
          <p:nvPr/>
        </p:nvPicPr>
        <p:blipFill rotWithShape="1">
          <a:blip r:embed="rId3">
            <a:alphaModFix/>
          </a:blip>
          <a:srcRect/>
          <a:stretch/>
        </p:blipFill>
        <p:spPr>
          <a:xfrm>
            <a:off x="8044014" y="4632325"/>
            <a:ext cx="839582" cy="18288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Final Slide">
  <p:cSld name="Final Slide">
    <p:spTree>
      <p:nvGrpSpPr>
        <p:cNvPr id="1" name="Shape 108"/>
        <p:cNvGrpSpPr/>
        <p:nvPr/>
      </p:nvGrpSpPr>
      <p:grpSpPr>
        <a:xfrm>
          <a:off x="0" y="0"/>
          <a:ext cx="0" cy="0"/>
          <a:chOff x="0" y="0"/>
          <a:chExt cx="0" cy="0"/>
        </a:xfrm>
      </p:grpSpPr>
      <p:pic>
        <p:nvPicPr>
          <p:cNvPr id="109" name="Google Shape;109;p19" descr="ppt2017_lastslide.jpg"/>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10" name="Google Shape;110;p19"/>
          <p:cNvPicPr preferRelativeResize="0"/>
          <p:nvPr/>
        </p:nvPicPr>
        <p:blipFill rotWithShape="1">
          <a:blip r:embed="rId3">
            <a:alphaModFix/>
          </a:blip>
          <a:srcRect/>
          <a:stretch/>
        </p:blipFill>
        <p:spPr>
          <a:xfrm>
            <a:off x="3653696" y="2434711"/>
            <a:ext cx="1836608" cy="351351"/>
          </a:xfrm>
          <a:prstGeom prst="rect">
            <a:avLst/>
          </a:prstGeom>
          <a:noFill/>
          <a:ln>
            <a:noFill/>
          </a:ln>
        </p:spPr>
      </p:pic>
      <p:cxnSp>
        <p:nvCxnSpPr>
          <p:cNvPr id="111" name="Google Shape;111;p19"/>
          <p:cNvCxnSpPr/>
          <p:nvPr/>
        </p:nvCxnSpPr>
        <p:spPr>
          <a:xfrm>
            <a:off x="0" y="12879"/>
            <a:ext cx="9144000" cy="0"/>
          </a:xfrm>
          <a:prstGeom prst="straightConnector1">
            <a:avLst/>
          </a:prstGeom>
          <a:noFill/>
          <a:ln w="76200" cap="flat" cmpd="sng">
            <a:solidFill>
              <a:schemeClr val="accent1"/>
            </a:solidFill>
            <a:prstDash val="solid"/>
            <a:miter lim="800000"/>
            <a:headEnd type="none" w="sm" len="sm"/>
            <a:tailEnd type="none" w="sm" len="sm"/>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ver 2">
  <p:cSld name="Cover 2">
    <p:spTree>
      <p:nvGrpSpPr>
        <p:cNvPr id="1" name="Shape 112"/>
        <p:cNvGrpSpPr/>
        <p:nvPr/>
      </p:nvGrpSpPr>
      <p:grpSpPr>
        <a:xfrm>
          <a:off x="0" y="0"/>
          <a:ext cx="0" cy="0"/>
          <a:chOff x="0" y="0"/>
          <a:chExt cx="0" cy="0"/>
        </a:xfrm>
      </p:grpSpPr>
      <p:pic>
        <p:nvPicPr>
          <p:cNvPr id="113" name="Google Shape;113;p20" descr="ppt2017_cover3.jpg"/>
          <p:cNvPicPr preferRelativeResize="0"/>
          <p:nvPr/>
        </p:nvPicPr>
        <p:blipFill rotWithShape="1">
          <a:blip r:embed="rId2">
            <a:alphaModFix/>
          </a:blip>
          <a:srcRect/>
          <a:stretch/>
        </p:blipFill>
        <p:spPr>
          <a:xfrm>
            <a:off x="0" y="0"/>
            <a:ext cx="9144000" cy="4876800"/>
          </a:xfrm>
          <a:prstGeom prst="rect">
            <a:avLst/>
          </a:prstGeom>
          <a:noFill/>
          <a:ln>
            <a:noFill/>
          </a:ln>
        </p:spPr>
      </p:pic>
      <p:sp>
        <p:nvSpPr>
          <p:cNvPr id="114" name="Google Shape;114;p20"/>
          <p:cNvSpPr/>
          <p:nvPr/>
        </p:nvSpPr>
        <p:spPr>
          <a:xfrm rot="5400000">
            <a:off x="4135665" y="126023"/>
            <a:ext cx="872670" cy="9162289"/>
          </a:xfrm>
          <a:custGeom>
            <a:avLst/>
            <a:gdLst/>
            <a:ahLst/>
            <a:cxnLst/>
            <a:rect l="l" t="t" r="r" b="b"/>
            <a:pathLst>
              <a:path w="872670" h="9162289" extrusionOk="0">
                <a:moveTo>
                  <a:pt x="0" y="4589458"/>
                </a:moveTo>
                <a:cubicBezTo>
                  <a:pt x="0" y="2816486"/>
                  <a:pt x="109191" y="1211362"/>
                  <a:pt x="285727" y="49481"/>
                </a:cubicBezTo>
                <a:lnTo>
                  <a:pt x="293999" y="0"/>
                </a:lnTo>
                <a:lnTo>
                  <a:pt x="708761" y="0"/>
                </a:lnTo>
                <a:lnTo>
                  <a:pt x="708631" y="1163"/>
                </a:lnTo>
                <a:lnTo>
                  <a:pt x="872670" y="1163"/>
                </a:lnTo>
                <a:lnTo>
                  <a:pt x="872669" y="9160625"/>
                </a:lnTo>
                <a:lnTo>
                  <a:pt x="706708" y="9160625"/>
                </a:lnTo>
                <a:lnTo>
                  <a:pt x="706894" y="9162289"/>
                </a:lnTo>
                <a:lnTo>
                  <a:pt x="291219" y="9162289"/>
                </a:lnTo>
                <a:lnTo>
                  <a:pt x="285726" y="9129437"/>
                </a:lnTo>
                <a:cubicBezTo>
                  <a:pt x="109191" y="7967554"/>
                  <a:pt x="0" y="6362430"/>
                  <a:pt x="0" y="4589458"/>
                </a:cubicBezTo>
                <a:close/>
              </a:path>
            </a:pathLst>
          </a:custGeom>
          <a:gradFill>
            <a:gsLst>
              <a:gs pos="0">
                <a:srgbClr val="FAAD20"/>
              </a:gs>
              <a:gs pos="52000">
                <a:srgbClr val="FBE800"/>
              </a:gs>
              <a:gs pos="100000">
                <a:srgbClr val="FCBA1C"/>
              </a:gs>
            </a:gsLst>
            <a:lin ang="594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115" name="Google Shape;115;p20"/>
          <p:cNvSpPr txBox="1">
            <a:spLocks noGrp="1"/>
          </p:cNvSpPr>
          <p:nvPr>
            <p:ph type="title"/>
          </p:nvPr>
        </p:nvSpPr>
        <p:spPr>
          <a:xfrm>
            <a:off x="1675664" y="1181103"/>
            <a:ext cx="5808135" cy="1274558"/>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dk2"/>
              </a:buClr>
              <a:buSzPts val="2800"/>
              <a:buFont typeface="Verdana"/>
              <a:buNone/>
              <a:defRPr sz="2800" b="1" i="0" cap="none">
                <a:solidFill>
                  <a:schemeClr val="dk2"/>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16" name="Google Shape;116;p20"/>
          <p:cNvPicPr preferRelativeResize="0"/>
          <p:nvPr/>
        </p:nvPicPr>
        <p:blipFill rotWithShape="1">
          <a:blip r:embed="rId3">
            <a:alphaModFix/>
          </a:blip>
          <a:srcRect/>
          <a:stretch/>
        </p:blipFill>
        <p:spPr>
          <a:xfrm>
            <a:off x="3828402" y="4544812"/>
            <a:ext cx="1502658" cy="287465"/>
          </a:xfrm>
          <a:prstGeom prst="rect">
            <a:avLst/>
          </a:prstGeom>
          <a:noFill/>
          <a:ln>
            <a:noFill/>
          </a:ln>
        </p:spPr>
      </p:pic>
      <p:grpSp>
        <p:nvGrpSpPr>
          <p:cNvPr id="117" name="Google Shape;117;p20"/>
          <p:cNvGrpSpPr/>
          <p:nvPr/>
        </p:nvGrpSpPr>
        <p:grpSpPr>
          <a:xfrm>
            <a:off x="4398820" y="951233"/>
            <a:ext cx="361823" cy="64008"/>
            <a:chOff x="4312732" y="265140"/>
            <a:chExt cx="258445" cy="45720"/>
          </a:xfrm>
        </p:grpSpPr>
        <p:sp>
          <p:nvSpPr>
            <p:cNvPr id="118" name="Google Shape;118;p20"/>
            <p:cNvSpPr/>
            <p:nvPr/>
          </p:nvSpPr>
          <p:spPr>
            <a:xfrm>
              <a:off x="4312732" y="265140"/>
              <a:ext cx="45720" cy="457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119" name="Google Shape;119;p20"/>
            <p:cNvSpPr/>
            <p:nvPr/>
          </p:nvSpPr>
          <p:spPr>
            <a:xfrm>
              <a:off x="4419094" y="265140"/>
              <a:ext cx="45720" cy="457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120" name="Google Shape;120;p20"/>
            <p:cNvSpPr/>
            <p:nvPr/>
          </p:nvSpPr>
          <p:spPr>
            <a:xfrm>
              <a:off x="4525457" y="265140"/>
              <a:ext cx="45720" cy="457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ver 3">
  <p:cSld name="Cover 3">
    <p:spTree>
      <p:nvGrpSpPr>
        <p:cNvPr id="1" name="Shape 121"/>
        <p:cNvGrpSpPr/>
        <p:nvPr/>
      </p:nvGrpSpPr>
      <p:grpSpPr>
        <a:xfrm>
          <a:off x="0" y="0"/>
          <a:ext cx="0" cy="0"/>
          <a:chOff x="0" y="0"/>
          <a:chExt cx="0" cy="0"/>
        </a:xfrm>
      </p:grpSpPr>
      <p:pic>
        <p:nvPicPr>
          <p:cNvPr id="122" name="Google Shape;122;p21" descr="ppt2017_cover2.jpg"/>
          <p:cNvPicPr preferRelativeResize="0"/>
          <p:nvPr/>
        </p:nvPicPr>
        <p:blipFill rotWithShape="1">
          <a:blip r:embed="rId2">
            <a:alphaModFix/>
          </a:blip>
          <a:srcRect/>
          <a:stretch/>
        </p:blipFill>
        <p:spPr>
          <a:xfrm>
            <a:off x="0" y="0"/>
            <a:ext cx="9144000" cy="2543176"/>
          </a:xfrm>
          <a:prstGeom prst="rect">
            <a:avLst/>
          </a:prstGeom>
          <a:noFill/>
          <a:ln>
            <a:noFill/>
          </a:ln>
        </p:spPr>
      </p:pic>
      <p:sp>
        <p:nvSpPr>
          <p:cNvPr id="123" name="Google Shape;123;p21"/>
          <p:cNvSpPr/>
          <p:nvPr/>
        </p:nvSpPr>
        <p:spPr>
          <a:xfrm rot="5400000">
            <a:off x="2976291" y="-1022545"/>
            <a:ext cx="3188092" cy="9144002"/>
          </a:xfrm>
          <a:custGeom>
            <a:avLst/>
            <a:gdLst/>
            <a:ahLst/>
            <a:cxnLst/>
            <a:rect l="l" t="t" r="r" b="b"/>
            <a:pathLst>
              <a:path w="2600325" h="9162287" extrusionOk="0">
                <a:moveTo>
                  <a:pt x="0" y="4589456"/>
                </a:moveTo>
                <a:cubicBezTo>
                  <a:pt x="0" y="2816484"/>
                  <a:pt x="89060" y="1211359"/>
                  <a:pt x="233049" y="49477"/>
                </a:cubicBezTo>
                <a:lnTo>
                  <a:pt x="239796" y="0"/>
                </a:lnTo>
                <a:lnTo>
                  <a:pt x="578091" y="0"/>
                </a:lnTo>
                <a:lnTo>
                  <a:pt x="577985" y="1160"/>
                </a:lnTo>
                <a:lnTo>
                  <a:pt x="2600325" y="1160"/>
                </a:lnTo>
                <a:lnTo>
                  <a:pt x="2600325" y="9160623"/>
                </a:lnTo>
                <a:lnTo>
                  <a:pt x="576417" y="9160623"/>
                </a:lnTo>
                <a:lnTo>
                  <a:pt x="576569" y="9162287"/>
                </a:lnTo>
                <a:lnTo>
                  <a:pt x="237529" y="9162287"/>
                </a:lnTo>
                <a:lnTo>
                  <a:pt x="233049" y="9129435"/>
                </a:lnTo>
                <a:cubicBezTo>
                  <a:pt x="89060" y="7967552"/>
                  <a:pt x="0" y="6362428"/>
                  <a:pt x="0" y="4589456"/>
                </a:cubicBezTo>
                <a:close/>
              </a:path>
            </a:pathLst>
          </a:custGeom>
          <a:gradFill>
            <a:gsLst>
              <a:gs pos="0">
                <a:srgbClr val="0C77AF"/>
              </a:gs>
              <a:gs pos="68000">
                <a:srgbClr val="035A94"/>
              </a:gs>
              <a:gs pos="100000">
                <a:srgbClr val="035A94"/>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124" name="Google Shape;124;p21"/>
          <p:cNvSpPr txBox="1">
            <a:spLocks noGrp="1"/>
          </p:cNvSpPr>
          <p:nvPr>
            <p:ph type="title"/>
          </p:nvPr>
        </p:nvSpPr>
        <p:spPr>
          <a:xfrm>
            <a:off x="1642532" y="2652340"/>
            <a:ext cx="5808135" cy="1274558"/>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lt1"/>
              </a:buClr>
              <a:buSzPts val="2800"/>
              <a:buFont typeface="Verdana"/>
              <a:buNone/>
              <a:defRPr sz="2800" b="1" i="0" cap="none">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25" name="Google Shape;125;p21"/>
          <p:cNvGrpSpPr/>
          <p:nvPr/>
        </p:nvGrpSpPr>
        <p:grpSpPr>
          <a:xfrm>
            <a:off x="4365688" y="2372283"/>
            <a:ext cx="361823" cy="64008"/>
            <a:chOff x="4312732" y="265140"/>
            <a:chExt cx="258445" cy="45720"/>
          </a:xfrm>
        </p:grpSpPr>
        <p:sp>
          <p:nvSpPr>
            <p:cNvPr id="126" name="Google Shape;126;p21"/>
            <p:cNvSpPr/>
            <p:nvPr/>
          </p:nvSpPr>
          <p:spPr>
            <a:xfrm>
              <a:off x="4312732" y="265140"/>
              <a:ext cx="45720" cy="4572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127" name="Google Shape;127;p21"/>
            <p:cNvSpPr/>
            <p:nvPr/>
          </p:nvSpPr>
          <p:spPr>
            <a:xfrm>
              <a:off x="4419094" y="265140"/>
              <a:ext cx="45720" cy="4572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128" name="Google Shape;128;p21"/>
            <p:cNvSpPr/>
            <p:nvPr/>
          </p:nvSpPr>
          <p:spPr>
            <a:xfrm>
              <a:off x="4525457" y="265140"/>
              <a:ext cx="45720" cy="4572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grpSp>
      <p:pic>
        <p:nvPicPr>
          <p:cNvPr id="129" name="Google Shape;129;p21"/>
          <p:cNvPicPr preferRelativeResize="0"/>
          <p:nvPr/>
        </p:nvPicPr>
        <p:blipFill rotWithShape="1">
          <a:blip r:embed="rId3">
            <a:alphaModFix/>
          </a:blip>
          <a:srcRect/>
          <a:stretch/>
        </p:blipFill>
        <p:spPr>
          <a:xfrm>
            <a:off x="7262511" y="4498586"/>
            <a:ext cx="1553233" cy="33832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ver 3 w/Positioning Tag1">
  <p:cSld name="Cover 3 w/Positioning Tag1">
    <p:spTree>
      <p:nvGrpSpPr>
        <p:cNvPr id="1" name="Shape 130"/>
        <p:cNvGrpSpPr/>
        <p:nvPr/>
      </p:nvGrpSpPr>
      <p:grpSpPr>
        <a:xfrm>
          <a:off x="0" y="0"/>
          <a:ext cx="0" cy="0"/>
          <a:chOff x="0" y="0"/>
          <a:chExt cx="0" cy="0"/>
        </a:xfrm>
      </p:grpSpPr>
      <p:pic>
        <p:nvPicPr>
          <p:cNvPr id="131" name="Google Shape;131;p22" descr="A group of people standing outside&#10;&#10;Description automatically generated"/>
          <p:cNvPicPr preferRelativeResize="0"/>
          <p:nvPr/>
        </p:nvPicPr>
        <p:blipFill rotWithShape="1">
          <a:blip r:embed="rId2">
            <a:alphaModFix/>
          </a:blip>
          <a:srcRect/>
          <a:stretch/>
        </p:blipFill>
        <p:spPr>
          <a:xfrm>
            <a:off x="0" y="0"/>
            <a:ext cx="9144000" cy="2876558"/>
          </a:xfrm>
          <a:prstGeom prst="rect">
            <a:avLst/>
          </a:prstGeom>
          <a:noFill/>
          <a:ln>
            <a:noFill/>
          </a:ln>
        </p:spPr>
      </p:pic>
      <p:sp>
        <p:nvSpPr>
          <p:cNvPr id="132" name="Google Shape;132;p22"/>
          <p:cNvSpPr/>
          <p:nvPr/>
        </p:nvSpPr>
        <p:spPr>
          <a:xfrm rot="5400000">
            <a:off x="3198088" y="-802412"/>
            <a:ext cx="2747823" cy="9144002"/>
          </a:xfrm>
          <a:custGeom>
            <a:avLst/>
            <a:gdLst/>
            <a:ahLst/>
            <a:cxnLst/>
            <a:rect l="l" t="t" r="r" b="b"/>
            <a:pathLst>
              <a:path w="2747823" h="9144002" extrusionOk="0">
                <a:moveTo>
                  <a:pt x="0" y="4580297"/>
                </a:moveTo>
                <a:cubicBezTo>
                  <a:pt x="0" y="2810863"/>
                  <a:pt x="109191" y="1208942"/>
                  <a:pt x="285727" y="49378"/>
                </a:cubicBezTo>
                <a:lnTo>
                  <a:pt x="293999" y="0"/>
                </a:lnTo>
                <a:lnTo>
                  <a:pt x="708761" y="0"/>
                </a:lnTo>
                <a:lnTo>
                  <a:pt x="708631" y="1158"/>
                </a:lnTo>
                <a:lnTo>
                  <a:pt x="2747823" y="1158"/>
                </a:lnTo>
                <a:lnTo>
                  <a:pt x="2747823" y="9142341"/>
                </a:lnTo>
                <a:lnTo>
                  <a:pt x="706708" y="9142341"/>
                </a:lnTo>
                <a:lnTo>
                  <a:pt x="706894" y="9144002"/>
                </a:lnTo>
                <a:lnTo>
                  <a:pt x="291219" y="9144002"/>
                </a:lnTo>
                <a:lnTo>
                  <a:pt x="285726" y="9111216"/>
                </a:lnTo>
                <a:cubicBezTo>
                  <a:pt x="109191" y="7951651"/>
                  <a:pt x="0" y="6349730"/>
                  <a:pt x="0" y="4580297"/>
                </a:cubicBezTo>
                <a:close/>
              </a:path>
            </a:pathLst>
          </a:custGeom>
          <a:gradFill>
            <a:gsLst>
              <a:gs pos="0">
                <a:srgbClr val="0C77AF"/>
              </a:gs>
              <a:gs pos="68000">
                <a:srgbClr val="035A94"/>
              </a:gs>
              <a:gs pos="100000">
                <a:srgbClr val="035A94"/>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133" name="Google Shape;133;p22"/>
          <p:cNvSpPr txBox="1">
            <a:spLocks noGrp="1"/>
          </p:cNvSpPr>
          <p:nvPr>
            <p:ph type="title"/>
          </p:nvPr>
        </p:nvSpPr>
        <p:spPr>
          <a:xfrm>
            <a:off x="1642532" y="3058741"/>
            <a:ext cx="5808135" cy="1274558"/>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lt1"/>
              </a:buClr>
              <a:buSzPts val="2800"/>
              <a:buFont typeface="Verdana"/>
              <a:buNone/>
              <a:defRPr sz="2800" b="1" i="0" cap="none">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34" name="Google Shape;134;p22"/>
          <p:cNvGrpSpPr/>
          <p:nvPr/>
        </p:nvGrpSpPr>
        <p:grpSpPr>
          <a:xfrm>
            <a:off x="4365688" y="2778684"/>
            <a:ext cx="361823" cy="64008"/>
            <a:chOff x="4312732" y="265140"/>
            <a:chExt cx="258445" cy="45720"/>
          </a:xfrm>
        </p:grpSpPr>
        <p:sp>
          <p:nvSpPr>
            <p:cNvPr id="135" name="Google Shape;135;p22"/>
            <p:cNvSpPr/>
            <p:nvPr/>
          </p:nvSpPr>
          <p:spPr>
            <a:xfrm>
              <a:off x="4312732" y="265140"/>
              <a:ext cx="45720" cy="4572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136" name="Google Shape;136;p22"/>
            <p:cNvSpPr/>
            <p:nvPr/>
          </p:nvSpPr>
          <p:spPr>
            <a:xfrm>
              <a:off x="4419094" y="265140"/>
              <a:ext cx="45720" cy="4572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137" name="Google Shape;137;p22"/>
            <p:cNvSpPr/>
            <p:nvPr/>
          </p:nvSpPr>
          <p:spPr>
            <a:xfrm>
              <a:off x="4525457" y="265140"/>
              <a:ext cx="45720" cy="4572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grpSp>
      <p:pic>
        <p:nvPicPr>
          <p:cNvPr id="138" name="Google Shape;138;p22"/>
          <p:cNvPicPr preferRelativeResize="0"/>
          <p:nvPr/>
        </p:nvPicPr>
        <p:blipFill rotWithShape="1">
          <a:blip r:embed="rId3">
            <a:alphaModFix/>
          </a:blip>
          <a:srcRect/>
          <a:stretch/>
        </p:blipFill>
        <p:spPr>
          <a:xfrm>
            <a:off x="377430" y="4498586"/>
            <a:ext cx="1553233" cy="338328"/>
          </a:xfrm>
          <a:prstGeom prst="rect">
            <a:avLst/>
          </a:prstGeom>
          <a:noFill/>
          <a:ln>
            <a:noFill/>
          </a:ln>
        </p:spPr>
      </p:pic>
      <p:pic>
        <p:nvPicPr>
          <p:cNvPr id="139" name="Google Shape;139;p22" descr="A group of colorful shapes&#10;&#10;Description automatically generated"/>
          <p:cNvPicPr preferRelativeResize="0"/>
          <p:nvPr/>
        </p:nvPicPr>
        <p:blipFill rotWithShape="1">
          <a:blip r:embed="rId4">
            <a:alphaModFix/>
          </a:blip>
          <a:srcRect/>
          <a:stretch/>
        </p:blipFill>
        <p:spPr>
          <a:xfrm>
            <a:off x="6857687" y="4515482"/>
            <a:ext cx="1908883" cy="22901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ver 3 w/Positioning Tag2">
  <p:cSld name="Cover 3 w/Positioning Tag2">
    <p:spTree>
      <p:nvGrpSpPr>
        <p:cNvPr id="1" name="Shape 140"/>
        <p:cNvGrpSpPr/>
        <p:nvPr/>
      </p:nvGrpSpPr>
      <p:grpSpPr>
        <a:xfrm>
          <a:off x="0" y="0"/>
          <a:ext cx="0" cy="0"/>
          <a:chOff x="0" y="0"/>
          <a:chExt cx="0" cy="0"/>
        </a:xfrm>
      </p:grpSpPr>
      <p:pic>
        <p:nvPicPr>
          <p:cNvPr id="141" name="Google Shape;141;p23" descr="A group of people sitting around a round table&#10;&#10;Description automatically generated"/>
          <p:cNvPicPr preferRelativeResize="0"/>
          <p:nvPr/>
        </p:nvPicPr>
        <p:blipFill rotWithShape="1">
          <a:blip r:embed="rId2">
            <a:alphaModFix/>
          </a:blip>
          <a:srcRect/>
          <a:stretch/>
        </p:blipFill>
        <p:spPr>
          <a:xfrm>
            <a:off x="2109" y="0"/>
            <a:ext cx="9141891" cy="3418133"/>
          </a:xfrm>
          <a:prstGeom prst="rect">
            <a:avLst/>
          </a:prstGeom>
          <a:noFill/>
          <a:ln>
            <a:noFill/>
          </a:ln>
        </p:spPr>
      </p:pic>
      <p:sp>
        <p:nvSpPr>
          <p:cNvPr id="142" name="Google Shape;142;p23"/>
          <p:cNvSpPr/>
          <p:nvPr/>
        </p:nvSpPr>
        <p:spPr>
          <a:xfrm rot="5400000">
            <a:off x="3198088" y="-802412"/>
            <a:ext cx="2747823" cy="9144002"/>
          </a:xfrm>
          <a:custGeom>
            <a:avLst/>
            <a:gdLst/>
            <a:ahLst/>
            <a:cxnLst/>
            <a:rect l="l" t="t" r="r" b="b"/>
            <a:pathLst>
              <a:path w="2747823" h="9144002" extrusionOk="0">
                <a:moveTo>
                  <a:pt x="0" y="4580297"/>
                </a:moveTo>
                <a:cubicBezTo>
                  <a:pt x="0" y="2810863"/>
                  <a:pt x="109191" y="1208942"/>
                  <a:pt x="285727" y="49378"/>
                </a:cubicBezTo>
                <a:lnTo>
                  <a:pt x="293999" y="0"/>
                </a:lnTo>
                <a:lnTo>
                  <a:pt x="708761" y="0"/>
                </a:lnTo>
                <a:lnTo>
                  <a:pt x="708631" y="1158"/>
                </a:lnTo>
                <a:lnTo>
                  <a:pt x="2747823" y="1158"/>
                </a:lnTo>
                <a:lnTo>
                  <a:pt x="2747823" y="9142341"/>
                </a:lnTo>
                <a:lnTo>
                  <a:pt x="706708" y="9142341"/>
                </a:lnTo>
                <a:lnTo>
                  <a:pt x="706894" y="9144002"/>
                </a:lnTo>
                <a:lnTo>
                  <a:pt x="291219" y="9144002"/>
                </a:lnTo>
                <a:lnTo>
                  <a:pt x="285726" y="9111216"/>
                </a:lnTo>
                <a:cubicBezTo>
                  <a:pt x="109191" y="7951651"/>
                  <a:pt x="0" y="6349730"/>
                  <a:pt x="0" y="4580297"/>
                </a:cubicBezTo>
                <a:close/>
              </a:path>
            </a:pathLst>
          </a:custGeom>
          <a:gradFill>
            <a:gsLst>
              <a:gs pos="0">
                <a:srgbClr val="0C77AF"/>
              </a:gs>
              <a:gs pos="68000">
                <a:srgbClr val="035A94"/>
              </a:gs>
              <a:gs pos="100000">
                <a:srgbClr val="035A94"/>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143" name="Google Shape;143;p23"/>
          <p:cNvSpPr txBox="1">
            <a:spLocks noGrp="1"/>
          </p:cNvSpPr>
          <p:nvPr>
            <p:ph type="title"/>
          </p:nvPr>
        </p:nvSpPr>
        <p:spPr>
          <a:xfrm>
            <a:off x="1642532" y="3058741"/>
            <a:ext cx="5808135" cy="1274558"/>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lt1"/>
              </a:buClr>
              <a:buSzPts val="2800"/>
              <a:buFont typeface="Verdana"/>
              <a:buNone/>
              <a:defRPr sz="2800" b="1" i="0" cap="none">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44" name="Google Shape;144;p23"/>
          <p:cNvGrpSpPr/>
          <p:nvPr/>
        </p:nvGrpSpPr>
        <p:grpSpPr>
          <a:xfrm>
            <a:off x="4365688" y="2778684"/>
            <a:ext cx="361823" cy="64008"/>
            <a:chOff x="4312732" y="265140"/>
            <a:chExt cx="258445" cy="45720"/>
          </a:xfrm>
        </p:grpSpPr>
        <p:sp>
          <p:nvSpPr>
            <p:cNvPr id="145" name="Google Shape;145;p23"/>
            <p:cNvSpPr/>
            <p:nvPr/>
          </p:nvSpPr>
          <p:spPr>
            <a:xfrm>
              <a:off x="4312732" y="265140"/>
              <a:ext cx="45720" cy="4572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146" name="Google Shape;146;p23"/>
            <p:cNvSpPr/>
            <p:nvPr/>
          </p:nvSpPr>
          <p:spPr>
            <a:xfrm>
              <a:off x="4419094" y="265140"/>
              <a:ext cx="45720" cy="4572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147" name="Google Shape;147;p23"/>
            <p:cNvSpPr/>
            <p:nvPr/>
          </p:nvSpPr>
          <p:spPr>
            <a:xfrm>
              <a:off x="4525457" y="265140"/>
              <a:ext cx="45720" cy="4572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grpSp>
      <p:pic>
        <p:nvPicPr>
          <p:cNvPr id="148" name="Google Shape;148;p23"/>
          <p:cNvPicPr preferRelativeResize="0"/>
          <p:nvPr/>
        </p:nvPicPr>
        <p:blipFill rotWithShape="1">
          <a:blip r:embed="rId3">
            <a:alphaModFix/>
          </a:blip>
          <a:srcRect/>
          <a:stretch/>
        </p:blipFill>
        <p:spPr>
          <a:xfrm>
            <a:off x="377430" y="4498586"/>
            <a:ext cx="1553233" cy="338328"/>
          </a:xfrm>
          <a:prstGeom prst="rect">
            <a:avLst/>
          </a:prstGeom>
          <a:noFill/>
          <a:ln>
            <a:noFill/>
          </a:ln>
        </p:spPr>
      </p:pic>
      <p:pic>
        <p:nvPicPr>
          <p:cNvPr id="149" name="Google Shape;149;p23" descr="A group of colorful shapes&#10;&#10;Description automatically generated"/>
          <p:cNvPicPr preferRelativeResize="0"/>
          <p:nvPr/>
        </p:nvPicPr>
        <p:blipFill rotWithShape="1">
          <a:blip r:embed="rId4">
            <a:alphaModFix/>
          </a:blip>
          <a:srcRect/>
          <a:stretch/>
        </p:blipFill>
        <p:spPr>
          <a:xfrm>
            <a:off x="6857687" y="4515482"/>
            <a:ext cx="1908883" cy="229012"/>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ver 4">
  <p:cSld name="Cover 4">
    <p:spTree>
      <p:nvGrpSpPr>
        <p:cNvPr id="1" name="Shape 150"/>
        <p:cNvGrpSpPr/>
        <p:nvPr/>
      </p:nvGrpSpPr>
      <p:grpSpPr>
        <a:xfrm>
          <a:off x="0" y="0"/>
          <a:ext cx="0" cy="0"/>
          <a:chOff x="0" y="0"/>
          <a:chExt cx="0" cy="0"/>
        </a:xfrm>
      </p:grpSpPr>
      <p:sp>
        <p:nvSpPr>
          <p:cNvPr id="151" name="Google Shape;151;p24"/>
          <p:cNvSpPr/>
          <p:nvPr/>
        </p:nvSpPr>
        <p:spPr>
          <a:xfrm>
            <a:off x="0" y="0"/>
            <a:ext cx="9144000" cy="4161183"/>
          </a:xfrm>
          <a:prstGeom prst="rect">
            <a:avLst/>
          </a:prstGeom>
          <a:gradFill>
            <a:gsLst>
              <a:gs pos="0">
                <a:srgbClr val="C3D7EE">
                  <a:alpha val="29803"/>
                </a:srgbClr>
              </a:gs>
              <a:gs pos="38000">
                <a:srgbClr val="C3D7EE">
                  <a:alpha val="29803"/>
                </a:srgbClr>
              </a:gs>
              <a:gs pos="100000">
                <a:srgbClr val="C3D7EE"/>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152" name="Google Shape;152;p24"/>
          <p:cNvSpPr txBox="1">
            <a:spLocks noGrp="1"/>
          </p:cNvSpPr>
          <p:nvPr>
            <p:ph type="title"/>
          </p:nvPr>
        </p:nvSpPr>
        <p:spPr>
          <a:xfrm>
            <a:off x="423331" y="1839024"/>
            <a:ext cx="8280401" cy="1225298"/>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dk2"/>
              </a:buClr>
              <a:buSzPts val="2800"/>
              <a:buFont typeface="Verdana"/>
              <a:buNone/>
              <a:defRPr sz="2800" b="1" i="0" cap="none">
                <a:solidFill>
                  <a:schemeClr val="dk2"/>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53" name="Google Shape;153;p24"/>
          <p:cNvPicPr preferRelativeResize="0"/>
          <p:nvPr/>
        </p:nvPicPr>
        <p:blipFill rotWithShape="1">
          <a:blip r:embed="rId2">
            <a:alphaModFix/>
          </a:blip>
          <a:srcRect/>
          <a:stretch/>
        </p:blipFill>
        <p:spPr>
          <a:xfrm>
            <a:off x="3604681" y="684081"/>
            <a:ext cx="1917700" cy="417717"/>
          </a:xfrm>
          <a:prstGeom prst="rect">
            <a:avLst/>
          </a:prstGeom>
          <a:noFill/>
          <a:ln>
            <a:noFill/>
          </a:ln>
        </p:spPr>
      </p:pic>
      <p:cxnSp>
        <p:nvCxnSpPr>
          <p:cNvPr id="154" name="Google Shape;154;p24"/>
          <p:cNvCxnSpPr/>
          <p:nvPr/>
        </p:nvCxnSpPr>
        <p:spPr>
          <a:xfrm>
            <a:off x="0" y="20333"/>
            <a:ext cx="9144000" cy="0"/>
          </a:xfrm>
          <a:prstGeom prst="straightConnector1">
            <a:avLst/>
          </a:prstGeom>
          <a:noFill/>
          <a:ln w="76200" cap="flat" cmpd="sng">
            <a:solidFill>
              <a:schemeClr val="accent1"/>
            </a:solidFill>
            <a:prstDash val="solid"/>
            <a:miter lim="800000"/>
            <a:headEnd type="none" w="sm" len="sm"/>
            <a:tailEnd type="none" w="sm" len="sm"/>
          </a:ln>
        </p:spPr>
      </p:cxnSp>
      <p:sp>
        <p:nvSpPr>
          <p:cNvPr id="155" name="Google Shape;155;p24"/>
          <p:cNvSpPr/>
          <p:nvPr/>
        </p:nvSpPr>
        <p:spPr>
          <a:xfrm rot="5400000">
            <a:off x="3870780" y="-138858"/>
            <a:ext cx="1402439" cy="9162288"/>
          </a:xfrm>
          <a:custGeom>
            <a:avLst/>
            <a:gdLst/>
            <a:ahLst/>
            <a:cxnLst/>
            <a:rect l="l" t="t" r="r" b="b"/>
            <a:pathLst>
              <a:path w="1402439" h="9162288" extrusionOk="0">
                <a:moveTo>
                  <a:pt x="0" y="4589457"/>
                </a:moveTo>
                <a:cubicBezTo>
                  <a:pt x="0" y="2816485"/>
                  <a:pt x="109191" y="1211361"/>
                  <a:pt x="285727" y="49479"/>
                </a:cubicBezTo>
                <a:lnTo>
                  <a:pt x="293999" y="0"/>
                </a:lnTo>
                <a:lnTo>
                  <a:pt x="708761" y="0"/>
                </a:lnTo>
                <a:lnTo>
                  <a:pt x="708631" y="1161"/>
                </a:lnTo>
                <a:lnTo>
                  <a:pt x="1402439" y="1161"/>
                </a:lnTo>
                <a:lnTo>
                  <a:pt x="1402438" y="9160624"/>
                </a:lnTo>
                <a:lnTo>
                  <a:pt x="706708" y="9160624"/>
                </a:lnTo>
                <a:lnTo>
                  <a:pt x="706894" y="9162288"/>
                </a:lnTo>
                <a:lnTo>
                  <a:pt x="291219" y="9162288"/>
                </a:lnTo>
                <a:lnTo>
                  <a:pt x="285726" y="9129436"/>
                </a:lnTo>
                <a:cubicBezTo>
                  <a:pt x="109191" y="7967553"/>
                  <a:pt x="0" y="6362429"/>
                  <a:pt x="0" y="4589457"/>
                </a:cubicBezTo>
                <a:close/>
              </a:path>
            </a:pathLst>
          </a:custGeom>
          <a:gradFill>
            <a:gsLst>
              <a:gs pos="0">
                <a:srgbClr val="669F88"/>
              </a:gs>
              <a:gs pos="68000">
                <a:srgbClr val="4D7F6C"/>
              </a:gs>
              <a:gs pos="100000">
                <a:srgbClr val="4D7F6C"/>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ver 5">
  <p:cSld name="Cover 5">
    <p:spTree>
      <p:nvGrpSpPr>
        <p:cNvPr id="1" name="Shape 156"/>
        <p:cNvGrpSpPr/>
        <p:nvPr/>
      </p:nvGrpSpPr>
      <p:grpSpPr>
        <a:xfrm>
          <a:off x="0" y="0"/>
          <a:ext cx="0" cy="0"/>
          <a:chOff x="0" y="0"/>
          <a:chExt cx="0" cy="0"/>
        </a:xfrm>
      </p:grpSpPr>
      <p:sp>
        <p:nvSpPr>
          <p:cNvPr id="157" name="Google Shape;157;p25"/>
          <p:cNvSpPr/>
          <p:nvPr/>
        </p:nvSpPr>
        <p:spPr>
          <a:xfrm>
            <a:off x="7731" y="0"/>
            <a:ext cx="9144000" cy="4161183"/>
          </a:xfrm>
          <a:prstGeom prst="rect">
            <a:avLst/>
          </a:prstGeom>
          <a:gradFill>
            <a:gsLst>
              <a:gs pos="0">
                <a:srgbClr val="054369"/>
              </a:gs>
              <a:gs pos="23000">
                <a:srgbClr val="054369"/>
              </a:gs>
              <a:gs pos="92000">
                <a:srgbClr val="0D173F"/>
              </a:gs>
              <a:gs pos="100000">
                <a:srgbClr val="0D173F"/>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158" name="Google Shape;158;p25"/>
          <p:cNvSpPr txBox="1">
            <a:spLocks noGrp="1"/>
          </p:cNvSpPr>
          <p:nvPr>
            <p:ph type="title"/>
          </p:nvPr>
        </p:nvSpPr>
        <p:spPr>
          <a:xfrm>
            <a:off x="450225" y="1740548"/>
            <a:ext cx="8280401" cy="1225298"/>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lt1"/>
              </a:buClr>
              <a:buSzPts val="2800"/>
              <a:buFont typeface="Verdana"/>
              <a:buNone/>
              <a:defRPr sz="2800" b="1" i="0" cap="none">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59" name="Google Shape;159;p25"/>
          <p:cNvPicPr preferRelativeResize="0"/>
          <p:nvPr/>
        </p:nvPicPr>
        <p:blipFill rotWithShape="1">
          <a:blip r:embed="rId2">
            <a:alphaModFix/>
          </a:blip>
          <a:srcRect/>
          <a:stretch/>
        </p:blipFill>
        <p:spPr>
          <a:xfrm>
            <a:off x="3631575" y="658804"/>
            <a:ext cx="1917700" cy="417717"/>
          </a:xfrm>
          <a:prstGeom prst="rect">
            <a:avLst/>
          </a:prstGeom>
          <a:noFill/>
          <a:ln>
            <a:noFill/>
          </a:ln>
        </p:spPr>
      </p:pic>
      <p:cxnSp>
        <p:nvCxnSpPr>
          <p:cNvPr id="160" name="Google Shape;160;p25"/>
          <p:cNvCxnSpPr/>
          <p:nvPr/>
        </p:nvCxnSpPr>
        <p:spPr>
          <a:xfrm>
            <a:off x="7731" y="20333"/>
            <a:ext cx="9144000" cy="0"/>
          </a:xfrm>
          <a:prstGeom prst="straightConnector1">
            <a:avLst/>
          </a:prstGeom>
          <a:noFill/>
          <a:ln w="76200" cap="flat" cmpd="sng">
            <a:solidFill>
              <a:schemeClr val="accent1"/>
            </a:solidFill>
            <a:prstDash val="solid"/>
            <a:miter lim="800000"/>
            <a:headEnd type="none" w="sm" len="sm"/>
            <a:tailEnd type="none" w="sm" len="sm"/>
          </a:ln>
        </p:spPr>
      </p:cxnSp>
      <p:sp>
        <p:nvSpPr>
          <p:cNvPr id="161" name="Google Shape;161;p25"/>
          <p:cNvSpPr/>
          <p:nvPr/>
        </p:nvSpPr>
        <p:spPr>
          <a:xfrm rot="5400000">
            <a:off x="3877738" y="-128941"/>
            <a:ext cx="1402439" cy="9142452"/>
          </a:xfrm>
          <a:custGeom>
            <a:avLst/>
            <a:gdLst/>
            <a:ahLst/>
            <a:cxnLst/>
            <a:rect l="l" t="t" r="r" b="b"/>
            <a:pathLst>
              <a:path w="1402439" h="9162288" extrusionOk="0">
                <a:moveTo>
                  <a:pt x="0" y="4589457"/>
                </a:moveTo>
                <a:cubicBezTo>
                  <a:pt x="0" y="2816485"/>
                  <a:pt x="109191" y="1211361"/>
                  <a:pt x="285727" y="49479"/>
                </a:cubicBezTo>
                <a:lnTo>
                  <a:pt x="293999" y="0"/>
                </a:lnTo>
                <a:lnTo>
                  <a:pt x="708761" y="0"/>
                </a:lnTo>
                <a:lnTo>
                  <a:pt x="708631" y="1161"/>
                </a:lnTo>
                <a:lnTo>
                  <a:pt x="1402439" y="1161"/>
                </a:lnTo>
                <a:lnTo>
                  <a:pt x="1402438" y="9160624"/>
                </a:lnTo>
                <a:lnTo>
                  <a:pt x="706708" y="9160624"/>
                </a:lnTo>
                <a:lnTo>
                  <a:pt x="706894" y="9162288"/>
                </a:lnTo>
                <a:lnTo>
                  <a:pt x="291219" y="9162288"/>
                </a:lnTo>
                <a:lnTo>
                  <a:pt x="285726" y="9129436"/>
                </a:lnTo>
                <a:cubicBezTo>
                  <a:pt x="109191" y="7967553"/>
                  <a:pt x="0" y="6362429"/>
                  <a:pt x="0" y="4589457"/>
                </a:cubicBezTo>
                <a:close/>
              </a:path>
            </a:pathLst>
          </a:custGeom>
          <a:gradFill>
            <a:gsLst>
              <a:gs pos="0">
                <a:srgbClr val="F9CF10"/>
              </a:gs>
              <a:gs pos="69000">
                <a:srgbClr val="DAB027"/>
              </a:gs>
              <a:gs pos="100000">
                <a:srgbClr val="DAB027"/>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ver 6">
  <p:cSld name="Cover 6">
    <p:spTree>
      <p:nvGrpSpPr>
        <p:cNvPr id="1" name="Shape 162"/>
        <p:cNvGrpSpPr/>
        <p:nvPr/>
      </p:nvGrpSpPr>
      <p:grpSpPr>
        <a:xfrm>
          <a:off x="0" y="0"/>
          <a:ext cx="0" cy="0"/>
          <a:chOff x="0" y="0"/>
          <a:chExt cx="0" cy="0"/>
        </a:xfrm>
      </p:grpSpPr>
      <p:sp>
        <p:nvSpPr>
          <p:cNvPr id="163" name="Google Shape;163;p26"/>
          <p:cNvSpPr/>
          <p:nvPr/>
        </p:nvSpPr>
        <p:spPr>
          <a:xfrm>
            <a:off x="-7731" y="0"/>
            <a:ext cx="9144000" cy="5143500"/>
          </a:xfrm>
          <a:prstGeom prst="rect">
            <a:avLst/>
          </a:prstGeom>
          <a:gradFill>
            <a:gsLst>
              <a:gs pos="0">
                <a:srgbClr val="054369"/>
              </a:gs>
              <a:gs pos="23000">
                <a:srgbClr val="054369"/>
              </a:gs>
              <a:gs pos="92000">
                <a:srgbClr val="0D173F"/>
              </a:gs>
              <a:gs pos="100000">
                <a:srgbClr val="0D173F"/>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164" name="Google Shape;164;p26"/>
          <p:cNvSpPr txBox="1">
            <a:spLocks noGrp="1"/>
          </p:cNvSpPr>
          <p:nvPr>
            <p:ph type="title"/>
          </p:nvPr>
        </p:nvSpPr>
        <p:spPr>
          <a:xfrm>
            <a:off x="450225" y="2161385"/>
            <a:ext cx="8280401" cy="1225298"/>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lt1"/>
              </a:buClr>
              <a:buSzPts val="2800"/>
              <a:buFont typeface="Verdana"/>
              <a:buNone/>
              <a:defRPr sz="2800" b="1" i="0" cap="none">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65" name="Google Shape;165;p26"/>
          <p:cNvPicPr preferRelativeResize="0"/>
          <p:nvPr/>
        </p:nvPicPr>
        <p:blipFill rotWithShape="1">
          <a:blip r:embed="rId2">
            <a:alphaModFix/>
          </a:blip>
          <a:srcRect/>
          <a:stretch/>
        </p:blipFill>
        <p:spPr>
          <a:xfrm>
            <a:off x="3631575" y="3676474"/>
            <a:ext cx="1917700" cy="417717"/>
          </a:xfrm>
          <a:prstGeom prst="rect">
            <a:avLst/>
          </a:prstGeom>
          <a:noFill/>
          <a:ln>
            <a:noFill/>
          </a:ln>
        </p:spPr>
      </p:pic>
      <p:sp>
        <p:nvSpPr>
          <p:cNvPr id="166" name="Google Shape;166;p26"/>
          <p:cNvSpPr/>
          <p:nvPr/>
        </p:nvSpPr>
        <p:spPr>
          <a:xfrm rot="-5400000">
            <a:off x="4085175" y="-4092906"/>
            <a:ext cx="956641" cy="9142452"/>
          </a:xfrm>
          <a:custGeom>
            <a:avLst/>
            <a:gdLst/>
            <a:ahLst/>
            <a:cxnLst/>
            <a:rect l="l" t="t" r="r" b="b"/>
            <a:pathLst>
              <a:path w="956641" h="9142452" extrusionOk="0">
                <a:moveTo>
                  <a:pt x="956641" y="1159"/>
                </a:moveTo>
                <a:lnTo>
                  <a:pt x="956640" y="9140792"/>
                </a:lnTo>
                <a:lnTo>
                  <a:pt x="706708" y="9140792"/>
                </a:lnTo>
                <a:lnTo>
                  <a:pt x="706894" y="9142452"/>
                </a:lnTo>
                <a:lnTo>
                  <a:pt x="291219" y="9142452"/>
                </a:lnTo>
                <a:lnTo>
                  <a:pt x="285726" y="9109672"/>
                </a:lnTo>
                <a:cubicBezTo>
                  <a:pt x="109191" y="7950304"/>
                  <a:pt x="0" y="6348655"/>
                  <a:pt x="0" y="4579522"/>
                </a:cubicBezTo>
                <a:cubicBezTo>
                  <a:pt x="0" y="2810388"/>
                  <a:pt x="109191" y="1208739"/>
                  <a:pt x="285727" y="49372"/>
                </a:cubicBezTo>
                <a:lnTo>
                  <a:pt x="293999" y="0"/>
                </a:lnTo>
                <a:lnTo>
                  <a:pt x="708761" y="0"/>
                </a:lnTo>
                <a:lnTo>
                  <a:pt x="708631" y="1159"/>
                </a:lnTo>
                <a:close/>
              </a:path>
            </a:pathLst>
          </a:custGeom>
          <a:gradFill>
            <a:gsLst>
              <a:gs pos="0">
                <a:srgbClr val="F9CF10"/>
              </a:gs>
              <a:gs pos="69000">
                <a:srgbClr val="DAB027"/>
              </a:gs>
              <a:gs pos="100000">
                <a:srgbClr val="DAB027"/>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cxnSp>
        <p:nvCxnSpPr>
          <p:cNvPr id="167" name="Google Shape;167;p26"/>
          <p:cNvCxnSpPr/>
          <p:nvPr/>
        </p:nvCxnSpPr>
        <p:spPr>
          <a:xfrm>
            <a:off x="-7731" y="20333"/>
            <a:ext cx="9144000" cy="0"/>
          </a:xfrm>
          <a:prstGeom prst="straightConnector1">
            <a:avLst/>
          </a:prstGeom>
          <a:noFill/>
          <a:ln w="76200" cap="flat" cmpd="sng">
            <a:solidFill>
              <a:schemeClr val="accent1"/>
            </a:solidFill>
            <a:prstDash val="solid"/>
            <a:miter lim="800000"/>
            <a:headEnd type="none" w="sm" len="sm"/>
            <a:tailEnd type="none" w="sm" len="sm"/>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peaker/Image">
  <p:cSld name="Speaker/Image">
    <p:spTree>
      <p:nvGrpSpPr>
        <p:cNvPr id="1" name="Shape 168"/>
        <p:cNvGrpSpPr/>
        <p:nvPr/>
      </p:nvGrpSpPr>
      <p:grpSpPr>
        <a:xfrm>
          <a:off x="0" y="0"/>
          <a:ext cx="0" cy="0"/>
          <a:chOff x="0" y="0"/>
          <a:chExt cx="0" cy="0"/>
        </a:xfrm>
      </p:grpSpPr>
      <p:sp>
        <p:nvSpPr>
          <p:cNvPr id="169" name="Google Shape;169;p27"/>
          <p:cNvSpPr/>
          <p:nvPr/>
        </p:nvSpPr>
        <p:spPr>
          <a:xfrm>
            <a:off x="7599405" y="4287795"/>
            <a:ext cx="1421027" cy="76611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170" name="Google Shape;170;p27"/>
          <p:cNvSpPr/>
          <p:nvPr/>
        </p:nvSpPr>
        <p:spPr>
          <a:xfrm>
            <a:off x="0" y="0"/>
            <a:ext cx="9144000" cy="5143500"/>
          </a:xfrm>
          <a:prstGeom prst="rect">
            <a:avLst/>
          </a:prstGeom>
          <a:gradFill>
            <a:gsLst>
              <a:gs pos="0">
                <a:srgbClr val="C3D7EE">
                  <a:alpha val="29803"/>
                </a:srgbClr>
              </a:gs>
              <a:gs pos="38000">
                <a:srgbClr val="C3D7EE">
                  <a:alpha val="29803"/>
                </a:srgbClr>
              </a:gs>
              <a:gs pos="100000">
                <a:srgbClr val="C3D7EE"/>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171" name="Google Shape;171;p27"/>
          <p:cNvSpPr/>
          <p:nvPr/>
        </p:nvSpPr>
        <p:spPr>
          <a:xfrm>
            <a:off x="0" y="1052344"/>
            <a:ext cx="9144000" cy="2307044"/>
          </a:xfrm>
          <a:custGeom>
            <a:avLst/>
            <a:gdLst/>
            <a:ahLst/>
            <a:cxnLst/>
            <a:rect l="l" t="t" r="r" b="b"/>
            <a:pathLst>
              <a:path w="9159464" h="2307044" extrusionOk="0">
                <a:moveTo>
                  <a:pt x="9159462" y="2143478"/>
                </a:moveTo>
                <a:lnTo>
                  <a:pt x="9159464" y="2143478"/>
                </a:lnTo>
                <a:lnTo>
                  <a:pt x="9159464" y="2307044"/>
                </a:lnTo>
                <a:lnTo>
                  <a:pt x="9159462" y="2307044"/>
                </a:lnTo>
                <a:close/>
                <a:moveTo>
                  <a:pt x="0" y="0"/>
                </a:moveTo>
                <a:lnTo>
                  <a:pt x="9159464" y="0"/>
                </a:lnTo>
                <a:lnTo>
                  <a:pt x="9159464" y="1728653"/>
                </a:lnTo>
                <a:lnTo>
                  <a:pt x="9111146" y="1720574"/>
                </a:lnTo>
                <a:cubicBezTo>
                  <a:pt x="7949264" y="1544038"/>
                  <a:pt x="6344139" y="1434848"/>
                  <a:pt x="4571167" y="1434848"/>
                </a:cubicBezTo>
                <a:cubicBezTo>
                  <a:pt x="2798195" y="1434848"/>
                  <a:pt x="1193071" y="1544038"/>
                  <a:pt x="31188" y="1720574"/>
                </a:cubicBezTo>
                <a:lnTo>
                  <a:pt x="0" y="1725788"/>
                </a:lnTo>
                <a:close/>
              </a:path>
            </a:pathLst>
          </a:custGeom>
          <a:gradFill>
            <a:gsLst>
              <a:gs pos="0">
                <a:srgbClr val="087FB7"/>
              </a:gs>
              <a:gs pos="69000">
                <a:srgbClr val="02578F"/>
              </a:gs>
              <a:gs pos="100000">
                <a:srgbClr val="02578F"/>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172" name="Google Shape;172;p27"/>
          <p:cNvSpPr txBox="1">
            <a:spLocks noGrp="1"/>
          </p:cNvSpPr>
          <p:nvPr>
            <p:ph type="body" idx="1"/>
          </p:nvPr>
        </p:nvSpPr>
        <p:spPr>
          <a:xfrm>
            <a:off x="473765" y="3564681"/>
            <a:ext cx="8229600" cy="8382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0"/>
              </a:spcBef>
              <a:spcAft>
                <a:spcPts val="0"/>
              </a:spcAft>
              <a:buClr>
                <a:srgbClr val="15203E"/>
              </a:buClr>
              <a:buSzPts val="1600"/>
              <a:buFont typeface="Verdana"/>
              <a:buNone/>
              <a:defRPr sz="1600" cap="none">
                <a:solidFill>
                  <a:srgbClr val="15203E"/>
                </a:solidFill>
              </a:defRPr>
            </a:lvl1pPr>
            <a:lvl2pPr marL="914400" lvl="1" indent="-342900" algn="l">
              <a:lnSpc>
                <a:spcPct val="90000"/>
              </a:lnSpc>
              <a:spcBef>
                <a:spcPts val="800"/>
              </a:spcBef>
              <a:spcAft>
                <a:spcPts val="0"/>
              </a:spcAft>
              <a:buClr>
                <a:schemeClr val="dk1"/>
              </a:buClr>
              <a:buSzPts val="1800"/>
              <a:buChar char="•"/>
              <a:defRPr/>
            </a:lvl2pPr>
            <a:lvl3pPr marL="1371600" lvl="2" indent="-342900" algn="l">
              <a:lnSpc>
                <a:spcPct val="90000"/>
              </a:lnSpc>
              <a:spcBef>
                <a:spcPts val="8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3" name="Google Shape;173;p27"/>
          <p:cNvSpPr txBox="1">
            <a:spLocks noGrp="1"/>
          </p:cNvSpPr>
          <p:nvPr>
            <p:ph type="title"/>
          </p:nvPr>
        </p:nvSpPr>
        <p:spPr>
          <a:xfrm>
            <a:off x="448365" y="341244"/>
            <a:ext cx="8280401" cy="639073"/>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dk1"/>
              </a:buClr>
              <a:buSzPts val="2400"/>
              <a:buFont typeface="Verdana"/>
              <a:buNone/>
              <a:defRPr sz="2400" b="1" i="0" cap="none">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27"/>
          <p:cNvSpPr>
            <a:spLocks noGrp="1"/>
          </p:cNvSpPr>
          <p:nvPr>
            <p:ph type="pic" idx="2"/>
          </p:nvPr>
        </p:nvSpPr>
        <p:spPr>
          <a:xfrm>
            <a:off x="3494392" y="1364566"/>
            <a:ext cx="2155216" cy="2021643"/>
          </a:xfrm>
          <a:prstGeom prst="roundRect">
            <a:avLst>
              <a:gd name="adj" fmla="val 7723"/>
            </a:avLst>
          </a:prstGeom>
          <a:solidFill>
            <a:srgbClr val="979393"/>
          </a:solidFill>
          <a:ln>
            <a:noFill/>
          </a:ln>
        </p:spPr>
      </p:sp>
      <p:pic>
        <p:nvPicPr>
          <p:cNvPr id="175" name="Google Shape;175;p27"/>
          <p:cNvPicPr preferRelativeResize="0"/>
          <p:nvPr/>
        </p:nvPicPr>
        <p:blipFill rotWithShape="1">
          <a:blip r:embed="rId2">
            <a:alphaModFix/>
          </a:blip>
          <a:srcRect/>
          <a:stretch/>
        </p:blipFill>
        <p:spPr>
          <a:xfrm>
            <a:off x="3807515" y="4603061"/>
            <a:ext cx="1562100" cy="340259"/>
          </a:xfrm>
          <a:prstGeom prst="rect">
            <a:avLst/>
          </a:prstGeom>
          <a:noFill/>
          <a:ln>
            <a:noFill/>
          </a:ln>
        </p:spPr>
      </p:pic>
      <p:cxnSp>
        <p:nvCxnSpPr>
          <p:cNvPr id="176" name="Google Shape;176;p27"/>
          <p:cNvCxnSpPr/>
          <p:nvPr/>
        </p:nvCxnSpPr>
        <p:spPr>
          <a:xfrm>
            <a:off x="0" y="1052344"/>
            <a:ext cx="9144000" cy="0"/>
          </a:xfrm>
          <a:prstGeom prst="straightConnector1">
            <a:avLst/>
          </a:prstGeom>
          <a:noFill/>
          <a:ln w="76200" cap="flat" cmpd="sng">
            <a:solidFill>
              <a:schemeClr val="accent1"/>
            </a:solidFill>
            <a:prstDash val="solid"/>
            <a:miter lim="800000"/>
            <a:headEnd type="none" w="sm" len="sm"/>
            <a:tailEnd type="none" w="sm" len="sm"/>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Image-Small">
  <p:cSld name="Image-Small">
    <p:spTree>
      <p:nvGrpSpPr>
        <p:cNvPr id="1" name="Shape 177"/>
        <p:cNvGrpSpPr/>
        <p:nvPr/>
      </p:nvGrpSpPr>
      <p:grpSpPr>
        <a:xfrm>
          <a:off x="0" y="0"/>
          <a:ext cx="0" cy="0"/>
          <a:chOff x="0" y="0"/>
          <a:chExt cx="0" cy="0"/>
        </a:xfrm>
      </p:grpSpPr>
      <p:sp>
        <p:nvSpPr>
          <p:cNvPr id="178" name="Google Shape;178;p28"/>
          <p:cNvSpPr/>
          <p:nvPr/>
        </p:nvSpPr>
        <p:spPr>
          <a:xfrm>
            <a:off x="0" y="-1"/>
            <a:ext cx="9151731" cy="5143501"/>
          </a:xfrm>
          <a:prstGeom prst="rect">
            <a:avLst/>
          </a:prstGeom>
          <a:gradFill>
            <a:gsLst>
              <a:gs pos="0">
                <a:schemeClr val="accent1"/>
              </a:gs>
              <a:gs pos="7000">
                <a:schemeClr val="accent1"/>
              </a:gs>
              <a:gs pos="90000">
                <a:srgbClr val="003B5C"/>
              </a:gs>
              <a:gs pos="100000">
                <a:srgbClr val="003B5C"/>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179" name="Google Shape;179;p28"/>
          <p:cNvSpPr txBox="1">
            <a:spLocks noGrp="1"/>
          </p:cNvSpPr>
          <p:nvPr>
            <p:ph type="title"/>
          </p:nvPr>
        </p:nvSpPr>
        <p:spPr>
          <a:xfrm>
            <a:off x="609600" y="2951546"/>
            <a:ext cx="7924800" cy="1372947"/>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lt1"/>
              </a:buClr>
              <a:buSzPts val="2800"/>
              <a:buFont typeface="Verdana"/>
              <a:buNone/>
              <a:defRPr sz="2800" b="1" i="0" cap="none">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28"/>
          <p:cNvSpPr>
            <a:spLocks noGrp="1"/>
          </p:cNvSpPr>
          <p:nvPr>
            <p:ph type="pic" idx="2"/>
          </p:nvPr>
        </p:nvSpPr>
        <p:spPr>
          <a:xfrm>
            <a:off x="3397624" y="555346"/>
            <a:ext cx="2348753" cy="2237035"/>
          </a:xfrm>
          <a:prstGeom prst="roundRect">
            <a:avLst>
              <a:gd name="adj" fmla="val 6596"/>
            </a:avLst>
          </a:prstGeom>
          <a:solidFill>
            <a:srgbClr val="E7E7E7"/>
          </a:solidFill>
          <a:ln>
            <a:noFill/>
          </a:ln>
        </p:spPr>
      </p:sp>
      <p:cxnSp>
        <p:nvCxnSpPr>
          <p:cNvPr id="181" name="Google Shape;181;p28"/>
          <p:cNvCxnSpPr/>
          <p:nvPr/>
        </p:nvCxnSpPr>
        <p:spPr>
          <a:xfrm>
            <a:off x="0" y="34913"/>
            <a:ext cx="9144000" cy="0"/>
          </a:xfrm>
          <a:prstGeom prst="straightConnector1">
            <a:avLst/>
          </a:prstGeom>
          <a:noFill/>
          <a:ln w="76200" cap="flat" cmpd="sng">
            <a:solidFill>
              <a:schemeClr val="accent1"/>
            </a:solidFill>
            <a:prstDash val="solid"/>
            <a:miter lim="800000"/>
            <a:headEnd type="none" w="sm" len="sm"/>
            <a:tailEnd type="none" w="sm" len="sm"/>
          </a:ln>
        </p:spPr>
      </p:cxnSp>
      <p:pic>
        <p:nvPicPr>
          <p:cNvPr id="182" name="Google Shape;182;p28"/>
          <p:cNvPicPr preferRelativeResize="0"/>
          <p:nvPr/>
        </p:nvPicPr>
        <p:blipFill rotWithShape="1">
          <a:blip r:embed="rId2">
            <a:alphaModFix/>
          </a:blip>
          <a:srcRect/>
          <a:stretch/>
        </p:blipFill>
        <p:spPr>
          <a:xfrm>
            <a:off x="3814977" y="4593741"/>
            <a:ext cx="1553233" cy="338328"/>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mage-Large">
  <p:cSld name="Image-Large">
    <p:spTree>
      <p:nvGrpSpPr>
        <p:cNvPr id="1" name="Shape 183"/>
        <p:cNvGrpSpPr/>
        <p:nvPr/>
      </p:nvGrpSpPr>
      <p:grpSpPr>
        <a:xfrm>
          <a:off x="0" y="0"/>
          <a:ext cx="0" cy="0"/>
          <a:chOff x="0" y="0"/>
          <a:chExt cx="0" cy="0"/>
        </a:xfrm>
      </p:grpSpPr>
      <p:sp>
        <p:nvSpPr>
          <p:cNvPr id="184" name="Google Shape;184;p29"/>
          <p:cNvSpPr/>
          <p:nvPr/>
        </p:nvSpPr>
        <p:spPr>
          <a:xfrm>
            <a:off x="0" y="0"/>
            <a:ext cx="9144000" cy="4161183"/>
          </a:xfrm>
          <a:prstGeom prst="rect">
            <a:avLst/>
          </a:prstGeom>
          <a:gradFill>
            <a:gsLst>
              <a:gs pos="0">
                <a:srgbClr val="C3D7EE">
                  <a:alpha val="29803"/>
                </a:srgbClr>
              </a:gs>
              <a:gs pos="38000">
                <a:srgbClr val="C3D7EE">
                  <a:alpha val="29803"/>
                </a:srgbClr>
              </a:gs>
              <a:gs pos="100000">
                <a:srgbClr val="C3D7EE"/>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185" name="Google Shape;185;p29"/>
          <p:cNvSpPr/>
          <p:nvPr/>
        </p:nvSpPr>
        <p:spPr>
          <a:xfrm rot="5400000">
            <a:off x="2985433" y="-1031688"/>
            <a:ext cx="3188092" cy="9162287"/>
          </a:xfrm>
          <a:custGeom>
            <a:avLst/>
            <a:gdLst/>
            <a:ahLst/>
            <a:cxnLst/>
            <a:rect l="l" t="t" r="r" b="b"/>
            <a:pathLst>
              <a:path w="2600325" h="9162287" extrusionOk="0">
                <a:moveTo>
                  <a:pt x="0" y="4589456"/>
                </a:moveTo>
                <a:cubicBezTo>
                  <a:pt x="0" y="2816484"/>
                  <a:pt x="89060" y="1211359"/>
                  <a:pt x="233049" y="49477"/>
                </a:cubicBezTo>
                <a:lnTo>
                  <a:pt x="239796" y="0"/>
                </a:lnTo>
                <a:lnTo>
                  <a:pt x="578091" y="0"/>
                </a:lnTo>
                <a:lnTo>
                  <a:pt x="577985" y="1160"/>
                </a:lnTo>
                <a:lnTo>
                  <a:pt x="2600325" y="1160"/>
                </a:lnTo>
                <a:lnTo>
                  <a:pt x="2600325" y="9160623"/>
                </a:lnTo>
                <a:lnTo>
                  <a:pt x="576417" y="9160623"/>
                </a:lnTo>
                <a:lnTo>
                  <a:pt x="576569" y="9162287"/>
                </a:lnTo>
                <a:lnTo>
                  <a:pt x="237529" y="9162287"/>
                </a:lnTo>
                <a:lnTo>
                  <a:pt x="233049" y="9129435"/>
                </a:lnTo>
                <a:cubicBezTo>
                  <a:pt x="89060" y="7967552"/>
                  <a:pt x="0" y="6362428"/>
                  <a:pt x="0" y="4589456"/>
                </a:cubicBezTo>
                <a:close/>
              </a:path>
            </a:pathLst>
          </a:custGeom>
          <a:gradFill>
            <a:gsLst>
              <a:gs pos="0">
                <a:srgbClr val="0C77AF"/>
              </a:gs>
              <a:gs pos="68000">
                <a:srgbClr val="035A94"/>
              </a:gs>
              <a:gs pos="100000">
                <a:srgbClr val="035A94"/>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186" name="Google Shape;186;p29"/>
          <p:cNvSpPr>
            <a:spLocks noGrp="1"/>
          </p:cNvSpPr>
          <p:nvPr>
            <p:ph type="pic" idx="2"/>
          </p:nvPr>
        </p:nvSpPr>
        <p:spPr>
          <a:xfrm>
            <a:off x="1335605" y="561315"/>
            <a:ext cx="6472789" cy="3258461"/>
          </a:xfrm>
          <a:prstGeom prst="roundRect">
            <a:avLst>
              <a:gd name="adj" fmla="val 4413"/>
            </a:avLst>
          </a:prstGeom>
          <a:solidFill>
            <a:schemeClr val="lt2"/>
          </a:solidFill>
          <a:ln>
            <a:noFill/>
          </a:ln>
        </p:spPr>
      </p:sp>
      <p:cxnSp>
        <p:nvCxnSpPr>
          <p:cNvPr id="187" name="Google Shape;187;p29"/>
          <p:cNvCxnSpPr/>
          <p:nvPr/>
        </p:nvCxnSpPr>
        <p:spPr>
          <a:xfrm>
            <a:off x="0" y="34913"/>
            <a:ext cx="9144000" cy="0"/>
          </a:xfrm>
          <a:prstGeom prst="straightConnector1">
            <a:avLst/>
          </a:prstGeom>
          <a:noFill/>
          <a:ln w="76200" cap="flat" cmpd="sng">
            <a:solidFill>
              <a:schemeClr val="accent1"/>
            </a:solidFill>
            <a:prstDash val="solid"/>
            <a:miter lim="800000"/>
            <a:headEnd type="none" w="sm" len="sm"/>
            <a:tailEnd type="none" w="sm" len="sm"/>
          </a:ln>
        </p:spPr>
      </p:cxnSp>
      <p:sp>
        <p:nvSpPr>
          <p:cNvPr id="188" name="Google Shape;188;p29"/>
          <p:cNvSpPr txBox="1">
            <a:spLocks noGrp="1"/>
          </p:cNvSpPr>
          <p:nvPr>
            <p:ph type="body" idx="1"/>
          </p:nvPr>
        </p:nvSpPr>
        <p:spPr>
          <a:xfrm>
            <a:off x="508000" y="4111689"/>
            <a:ext cx="8170333" cy="805456"/>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lt1"/>
              </a:buClr>
              <a:buSzPts val="1600"/>
              <a:buNone/>
              <a:defRPr sz="1600" cap="none">
                <a:solidFill>
                  <a:schemeClr val="lt1"/>
                </a:solidFill>
              </a:defRPr>
            </a:lvl1pPr>
            <a:lvl2pPr marL="914400" lvl="1" indent="-342900" algn="l">
              <a:lnSpc>
                <a:spcPct val="90000"/>
              </a:lnSpc>
              <a:spcBef>
                <a:spcPts val="800"/>
              </a:spcBef>
              <a:spcAft>
                <a:spcPts val="0"/>
              </a:spcAft>
              <a:buClr>
                <a:schemeClr val="dk1"/>
              </a:buClr>
              <a:buSzPts val="1800"/>
              <a:buChar char="•"/>
              <a:defRPr/>
            </a:lvl2pPr>
            <a:lvl3pPr marL="1371600" lvl="2" indent="-342900" algn="l">
              <a:lnSpc>
                <a:spcPct val="90000"/>
              </a:lnSpc>
              <a:spcBef>
                <a:spcPts val="8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89" name="Google Shape;189;p29"/>
          <p:cNvPicPr preferRelativeResize="0"/>
          <p:nvPr/>
        </p:nvPicPr>
        <p:blipFill rotWithShape="1">
          <a:blip r:embed="rId2">
            <a:alphaModFix/>
          </a:blip>
          <a:srcRect/>
          <a:stretch/>
        </p:blipFill>
        <p:spPr>
          <a:xfrm>
            <a:off x="8044014" y="4632325"/>
            <a:ext cx="839582" cy="18288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mage-Full">
  <p:cSld name="Image-Full">
    <p:spTree>
      <p:nvGrpSpPr>
        <p:cNvPr id="1" name="Shape 190"/>
        <p:cNvGrpSpPr/>
        <p:nvPr/>
      </p:nvGrpSpPr>
      <p:grpSpPr>
        <a:xfrm>
          <a:off x="0" y="0"/>
          <a:ext cx="0" cy="0"/>
          <a:chOff x="0" y="0"/>
          <a:chExt cx="0" cy="0"/>
        </a:xfrm>
      </p:grpSpPr>
      <p:sp>
        <p:nvSpPr>
          <p:cNvPr id="191" name="Google Shape;191;p30"/>
          <p:cNvSpPr/>
          <p:nvPr/>
        </p:nvSpPr>
        <p:spPr>
          <a:xfrm>
            <a:off x="0" y="4098847"/>
            <a:ext cx="9144000" cy="1044653"/>
          </a:xfrm>
          <a:prstGeom prst="rect">
            <a:avLst/>
          </a:prstGeom>
          <a:gradFill>
            <a:gsLst>
              <a:gs pos="0">
                <a:srgbClr val="C3D7EE">
                  <a:alpha val="29803"/>
                </a:srgbClr>
              </a:gs>
              <a:gs pos="38000">
                <a:srgbClr val="C3D7EE">
                  <a:alpha val="29803"/>
                </a:srgbClr>
              </a:gs>
              <a:gs pos="100000">
                <a:srgbClr val="C3D7EE"/>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192" name="Google Shape;192;p30"/>
          <p:cNvSpPr>
            <a:spLocks noGrp="1"/>
          </p:cNvSpPr>
          <p:nvPr>
            <p:ph type="pic" idx="2"/>
          </p:nvPr>
        </p:nvSpPr>
        <p:spPr>
          <a:xfrm>
            <a:off x="0" y="0"/>
            <a:ext cx="9152466" cy="4058180"/>
          </a:xfrm>
          <a:prstGeom prst="rect">
            <a:avLst/>
          </a:prstGeom>
          <a:solidFill>
            <a:schemeClr val="lt2"/>
          </a:solidFill>
          <a:ln>
            <a:noFill/>
          </a:ln>
        </p:spPr>
      </p:sp>
      <p:sp>
        <p:nvSpPr>
          <p:cNvPr id="193" name="Google Shape;193;p30"/>
          <p:cNvSpPr txBox="1">
            <a:spLocks noGrp="1"/>
          </p:cNvSpPr>
          <p:nvPr>
            <p:ph type="body" idx="1"/>
          </p:nvPr>
        </p:nvSpPr>
        <p:spPr>
          <a:xfrm>
            <a:off x="508000" y="4299947"/>
            <a:ext cx="8170333" cy="805456"/>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rgbClr val="15203E"/>
              </a:buClr>
              <a:buSzPts val="1600"/>
              <a:buNone/>
              <a:defRPr sz="1600" cap="none">
                <a:solidFill>
                  <a:srgbClr val="15203E"/>
                </a:solidFill>
              </a:defRPr>
            </a:lvl1pPr>
            <a:lvl2pPr marL="914400" lvl="1" indent="-342900" algn="l">
              <a:lnSpc>
                <a:spcPct val="90000"/>
              </a:lnSpc>
              <a:spcBef>
                <a:spcPts val="800"/>
              </a:spcBef>
              <a:spcAft>
                <a:spcPts val="0"/>
              </a:spcAft>
              <a:buClr>
                <a:schemeClr val="dk1"/>
              </a:buClr>
              <a:buSzPts val="1800"/>
              <a:buChar char="•"/>
              <a:defRPr/>
            </a:lvl2pPr>
            <a:lvl3pPr marL="1371600" lvl="2" indent="-342900" algn="l">
              <a:lnSpc>
                <a:spcPct val="90000"/>
              </a:lnSpc>
              <a:spcBef>
                <a:spcPts val="8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94" name="Google Shape;194;p30"/>
          <p:cNvCxnSpPr/>
          <p:nvPr/>
        </p:nvCxnSpPr>
        <p:spPr>
          <a:xfrm>
            <a:off x="0" y="4078513"/>
            <a:ext cx="9144000" cy="0"/>
          </a:xfrm>
          <a:prstGeom prst="straightConnector1">
            <a:avLst/>
          </a:prstGeom>
          <a:noFill/>
          <a:ln w="76200" cap="flat" cmpd="sng">
            <a:solidFill>
              <a:schemeClr val="accent1"/>
            </a:solidFill>
            <a:prstDash val="solid"/>
            <a:miter lim="800000"/>
            <a:headEnd type="none" w="sm" len="sm"/>
            <a:tailEnd type="none" w="sm" len="sm"/>
          </a:ln>
        </p:spPr>
      </p:cxnSp>
      <p:pic>
        <p:nvPicPr>
          <p:cNvPr id="195" name="Google Shape;195;p30"/>
          <p:cNvPicPr preferRelativeResize="0"/>
          <p:nvPr/>
        </p:nvPicPr>
        <p:blipFill rotWithShape="1">
          <a:blip r:embed="rId2">
            <a:alphaModFix/>
          </a:blip>
          <a:srcRect/>
          <a:stretch/>
        </p:blipFill>
        <p:spPr>
          <a:xfrm>
            <a:off x="8044013" y="4638989"/>
            <a:ext cx="839586" cy="18288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1-Dark">
  <p:cSld name="Content 1-Dark">
    <p:spTree>
      <p:nvGrpSpPr>
        <p:cNvPr id="1" name="Shape 196"/>
        <p:cNvGrpSpPr/>
        <p:nvPr/>
      </p:nvGrpSpPr>
      <p:grpSpPr>
        <a:xfrm>
          <a:off x="0" y="0"/>
          <a:ext cx="0" cy="0"/>
          <a:chOff x="0" y="0"/>
          <a:chExt cx="0" cy="0"/>
        </a:xfrm>
      </p:grpSpPr>
      <p:sp>
        <p:nvSpPr>
          <p:cNvPr id="197" name="Google Shape;197;p31"/>
          <p:cNvSpPr/>
          <p:nvPr/>
        </p:nvSpPr>
        <p:spPr>
          <a:xfrm>
            <a:off x="0" y="0"/>
            <a:ext cx="9144000" cy="5143500"/>
          </a:xfrm>
          <a:prstGeom prst="rect">
            <a:avLst/>
          </a:prstGeom>
          <a:gradFill>
            <a:gsLst>
              <a:gs pos="0">
                <a:srgbClr val="054369"/>
              </a:gs>
              <a:gs pos="23000">
                <a:srgbClr val="054369"/>
              </a:gs>
              <a:gs pos="92000">
                <a:srgbClr val="0D173F"/>
              </a:gs>
              <a:gs pos="100000">
                <a:srgbClr val="0D173F"/>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198" name="Google Shape;198;p31"/>
          <p:cNvSpPr txBox="1">
            <a:spLocks noGrp="1"/>
          </p:cNvSpPr>
          <p:nvPr>
            <p:ph type="title"/>
          </p:nvPr>
        </p:nvSpPr>
        <p:spPr>
          <a:xfrm>
            <a:off x="639234" y="705759"/>
            <a:ext cx="7865533" cy="461665"/>
          </a:xfrm>
          <a:prstGeom prst="rect">
            <a:avLst/>
          </a:prstGeom>
          <a:noFill/>
          <a:ln>
            <a:noFill/>
          </a:ln>
        </p:spPr>
        <p:txBody>
          <a:bodyPr spcFirstLastPara="1" wrap="square" lIns="182875" tIns="91425" rIns="91425" bIns="73150" anchor="t" anchorCtr="0">
            <a:noAutofit/>
          </a:bodyPr>
          <a:lstStyle>
            <a:lvl1pPr lvl="0" algn="ctr">
              <a:lnSpc>
                <a:spcPct val="90000"/>
              </a:lnSpc>
              <a:spcBef>
                <a:spcPts val="0"/>
              </a:spcBef>
              <a:spcAft>
                <a:spcPts val="0"/>
              </a:spcAft>
              <a:buClr>
                <a:schemeClr val="lt1"/>
              </a:buClr>
              <a:buSzPts val="2200"/>
              <a:buFont typeface="Verdana"/>
              <a:buNone/>
              <a:defRPr sz="2200" b="1" i="0" u="none" strike="noStrike" cap="none">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31"/>
          <p:cNvSpPr txBox="1">
            <a:spLocks noGrp="1"/>
          </p:cNvSpPr>
          <p:nvPr>
            <p:ph type="body" idx="1"/>
          </p:nvPr>
        </p:nvSpPr>
        <p:spPr>
          <a:xfrm>
            <a:off x="628650" y="1370013"/>
            <a:ext cx="7886700" cy="326231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800"/>
              <a:buNone/>
              <a:defRPr>
                <a:solidFill>
                  <a:schemeClr val="lt1"/>
                </a:solidFill>
              </a:defRPr>
            </a:lvl1pPr>
            <a:lvl2pPr marL="914400" lvl="1" indent="-304800" algn="l">
              <a:lnSpc>
                <a:spcPct val="90000"/>
              </a:lnSpc>
              <a:spcBef>
                <a:spcPts val="800"/>
              </a:spcBef>
              <a:spcAft>
                <a:spcPts val="0"/>
              </a:spcAft>
              <a:buClr>
                <a:schemeClr val="lt1"/>
              </a:buClr>
              <a:buSzPts val="1200"/>
              <a:buChar char="•"/>
              <a:defRPr b="1" i="0">
                <a:solidFill>
                  <a:schemeClr val="lt1"/>
                </a:solidFill>
                <a:latin typeface="Verdana"/>
                <a:ea typeface="Verdana"/>
                <a:cs typeface="Verdana"/>
                <a:sym typeface="Verdana"/>
              </a:defRPr>
            </a:lvl2pPr>
            <a:lvl3pPr marL="1371600" lvl="2" indent="-304800" algn="l">
              <a:lnSpc>
                <a:spcPct val="90000"/>
              </a:lnSpc>
              <a:spcBef>
                <a:spcPts val="800"/>
              </a:spcBef>
              <a:spcAft>
                <a:spcPts val="0"/>
              </a:spcAft>
              <a:buClr>
                <a:schemeClr val="lt1"/>
              </a:buClr>
              <a:buSzPts val="1200"/>
              <a:buChar char="•"/>
              <a:defRPr>
                <a:solidFill>
                  <a:schemeClr val="lt1"/>
                </a:solidFill>
              </a:defRPr>
            </a:lvl3pPr>
            <a:lvl4pPr marL="1828800" lvl="3" indent="-304800" algn="l">
              <a:lnSpc>
                <a:spcPct val="90000"/>
              </a:lnSpc>
              <a:spcBef>
                <a:spcPts val="500"/>
              </a:spcBef>
              <a:spcAft>
                <a:spcPts val="0"/>
              </a:spcAft>
              <a:buClr>
                <a:schemeClr val="lt1"/>
              </a:buClr>
              <a:buSzPts val="1200"/>
              <a:buChar char="•"/>
              <a:defRPr>
                <a:solidFill>
                  <a:schemeClr val="lt1"/>
                </a:solidFill>
              </a:defRPr>
            </a:lvl4pPr>
            <a:lvl5pPr marL="2286000" lvl="4" indent="-304800" algn="l">
              <a:lnSpc>
                <a:spcPct val="90000"/>
              </a:lnSpc>
              <a:spcBef>
                <a:spcPts val="500"/>
              </a:spcBef>
              <a:spcAft>
                <a:spcPts val="0"/>
              </a:spcAft>
              <a:buClr>
                <a:schemeClr val="lt1"/>
              </a:buClr>
              <a:buSzPts val="1200"/>
              <a:buChar char="•"/>
              <a:defRPr b="1" i="0">
                <a:solidFill>
                  <a:schemeClr val="lt1"/>
                </a:solidFill>
                <a:latin typeface="Verdana"/>
                <a:ea typeface="Verdana"/>
                <a:cs typeface="Verdana"/>
                <a:sym typeface="Verdan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200" name="Google Shape;200;p31"/>
          <p:cNvGrpSpPr/>
          <p:nvPr/>
        </p:nvGrpSpPr>
        <p:grpSpPr>
          <a:xfrm>
            <a:off x="4391089" y="479171"/>
            <a:ext cx="361823" cy="64008"/>
            <a:chOff x="4312732" y="265140"/>
            <a:chExt cx="258445" cy="45720"/>
          </a:xfrm>
        </p:grpSpPr>
        <p:sp>
          <p:nvSpPr>
            <p:cNvPr id="201" name="Google Shape;201;p31"/>
            <p:cNvSpPr/>
            <p:nvPr/>
          </p:nvSpPr>
          <p:spPr>
            <a:xfrm>
              <a:off x="4312732" y="265140"/>
              <a:ext cx="45720" cy="4572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202" name="Google Shape;202;p31"/>
            <p:cNvSpPr/>
            <p:nvPr/>
          </p:nvSpPr>
          <p:spPr>
            <a:xfrm>
              <a:off x="4419094" y="265140"/>
              <a:ext cx="45720" cy="4572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203" name="Google Shape;203;p31"/>
            <p:cNvSpPr/>
            <p:nvPr/>
          </p:nvSpPr>
          <p:spPr>
            <a:xfrm>
              <a:off x="4525457" y="265140"/>
              <a:ext cx="45720" cy="4572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grpSp>
      <p:cxnSp>
        <p:nvCxnSpPr>
          <p:cNvPr id="204" name="Google Shape;204;p31"/>
          <p:cNvCxnSpPr/>
          <p:nvPr/>
        </p:nvCxnSpPr>
        <p:spPr>
          <a:xfrm>
            <a:off x="0" y="38637"/>
            <a:ext cx="9144000" cy="0"/>
          </a:xfrm>
          <a:prstGeom prst="straightConnector1">
            <a:avLst/>
          </a:prstGeom>
          <a:noFill/>
          <a:ln w="76200" cap="flat" cmpd="sng">
            <a:solidFill>
              <a:schemeClr val="accent1"/>
            </a:solidFill>
            <a:prstDash val="solid"/>
            <a:miter lim="800000"/>
            <a:headEnd type="none" w="sm" len="sm"/>
            <a:tailEnd type="none" w="sm" len="sm"/>
          </a:ln>
        </p:spPr>
      </p:cxnSp>
      <p:pic>
        <p:nvPicPr>
          <p:cNvPr id="205" name="Google Shape;205;p31"/>
          <p:cNvPicPr preferRelativeResize="0"/>
          <p:nvPr/>
        </p:nvPicPr>
        <p:blipFill rotWithShape="1">
          <a:blip r:embed="rId2">
            <a:alphaModFix/>
          </a:blip>
          <a:srcRect/>
          <a:stretch/>
        </p:blipFill>
        <p:spPr>
          <a:xfrm>
            <a:off x="8044014" y="4632325"/>
            <a:ext cx="839582" cy="1828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2-Dark">
  <p:cSld name="Content 2-Dark">
    <p:spTree>
      <p:nvGrpSpPr>
        <p:cNvPr id="1" name="Shape 206"/>
        <p:cNvGrpSpPr/>
        <p:nvPr/>
      </p:nvGrpSpPr>
      <p:grpSpPr>
        <a:xfrm>
          <a:off x="0" y="0"/>
          <a:ext cx="0" cy="0"/>
          <a:chOff x="0" y="0"/>
          <a:chExt cx="0" cy="0"/>
        </a:xfrm>
      </p:grpSpPr>
      <p:sp>
        <p:nvSpPr>
          <p:cNvPr id="207" name="Google Shape;207;p32"/>
          <p:cNvSpPr/>
          <p:nvPr/>
        </p:nvSpPr>
        <p:spPr>
          <a:xfrm>
            <a:off x="7731" y="0"/>
            <a:ext cx="9144000" cy="5143500"/>
          </a:xfrm>
          <a:prstGeom prst="rect">
            <a:avLst/>
          </a:prstGeom>
          <a:gradFill>
            <a:gsLst>
              <a:gs pos="0">
                <a:srgbClr val="054369"/>
              </a:gs>
              <a:gs pos="23000">
                <a:srgbClr val="054369"/>
              </a:gs>
              <a:gs pos="92000">
                <a:srgbClr val="0D173F"/>
              </a:gs>
              <a:gs pos="100000">
                <a:srgbClr val="0D173F"/>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grpSp>
        <p:nvGrpSpPr>
          <p:cNvPr id="208" name="Google Shape;208;p32"/>
          <p:cNvGrpSpPr/>
          <p:nvPr/>
        </p:nvGrpSpPr>
        <p:grpSpPr>
          <a:xfrm>
            <a:off x="4391089" y="269621"/>
            <a:ext cx="361823" cy="64008"/>
            <a:chOff x="4312732" y="265140"/>
            <a:chExt cx="258445" cy="45720"/>
          </a:xfrm>
        </p:grpSpPr>
        <p:sp>
          <p:nvSpPr>
            <p:cNvPr id="209" name="Google Shape;209;p32"/>
            <p:cNvSpPr/>
            <p:nvPr/>
          </p:nvSpPr>
          <p:spPr>
            <a:xfrm>
              <a:off x="4312732" y="265140"/>
              <a:ext cx="45720" cy="4572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210" name="Google Shape;210;p32"/>
            <p:cNvSpPr/>
            <p:nvPr/>
          </p:nvSpPr>
          <p:spPr>
            <a:xfrm>
              <a:off x="4419094" y="265140"/>
              <a:ext cx="45720" cy="4572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211" name="Google Shape;211;p32"/>
            <p:cNvSpPr/>
            <p:nvPr/>
          </p:nvSpPr>
          <p:spPr>
            <a:xfrm>
              <a:off x="4525457" y="265140"/>
              <a:ext cx="45720" cy="4572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grpSp>
      <p:sp>
        <p:nvSpPr>
          <p:cNvPr id="212" name="Google Shape;212;p32"/>
          <p:cNvSpPr txBox="1">
            <a:spLocks noGrp="1"/>
          </p:cNvSpPr>
          <p:nvPr>
            <p:ph type="title"/>
          </p:nvPr>
        </p:nvSpPr>
        <p:spPr>
          <a:xfrm>
            <a:off x="508001" y="588105"/>
            <a:ext cx="8111067" cy="673427"/>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lt1"/>
              </a:buClr>
              <a:buSzPts val="2200"/>
              <a:buFont typeface="Verdana"/>
              <a:buNone/>
              <a:defRPr sz="2200" b="1" i="0" cap="none">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3" name="Google Shape;213;p32"/>
          <p:cNvSpPr>
            <a:spLocks noGrp="1"/>
          </p:cNvSpPr>
          <p:nvPr>
            <p:ph type="pic" idx="2"/>
          </p:nvPr>
        </p:nvSpPr>
        <p:spPr>
          <a:xfrm>
            <a:off x="1571315" y="1620976"/>
            <a:ext cx="2348753" cy="2237035"/>
          </a:xfrm>
          <a:prstGeom prst="roundRect">
            <a:avLst>
              <a:gd name="adj" fmla="val 6596"/>
            </a:avLst>
          </a:prstGeom>
          <a:solidFill>
            <a:srgbClr val="E7E7E7"/>
          </a:solidFill>
          <a:ln>
            <a:noFill/>
          </a:ln>
        </p:spPr>
      </p:sp>
      <p:pic>
        <p:nvPicPr>
          <p:cNvPr id="214" name="Google Shape;214;p32"/>
          <p:cNvPicPr preferRelativeResize="0"/>
          <p:nvPr/>
        </p:nvPicPr>
        <p:blipFill rotWithShape="1">
          <a:blip r:embed="rId2">
            <a:alphaModFix/>
          </a:blip>
          <a:srcRect/>
          <a:stretch/>
        </p:blipFill>
        <p:spPr>
          <a:xfrm>
            <a:off x="8044014" y="4632325"/>
            <a:ext cx="839582" cy="182880"/>
          </a:xfrm>
          <a:prstGeom prst="rect">
            <a:avLst/>
          </a:prstGeom>
          <a:noFill/>
          <a:ln>
            <a:noFill/>
          </a:ln>
        </p:spPr>
      </p:pic>
      <p:sp>
        <p:nvSpPr>
          <p:cNvPr id="215" name="Google Shape;215;p32"/>
          <p:cNvSpPr txBox="1">
            <a:spLocks noGrp="1"/>
          </p:cNvSpPr>
          <p:nvPr>
            <p:ph type="body" idx="1"/>
          </p:nvPr>
        </p:nvSpPr>
        <p:spPr>
          <a:xfrm>
            <a:off x="4148138" y="1698852"/>
            <a:ext cx="3200400" cy="203222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800"/>
              <a:buNone/>
              <a:defRPr>
                <a:solidFill>
                  <a:schemeClr val="lt1"/>
                </a:solidFill>
              </a:defRPr>
            </a:lvl1pPr>
            <a:lvl2pPr marL="914400" lvl="1" indent="-304800" algn="l">
              <a:lnSpc>
                <a:spcPct val="90000"/>
              </a:lnSpc>
              <a:spcBef>
                <a:spcPts val="800"/>
              </a:spcBef>
              <a:spcAft>
                <a:spcPts val="0"/>
              </a:spcAft>
              <a:buClr>
                <a:schemeClr val="lt1"/>
              </a:buClr>
              <a:buSzPts val="1200"/>
              <a:buChar char="•"/>
              <a:defRPr>
                <a:solidFill>
                  <a:schemeClr val="lt1"/>
                </a:solidFill>
              </a:defRPr>
            </a:lvl2pPr>
            <a:lvl3pPr marL="1371600" lvl="2" indent="-304800" algn="l">
              <a:lnSpc>
                <a:spcPct val="90000"/>
              </a:lnSpc>
              <a:spcBef>
                <a:spcPts val="800"/>
              </a:spcBef>
              <a:spcAft>
                <a:spcPts val="0"/>
              </a:spcAft>
              <a:buClr>
                <a:schemeClr val="lt1"/>
              </a:buClr>
              <a:buSzPts val="1200"/>
              <a:buChar char="•"/>
              <a:defRPr>
                <a:solidFill>
                  <a:schemeClr val="lt1"/>
                </a:solidFill>
              </a:defRPr>
            </a:lvl3pPr>
            <a:lvl4pPr marL="1828800" lvl="3" indent="-304800" algn="l">
              <a:lnSpc>
                <a:spcPct val="90000"/>
              </a:lnSpc>
              <a:spcBef>
                <a:spcPts val="500"/>
              </a:spcBef>
              <a:spcAft>
                <a:spcPts val="0"/>
              </a:spcAft>
              <a:buClr>
                <a:schemeClr val="lt1"/>
              </a:buClr>
              <a:buSzPts val="1200"/>
              <a:buChar char="•"/>
              <a:defRPr>
                <a:solidFill>
                  <a:schemeClr val="lt1"/>
                </a:solidFill>
              </a:defRPr>
            </a:lvl4pPr>
            <a:lvl5pPr marL="2286000" lvl="4" indent="-304800" algn="l">
              <a:lnSpc>
                <a:spcPct val="90000"/>
              </a:lnSpc>
              <a:spcBef>
                <a:spcPts val="500"/>
              </a:spcBef>
              <a:spcAft>
                <a:spcPts val="0"/>
              </a:spcAft>
              <a:buClr>
                <a:schemeClr val="lt1"/>
              </a:buClr>
              <a:buSzPts val="12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3-Dark">
  <p:cSld name="Content 3-Dark">
    <p:spTree>
      <p:nvGrpSpPr>
        <p:cNvPr id="1" name="Shape 216"/>
        <p:cNvGrpSpPr/>
        <p:nvPr/>
      </p:nvGrpSpPr>
      <p:grpSpPr>
        <a:xfrm>
          <a:off x="0" y="0"/>
          <a:ext cx="0" cy="0"/>
          <a:chOff x="0" y="0"/>
          <a:chExt cx="0" cy="0"/>
        </a:xfrm>
      </p:grpSpPr>
      <p:sp>
        <p:nvSpPr>
          <p:cNvPr id="217" name="Google Shape;217;p33"/>
          <p:cNvSpPr/>
          <p:nvPr/>
        </p:nvSpPr>
        <p:spPr>
          <a:xfrm>
            <a:off x="0" y="0"/>
            <a:ext cx="9144000" cy="4779596"/>
          </a:xfrm>
          <a:prstGeom prst="rect">
            <a:avLst/>
          </a:prstGeom>
          <a:gradFill>
            <a:gsLst>
              <a:gs pos="0">
                <a:schemeClr val="accent1"/>
              </a:gs>
              <a:gs pos="7000">
                <a:schemeClr val="accent1"/>
              </a:gs>
              <a:gs pos="90000">
                <a:srgbClr val="003B5C"/>
              </a:gs>
              <a:gs pos="100000">
                <a:srgbClr val="003B5C"/>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218" name="Google Shape;218;p33"/>
          <p:cNvSpPr/>
          <p:nvPr/>
        </p:nvSpPr>
        <p:spPr>
          <a:xfrm rot="5400000">
            <a:off x="4135664" y="135167"/>
            <a:ext cx="872670" cy="9143998"/>
          </a:xfrm>
          <a:custGeom>
            <a:avLst/>
            <a:gdLst/>
            <a:ahLst/>
            <a:cxnLst/>
            <a:rect l="l" t="t" r="r" b="b"/>
            <a:pathLst>
              <a:path w="872670" h="9162289" extrusionOk="0">
                <a:moveTo>
                  <a:pt x="0" y="4589458"/>
                </a:moveTo>
                <a:cubicBezTo>
                  <a:pt x="0" y="2816486"/>
                  <a:pt x="109191" y="1211362"/>
                  <a:pt x="285727" y="49481"/>
                </a:cubicBezTo>
                <a:lnTo>
                  <a:pt x="293999" y="0"/>
                </a:lnTo>
                <a:lnTo>
                  <a:pt x="708761" y="0"/>
                </a:lnTo>
                <a:lnTo>
                  <a:pt x="708631" y="1163"/>
                </a:lnTo>
                <a:lnTo>
                  <a:pt x="872670" y="1163"/>
                </a:lnTo>
                <a:lnTo>
                  <a:pt x="872669" y="9160625"/>
                </a:lnTo>
                <a:lnTo>
                  <a:pt x="706708" y="9160625"/>
                </a:lnTo>
                <a:lnTo>
                  <a:pt x="706894" y="9162289"/>
                </a:lnTo>
                <a:lnTo>
                  <a:pt x="291219" y="9162289"/>
                </a:lnTo>
                <a:lnTo>
                  <a:pt x="285726" y="9129437"/>
                </a:lnTo>
                <a:cubicBezTo>
                  <a:pt x="109191" y="7967554"/>
                  <a:pt x="0" y="6362430"/>
                  <a:pt x="0" y="4589458"/>
                </a:cubicBezTo>
                <a:close/>
              </a:path>
            </a:pathLst>
          </a:custGeom>
          <a:gradFill>
            <a:gsLst>
              <a:gs pos="0">
                <a:srgbClr val="FAAD20"/>
              </a:gs>
              <a:gs pos="52000">
                <a:srgbClr val="FBE800"/>
              </a:gs>
              <a:gs pos="100000">
                <a:srgbClr val="FCBA1C"/>
              </a:gs>
            </a:gsLst>
            <a:lin ang="594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219" name="Google Shape;219;p33"/>
          <p:cNvSpPr txBox="1">
            <a:spLocks noGrp="1"/>
          </p:cNvSpPr>
          <p:nvPr>
            <p:ph type="title"/>
          </p:nvPr>
        </p:nvSpPr>
        <p:spPr>
          <a:xfrm>
            <a:off x="628651" y="588106"/>
            <a:ext cx="7886700" cy="547610"/>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lt1"/>
              </a:buClr>
              <a:buSzPts val="2200"/>
              <a:buFont typeface="Verdana"/>
              <a:buNone/>
              <a:defRPr sz="2200" b="1" i="0" cap="none">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20" name="Google Shape;220;p33"/>
          <p:cNvPicPr preferRelativeResize="0"/>
          <p:nvPr/>
        </p:nvPicPr>
        <p:blipFill rotWithShape="1">
          <a:blip r:embed="rId2">
            <a:alphaModFix/>
          </a:blip>
          <a:srcRect/>
          <a:stretch/>
        </p:blipFill>
        <p:spPr>
          <a:xfrm>
            <a:off x="8044013" y="4638989"/>
            <a:ext cx="839586" cy="182880"/>
          </a:xfrm>
          <a:prstGeom prst="rect">
            <a:avLst/>
          </a:prstGeom>
          <a:noFill/>
          <a:ln>
            <a:noFill/>
          </a:ln>
        </p:spPr>
      </p:pic>
      <p:grpSp>
        <p:nvGrpSpPr>
          <p:cNvPr id="221" name="Google Shape;221;p33"/>
          <p:cNvGrpSpPr/>
          <p:nvPr/>
        </p:nvGrpSpPr>
        <p:grpSpPr>
          <a:xfrm>
            <a:off x="4391089" y="269621"/>
            <a:ext cx="361823" cy="64008"/>
            <a:chOff x="4312732" y="265140"/>
            <a:chExt cx="258445" cy="45720"/>
          </a:xfrm>
        </p:grpSpPr>
        <p:sp>
          <p:nvSpPr>
            <p:cNvPr id="222" name="Google Shape;222;p33"/>
            <p:cNvSpPr/>
            <p:nvPr/>
          </p:nvSpPr>
          <p:spPr>
            <a:xfrm>
              <a:off x="4312732" y="265140"/>
              <a:ext cx="45720" cy="4572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223" name="Google Shape;223;p33"/>
            <p:cNvSpPr/>
            <p:nvPr/>
          </p:nvSpPr>
          <p:spPr>
            <a:xfrm>
              <a:off x="4419094" y="265140"/>
              <a:ext cx="45720" cy="4572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224" name="Google Shape;224;p33"/>
            <p:cNvSpPr/>
            <p:nvPr/>
          </p:nvSpPr>
          <p:spPr>
            <a:xfrm>
              <a:off x="4525457" y="265140"/>
              <a:ext cx="45720" cy="4572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grpSp>
      <p:sp>
        <p:nvSpPr>
          <p:cNvPr id="225" name="Google Shape;225;p33"/>
          <p:cNvSpPr txBox="1">
            <a:spLocks noGrp="1"/>
          </p:cNvSpPr>
          <p:nvPr>
            <p:ph type="body" idx="1"/>
          </p:nvPr>
        </p:nvSpPr>
        <p:spPr>
          <a:xfrm>
            <a:off x="628650" y="1370013"/>
            <a:ext cx="7886700" cy="285854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800"/>
              <a:buNone/>
              <a:defRPr>
                <a:solidFill>
                  <a:schemeClr val="lt1"/>
                </a:solidFill>
              </a:defRPr>
            </a:lvl1pPr>
            <a:lvl2pPr marL="914400" lvl="1" indent="-304800" algn="l">
              <a:lnSpc>
                <a:spcPct val="90000"/>
              </a:lnSpc>
              <a:spcBef>
                <a:spcPts val="800"/>
              </a:spcBef>
              <a:spcAft>
                <a:spcPts val="0"/>
              </a:spcAft>
              <a:buClr>
                <a:schemeClr val="lt1"/>
              </a:buClr>
              <a:buSzPts val="1200"/>
              <a:buChar char="•"/>
              <a:defRPr b="1" i="0">
                <a:solidFill>
                  <a:schemeClr val="lt1"/>
                </a:solidFill>
                <a:latin typeface="Verdana"/>
                <a:ea typeface="Verdana"/>
                <a:cs typeface="Verdana"/>
                <a:sym typeface="Verdana"/>
              </a:defRPr>
            </a:lvl2pPr>
            <a:lvl3pPr marL="1371600" lvl="2" indent="-304800" algn="l">
              <a:lnSpc>
                <a:spcPct val="90000"/>
              </a:lnSpc>
              <a:spcBef>
                <a:spcPts val="800"/>
              </a:spcBef>
              <a:spcAft>
                <a:spcPts val="0"/>
              </a:spcAft>
              <a:buClr>
                <a:schemeClr val="lt1"/>
              </a:buClr>
              <a:buSzPts val="1200"/>
              <a:buChar char="•"/>
              <a:defRPr>
                <a:solidFill>
                  <a:schemeClr val="lt1"/>
                </a:solidFill>
              </a:defRPr>
            </a:lvl3pPr>
            <a:lvl4pPr marL="1828800" lvl="3" indent="-304800" algn="l">
              <a:lnSpc>
                <a:spcPct val="90000"/>
              </a:lnSpc>
              <a:spcBef>
                <a:spcPts val="500"/>
              </a:spcBef>
              <a:spcAft>
                <a:spcPts val="0"/>
              </a:spcAft>
              <a:buClr>
                <a:schemeClr val="lt1"/>
              </a:buClr>
              <a:buSzPts val="1200"/>
              <a:buChar char="•"/>
              <a:defRPr>
                <a:solidFill>
                  <a:schemeClr val="lt1"/>
                </a:solidFill>
              </a:defRPr>
            </a:lvl4pPr>
            <a:lvl5pPr marL="2286000" lvl="4" indent="-304800" algn="l">
              <a:lnSpc>
                <a:spcPct val="90000"/>
              </a:lnSpc>
              <a:spcBef>
                <a:spcPts val="500"/>
              </a:spcBef>
              <a:spcAft>
                <a:spcPts val="0"/>
              </a:spcAft>
              <a:buClr>
                <a:schemeClr val="lt1"/>
              </a:buClr>
              <a:buSzPts val="1200"/>
              <a:buChar char="•"/>
              <a:defRPr b="1" i="0">
                <a:solidFill>
                  <a:schemeClr val="lt1"/>
                </a:solidFill>
                <a:latin typeface="Verdana"/>
                <a:ea typeface="Verdana"/>
                <a:cs typeface="Verdana"/>
                <a:sym typeface="Verdan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t 5-Light">
  <p:cSld name="Content 5-Light">
    <p:spTree>
      <p:nvGrpSpPr>
        <p:cNvPr id="1" name="Shape 226"/>
        <p:cNvGrpSpPr/>
        <p:nvPr/>
      </p:nvGrpSpPr>
      <p:grpSpPr>
        <a:xfrm>
          <a:off x="0" y="0"/>
          <a:ext cx="0" cy="0"/>
          <a:chOff x="0" y="0"/>
          <a:chExt cx="0" cy="0"/>
        </a:xfrm>
      </p:grpSpPr>
      <p:sp>
        <p:nvSpPr>
          <p:cNvPr id="227" name="Google Shape;227;p34"/>
          <p:cNvSpPr txBox="1">
            <a:spLocks noGrp="1"/>
          </p:cNvSpPr>
          <p:nvPr>
            <p:ph type="title"/>
          </p:nvPr>
        </p:nvSpPr>
        <p:spPr>
          <a:xfrm>
            <a:off x="643467" y="705759"/>
            <a:ext cx="7865533" cy="461665"/>
          </a:xfrm>
          <a:prstGeom prst="rect">
            <a:avLst/>
          </a:prstGeom>
          <a:noFill/>
          <a:ln>
            <a:noFill/>
          </a:ln>
        </p:spPr>
        <p:txBody>
          <a:bodyPr spcFirstLastPara="1" wrap="square" lIns="182875" tIns="91425" rIns="91425" bIns="73150" anchor="t" anchorCtr="0">
            <a:noAutofit/>
          </a:bodyPr>
          <a:lstStyle>
            <a:lvl1pPr lvl="0" algn="ctr">
              <a:lnSpc>
                <a:spcPct val="90000"/>
              </a:lnSpc>
              <a:spcBef>
                <a:spcPts val="0"/>
              </a:spcBef>
              <a:spcAft>
                <a:spcPts val="0"/>
              </a:spcAft>
              <a:buClr>
                <a:schemeClr val="dk1"/>
              </a:buClr>
              <a:buSzPts val="2200"/>
              <a:buFont typeface="Verdana"/>
              <a:buNone/>
              <a:defRPr sz="2200" b="1" i="0" u="none" strike="noStrike" cap="none">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8" name="Google Shape;228;p34"/>
          <p:cNvSpPr txBox="1">
            <a:spLocks noGrp="1"/>
          </p:cNvSpPr>
          <p:nvPr>
            <p:ph type="body" idx="1"/>
          </p:nvPr>
        </p:nvSpPr>
        <p:spPr>
          <a:xfrm>
            <a:off x="628650" y="1370013"/>
            <a:ext cx="7886700" cy="326231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accent1"/>
              </a:buClr>
              <a:buSzPts val="1800"/>
              <a:buNone/>
              <a:defRPr/>
            </a:lvl1pPr>
            <a:lvl2pPr marL="914400" lvl="1" indent="-304800" algn="l">
              <a:lnSpc>
                <a:spcPct val="90000"/>
              </a:lnSpc>
              <a:spcBef>
                <a:spcPts val="800"/>
              </a:spcBef>
              <a:spcAft>
                <a:spcPts val="0"/>
              </a:spcAft>
              <a:buClr>
                <a:schemeClr val="dk1"/>
              </a:buClr>
              <a:buSzPts val="1200"/>
              <a:buChar char="•"/>
              <a:defRPr b="1" i="0">
                <a:latin typeface="Verdana"/>
                <a:ea typeface="Verdana"/>
                <a:cs typeface="Verdana"/>
                <a:sym typeface="Verdana"/>
              </a:defRPr>
            </a:lvl2pPr>
            <a:lvl3pPr marL="1371600" lvl="2" indent="-342900" algn="l">
              <a:lnSpc>
                <a:spcPct val="90000"/>
              </a:lnSpc>
              <a:spcBef>
                <a:spcPts val="8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04800" algn="l">
              <a:lnSpc>
                <a:spcPct val="90000"/>
              </a:lnSpc>
              <a:spcBef>
                <a:spcPts val="500"/>
              </a:spcBef>
              <a:spcAft>
                <a:spcPts val="0"/>
              </a:spcAft>
              <a:buClr>
                <a:schemeClr val="dk1"/>
              </a:buClr>
              <a:buSzPts val="1200"/>
              <a:buChar char="•"/>
              <a:defRPr b="1" i="0">
                <a:latin typeface="Verdana"/>
                <a:ea typeface="Verdana"/>
                <a:cs typeface="Verdana"/>
                <a:sym typeface="Verdan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29" name="Google Shape;229;p34"/>
          <p:cNvPicPr preferRelativeResize="0"/>
          <p:nvPr/>
        </p:nvPicPr>
        <p:blipFill rotWithShape="1">
          <a:blip r:embed="rId2">
            <a:alphaModFix/>
          </a:blip>
          <a:srcRect/>
          <a:stretch/>
        </p:blipFill>
        <p:spPr>
          <a:xfrm>
            <a:off x="8044013" y="4638989"/>
            <a:ext cx="839586" cy="18288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hart 1">
  <p:cSld name="Chart 1">
    <p:spTree>
      <p:nvGrpSpPr>
        <p:cNvPr id="1" name="Shape 230"/>
        <p:cNvGrpSpPr/>
        <p:nvPr/>
      </p:nvGrpSpPr>
      <p:grpSpPr>
        <a:xfrm>
          <a:off x="0" y="0"/>
          <a:ext cx="0" cy="0"/>
          <a:chOff x="0" y="0"/>
          <a:chExt cx="0" cy="0"/>
        </a:xfrm>
      </p:grpSpPr>
      <p:sp>
        <p:nvSpPr>
          <p:cNvPr id="231" name="Google Shape;231;p35"/>
          <p:cNvSpPr txBox="1">
            <a:spLocks noGrp="1"/>
          </p:cNvSpPr>
          <p:nvPr>
            <p:ph type="title"/>
          </p:nvPr>
        </p:nvSpPr>
        <p:spPr>
          <a:xfrm>
            <a:off x="641615" y="673536"/>
            <a:ext cx="7865533" cy="448328"/>
          </a:xfrm>
          <a:prstGeom prst="rect">
            <a:avLst/>
          </a:prstGeom>
          <a:noFill/>
          <a:ln>
            <a:noFill/>
          </a:ln>
        </p:spPr>
        <p:txBody>
          <a:bodyPr spcFirstLastPara="1" wrap="square" lIns="182875" tIns="91425" rIns="91425" bIns="73150" anchor="t" anchorCtr="0">
            <a:noAutofit/>
          </a:bodyPr>
          <a:lstStyle>
            <a:lvl1pPr lvl="0" algn="ctr">
              <a:lnSpc>
                <a:spcPct val="90000"/>
              </a:lnSpc>
              <a:spcBef>
                <a:spcPts val="0"/>
              </a:spcBef>
              <a:spcAft>
                <a:spcPts val="0"/>
              </a:spcAft>
              <a:buClr>
                <a:schemeClr val="dk1"/>
              </a:buClr>
              <a:buSzPts val="2200"/>
              <a:buFont typeface="Verdana"/>
              <a:buNone/>
              <a:defRPr sz="2200" b="1" i="0" u="none" strike="noStrike" cap="none">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32" name="Google Shape;232;p35"/>
          <p:cNvGrpSpPr/>
          <p:nvPr/>
        </p:nvGrpSpPr>
        <p:grpSpPr>
          <a:xfrm>
            <a:off x="4393470" y="523026"/>
            <a:ext cx="361823" cy="64008"/>
            <a:chOff x="4312732" y="265140"/>
            <a:chExt cx="258445" cy="45720"/>
          </a:xfrm>
        </p:grpSpPr>
        <p:sp>
          <p:nvSpPr>
            <p:cNvPr id="233" name="Google Shape;233;p35"/>
            <p:cNvSpPr/>
            <p:nvPr/>
          </p:nvSpPr>
          <p:spPr>
            <a:xfrm>
              <a:off x="4312732" y="265140"/>
              <a:ext cx="45720" cy="4572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234" name="Google Shape;234;p35"/>
            <p:cNvSpPr/>
            <p:nvPr/>
          </p:nvSpPr>
          <p:spPr>
            <a:xfrm>
              <a:off x="4419094" y="265140"/>
              <a:ext cx="45720" cy="4572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235" name="Google Shape;235;p35"/>
            <p:cNvSpPr/>
            <p:nvPr/>
          </p:nvSpPr>
          <p:spPr>
            <a:xfrm>
              <a:off x="4525457" y="265140"/>
              <a:ext cx="45720" cy="4572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grpSp>
      <p:cxnSp>
        <p:nvCxnSpPr>
          <p:cNvPr id="236" name="Google Shape;236;p35"/>
          <p:cNvCxnSpPr/>
          <p:nvPr/>
        </p:nvCxnSpPr>
        <p:spPr>
          <a:xfrm>
            <a:off x="0" y="38637"/>
            <a:ext cx="9144000" cy="0"/>
          </a:xfrm>
          <a:prstGeom prst="straightConnector1">
            <a:avLst/>
          </a:prstGeom>
          <a:noFill/>
          <a:ln w="76200" cap="flat" cmpd="sng">
            <a:solidFill>
              <a:schemeClr val="accent1"/>
            </a:solidFill>
            <a:prstDash val="solid"/>
            <a:miter lim="800000"/>
            <a:headEnd type="none" w="sm" len="sm"/>
            <a:tailEnd type="none" w="sm" len="sm"/>
          </a:ln>
        </p:spPr>
      </p:cxnSp>
      <p:sp>
        <p:nvSpPr>
          <p:cNvPr id="237" name="Google Shape;237;p35"/>
          <p:cNvSpPr txBox="1">
            <a:spLocks noGrp="1"/>
          </p:cNvSpPr>
          <p:nvPr>
            <p:ph type="body" idx="1"/>
          </p:nvPr>
        </p:nvSpPr>
        <p:spPr>
          <a:xfrm>
            <a:off x="645514" y="1272374"/>
            <a:ext cx="7857734" cy="338554"/>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1800"/>
              </a:spcBef>
              <a:spcAft>
                <a:spcPts val="0"/>
              </a:spcAft>
              <a:buClr>
                <a:schemeClr val="dk1"/>
              </a:buClr>
              <a:buSzPts val="1400"/>
              <a:buFont typeface="Arial"/>
              <a:buNone/>
              <a:defRPr sz="1400" b="0" i="0">
                <a:solidFill>
                  <a:schemeClr val="dk1"/>
                </a:solidFill>
                <a:latin typeface="Verdana"/>
                <a:ea typeface="Verdana"/>
                <a:cs typeface="Verdana"/>
                <a:sym typeface="Verdana"/>
              </a:defRPr>
            </a:lvl1pPr>
            <a:lvl2pPr marL="914400" lvl="1" indent="-342900" algn="l">
              <a:lnSpc>
                <a:spcPct val="90000"/>
              </a:lnSpc>
              <a:spcBef>
                <a:spcPts val="800"/>
              </a:spcBef>
              <a:spcAft>
                <a:spcPts val="0"/>
              </a:spcAft>
              <a:buClr>
                <a:schemeClr val="dk1"/>
              </a:buClr>
              <a:buSzPts val="1800"/>
              <a:buChar char="•"/>
              <a:defRPr/>
            </a:lvl2pPr>
            <a:lvl3pPr marL="1371600" lvl="2" indent="-342900" algn="l">
              <a:lnSpc>
                <a:spcPct val="90000"/>
              </a:lnSpc>
              <a:spcBef>
                <a:spcPts val="800"/>
              </a:spcBef>
              <a:spcAft>
                <a:spcPts val="0"/>
              </a:spcAft>
              <a:buClr>
                <a:schemeClr val="dk1"/>
              </a:buClr>
              <a:buSzPts val="1800"/>
              <a:buChar char="•"/>
              <a:defRPr/>
            </a:lvl3pPr>
            <a:lvl4pPr marL="1828800" marR="0" lvl="3" indent="-285750" algn="l">
              <a:lnSpc>
                <a:spcPct val="100000"/>
              </a:lnSpc>
              <a:spcBef>
                <a:spcPts val="240"/>
              </a:spcBef>
              <a:spcAft>
                <a:spcPts val="0"/>
              </a:spcAft>
              <a:buClr>
                <a:schemeClr val="dk2"/>
              </a:buClr>
              <a:buSzPts val="900"/>
              <a:buFont typeface="Arial"/>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38" name="Google Shape;238;p35"/>
          <p:cNvPicPr preferRelativeResize="0"/>
          <p:nvPr/>
        </p:nvPicPr>
        <p:blipFill rotWithShape="1">
          <a:blip r:embed="rId2">
            <a:alphaModFix/>
          </a:blip>
          <a:srcRect/>
          <a:stretch/>
        </p:blipFill>
        <p:spPr>
          <a:xfrm>
            <a:off x="8044013" y="4638989"/>
            <a:ext cx="839586" cy="18288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ivider 1">
  <p:cSld name="Divider 1">
    <p:spTree>
      <p:nvGrpSpPr>
        <p:cNvPr id="1" name="Shape 239"/>
        <p:cNvGrpSpPr/>
        <p:nvPr/>
      </p:nvGrpSpPr>
      <p:grpSpPr>
        <a:xfrm>
          <a:off x="0" y="0"/>
          <a:ext cx="0" cy="0"/>
          <a:chOff x="0" y="0"/>
          <a:chExt cx="0" cy="0"/>
        </a:xfrm>
      </p:grpSpPr>
      <p:sp>
        <p:nvSpPr>
          <p:cNvPr id="240" name="Google Shape;240;p36"/>
          <p:cNvSpPr/>
          <p:nvPr/>
        </p:nvSpPr>
        <p:spPr>
          <a:xfrm>
            <a:off x="7731" y="0"/>
            <a:ext cx="9144000" cy="4779596"/>
          </a:xfrm>
          <a:prstGeom prst="rect">
            <a:avLst/>
          </a:prstGeom>
          <a:gradFill>
            <a:gsLst>
              <a:gs pos="0">
                <a:schemeClr val="accent1"/>
              </a:gs>
              <a:gs pos="7000">
                <a:schemeClr val="accent1"/>
              </a:gs>
              <a:gs pos="90000">
                <a:srgbClr val="003B5C"/>
              </a:gs>
              <a:gs pos="100000">
                <a:srgbClr val="003B5C"/>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241" name="Google Shape;241;p36"/>
          <p:cNvSpPr/>
          <p:nvPr/>
        </p:nvSpPr>
        <p:spPr>
          <a:xfrm rot="5400000">
            <a:off x="3887655" y="-138856"/>
            <a:ext cx="1402439" cy="9162288"/>
          </a:xfrm>
          <a:custGeom>
            <a:avLst/>
            <a:gdLst/>
            <a:ahLst/>
            <a:cxnLst/>
            <a:rect l="l" t="t" r="r" b="b"/>
            <a:pathLst>
              <a:path w="1402439" h="9162288" extrusionOk="0">
                <a:moveTo>
                  <a:pt x="0" y="4589457"/>
                </a:moveTo>
                <a:cubicBezTo>
                  <a:pt x="0" y="2816485"/>
                  <a:pt x="109191" y="1211361"/>
                  <a:pt x="285727" y="49479"/>
                </a:cubicBezTo>
                <a:lnTo>
                  <a:pt x="293999" y="0"/>
                </a:lnTo>
                <a:lnTo>
                  <a:pt x="708761" y="0"/>
                </a:lnTo>
                <a:lnTo>
                  <a:pt x="708631" y="1161"/>
                </a:lnTo>
                <a:lnTo>
                  <a:pt x="1402439" y="1161"/>
                </a:lnTo>
                <a:lnTo>
                  <a:pt x="1402438" y="9160624"/>
                </a:lnTo>
                <a:lnTo>
                  <a:pt x="706708" y="9160624"/>
                </a:lnTo>
                <a:lnTo>
                  <a:pt x="706894" y="9162288"/>
                </a:lnTo>
                <a:lnTo>
                  <a:pt x="291219" y="9162288"/>
                </a:lnTo>
                <a:lnTo>
                  <a:pt x="285726" y="9129436"/>
                </a:lnTo>
                <a:cubicBezTo>
                  <a:pt x="109191" y="7967553"/>
                  <a:pt x="0" y="6362429"/>
                  <a:pt x="0" y="4589457"/>
                </a:cubicBezTo>
                <a:close/>
              </a:path>
            </a:pathLst>
          </a:custGeom>
          <a:gradFill>
            <a:gsLst>
              <a:gs pos="0">
                <a:schemeClr val="accent2"/>
              </a:gs>
              <a:gs pos="100000">
                <a:schemeClr val="accent4"/>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242" name="Google Shape;242;p36"/>
          <p:cNvSpPr txBox="1">
            <a:spLocks noGrp="1"/>
          </p:cNvSpPr>
          <p:nvPr>
            <p:ph type="title"/>
          </p:nvPr>
        </p:nvSpPr>
        <p:spPr>
          <a:xfrm>
            <a:off x="621565" y="1841173"/>
            <a:ext cx="7916333" cy="673427"/>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lt1"/>
              </a:buClr>
              <a:buSzPts val="2400"/>
              <a:buFont typeface="Verdana"/>
              <a:buNone/>
              <a:defRPr sz="2400" b="1" i="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43" name="Google Shape;243;p36"/>
          <p:cNvGrpSpPr/>
          <p:nvPr/>
        </p:nvGrpSpPr>
        <p:grpSpPr>
          <a:xfrm>
            <a:off x="4398820" y="1524231"/>
            <a:ext cx="361823" cy="64008"/>
            <a:chOff x="4312732" y="265140"/>
            <a:chExt cx="258445" cy="45720"/>
          </a:xfrm>
        </p:grpSpPr>
        <p:sp>
          <p:nvSpPr>
            <p:cNvPr id="244" name="Google Shape;244;p36"/>
            <p:cNvSpPr/>
            <p:nvPr/>
          </p:nvSpPr>
          <p:spPr>
            <a:xfrm>
              <a:off x="4312732" y="265140"/>
              <a:ext cx="45720" cy="4572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245" name="Google Shape;245;p36"/>
            <p:cNvSpPr/>
            <p:nvPr/>
          </p:nvSpPr>
          <p:spPr>
            <a:xfrm>
              <a:off x="4419094" y="265140"/>
              <a:ext cx="45720" cy="4572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246" name="Google Shape;246;p36"/>
            <p:cNvSpPr/>
            <p:nvPr/>
          </p:nvSpPr>
          <p:spPr>
            <a:xfrm>
              <a:off x="4525457" y="265140"/>
              <a:ext cx="45720" cy="4572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grpSp>
      <p:pic>
        <p:nvPicPr>
          <p:cNvPr id="247" name="Google Shape;247;p36"/>
          <p:cNvPicPr preferRelativeResize="0"/>
          <p:nvPr/>
        </p:nvPicPr>
        <p:blipFill rotWithShape="1">
          <a:blip r:embed="rId2">
            <a:alphaModFix/>
          </a:blip>
          <a:srcRect/>
          <a:stretch/>
        </p:blipFill>
        <p:spPr>
          <a:xfrm>
            <a:off x="8044014" y="4632325"/>
            <a:ext cx="839582" cy="18288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Divider 2 w/Positioning Tag">
  <p:cSld name="Divider 2 w/Positioning Tag">
    <p:spTree>
      <p:nvGrpSpPr>
        <p:cNvPr id="1" name="Shape 248"/>
        <p:cNvGrpSpPr/>
        <p:nvPr/>
      </p:nvGrpSpPr>
      <p:grpSpPr>
        <a:xfrm>
          <a:off x="0" y="0"/>
          <a:ext cx="0" cy="0"/>
          <a:chOff x="0" y="0"/>
          <a:chExt cx="0" cy="0"/>
        </a:xfrm>
      </p:grpSpPr>
      <p:sp>
        <p:nvSpPr>
          <p:cNvPr id="249" name="Google Shape;249;p37"/>
          <p:cNvSpPr/>
          <p:nvPr/>
        </p:nvSpPr>
        <p:spPr>
          <a:xfrm>
            <a:off x="0" y="0"/>
            <a:ext cx="9144000" cy="4779596"/>
          </a:xfrm>
          <a:prstGeom prst="rect">
            <a:avLst/>
          </a:prstGeom>
          <a:gradFill>
            <a:gsLst>
              <a:gs pos="0">
                <a:schemeClr val="accent4"/>
              </a:gs>
              <a:gs pos="86000">
                <a:schemeClr val="accent2"/>
              </a:gs>
              <a:gs pos="100000">
                <a:schemeClr val="accent2"/>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250" name="Google Shape;250;p37"/>
          <p:cNvSpPr/>
          <p:nvPr/>
        </p:nvSpPr>
        <p:spPr>
          <a:xfrm rot="5400000">
            <a:off x="3870780" y="-138858"/>
            <a:ext cx="1402439" cy="9162288"/>
          </a:xfrm>
          <a:custGeom>
            <a:avLst/>
            <a:gdLst/>
            <a:ahLst/>
            <a:cxnLst/>
            <a:rect l="l" t="t" r="r" b="b"/>
            <a:pathLst>
              <a:path w="1402439" h="9162288" extrusionOk="0">
                <a:moveTo>
                  <a:pt x="0" y="4589457"/>
                </a:moveTo>
                <a:cubicBezTo>
                  <a:pt x="0" y="2816485"/>
                  <a:pt x="109191" y="1211361"/>
                  <a:pt x="285727" y="49479"/>
                </a:cubicBezTo>
                <a:lnTo>
                  <a:pt x="293999" y="0"/>
                </a:lnTo>
                <a:lnTo>
                  <a:pt x="708761" y="0"/>
                </a:lnTo>
                <a:lnTo>
                  <a:pt x="708631" y="1161"/>
                </a:lnTo>
                <a:lnTo>
                  <a:pt x="1402439" y="1161"/>
                </a:lnTo>
                <a:lnTo>
                  <a:pt x="1402438" y="9160624"/>
                </a:lnTo>
                <a:lnTo>
                  <a:pt x="706708" y="9160624"/>
                </a:lnTo>
                <a:lnTo>
                  <a:pt x="706894" y="9162288"/>
                </a:lnTo>
                <a:lnTo>
                  <a:pt x="291219" y="9162288"/>
                </a:lnTo>
                <a:lnTo>
                  <a:pt x="285726" y="9129436"/>
                </a:lnTo>
                <a:cubicBezTo>
                  <a:pt x="109191" y="7967553"/>
                  <a:pt x="0" y="6362429"/>
                  <a:pt x="0" y="4589457"/>
                </a:cubicBezTo>
                <a:close/>
              </a:path>
            </a:pathLst>
          </a:custGeom>
          <a:gradFill>
            <a:gsLst>
              <a:gs pos="0">
                <a:srgbClr val="077AB2"/>
              </a:gs>
              <a:gs pos="97000">
                <a:srgbClr val="01578F"/>
              </a:gs>
              <a:gs pos="100000">
                <a:srgbClr val="01578F"/>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251" name="Google Shape;251;p37"/>
          <p:cNvSpPr txBox="1">
            <a:spLocks noGrp="1"/>
          </p:cNvSpPr>
          <p:nvPr>
            <p:ph type="title"/>
          </p:nvPr>
        </p:nvSpPr>
        <p:spPr>
          <a:xfrm>
            <a:off x="618065" y="1841173"/>
            <a:ext cx="7916333" cy="673427"/>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dk2"/>
              </a:buClr>
              <a:buSzPts val="2400"/>
              <a:buFont typeface="Verdana"/>
              <a:buNone/>
              <a:defRPr sz="2400" b="1" i="0">
                <a:solidFill>
                  <a:schemeClr val="dk2"/>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52" name="Google Shape;252;p37"/>
          <p:cNvGrpSpPr/>
          <p:nvPr/>
        </p:nvGrpSpPr>
        <p:grpSpPr>
          <a:xfrm>
            <a:off x="4403021" y="1524231"/>
            <a:ext cx="361823" cy="64008"/>
            <a:chOff x="4312732" y="265140"/>
            <a:chExt cx="258445" cy="45720"/>
          </a:xfrm>
        </p:grpSpPr>
        <p:sp>
          <p:nvSpPr>
            <p:cNvPr id="253" name="Google Shape;253;p37"/>
            <p:cNvSpPr/>
            <p:nvPr/>
          </p:nvSpPr>
          <p:spPr>
            <a:xfrm>
              <a:off x="4312732" y="265140"/>
              <a:ext cx="45720" cy="457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254" name="Google Shape;254;p37"/>
            <p:cNvSpPr/>
            <p:nvPr/>
          </p:nvSpPr>
          <p:spPr>
            <a:xfrm>
              <a:off x="4419094" y="265140"/>
              <a:ext cx="45720" cy="457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sp>
          <p:nvSpPr>
            <p:cNvPr id="255" name="Google Shape;255;p37"/>
            <p:cNvSpPr/>
            <p:nvPr/>
          </p:nvSpPr>
          <p:spPr>
            <a:xfrm>
              <a:off x="4525457" y="265140"/>
              <a:ext cx="45720" cy="457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Verdana"/>
                <a:ea typeface="Verdana"/>
                <a:cs typeface="Verdana"/>
                <a:sym typeface="Verdana"/>
              </a:endParaRPr>
            </a:p>
          </p:txBody>
        </p:sp>
      </p:grpSp>
      <p:pic>
        <p:nvPicPr>
          <p:cNvPr id="256" name="Google Shape;256;p37"/>
          <p:cNvPicPr preferRelativeResize="0"/>
          <p:nvPr/>
        </p:nvPicPr>
        <p:blipFill rotWithShape="1">
          <a:blip r:embed="rId2">
            <a:alphaModFix/>
          </a:blip>
          <a:srcRect/>
          <a:stretch/>
        </p:blipFill>
        <p:spPr>
          <a:xfrm>
            <a:off x="407080" y="4632325"/>
            <a:ext cx="839582" cy="182880"/>
          </a:xfrm>
          <a:prstGeom prst="rect">
            <a:avLst/>
          </a:prstGeom>
          <a:noFill/>
          <a:ln>
            <a:noFill/>
          </a:ln>
        </p:spPr>
      </p:pic>
      <p:pic>
        <p:nvPicPr>
          <p:cNvPr id="257" name="Google Shape;257;p37" descr="A group of colorful shapes&#10;&#10;Description automatically generated"/>
          <p:cNvPicPr preferRelativeResize="0"/>
          <p:nvPr/>
        </p:nvPicPr>
        <p:blipFill rotWithShape="1">
          <a:blip r:embed="rId3">
            <a:alphaModFix/>
          </a:blip>
          <a:srcRect/>
          <a:stretch/>
        </p:blipFill>
        <p:spPr>
          <a:xfrm>
            <a:off x="7507871" y="4665516"/>
            <a:ext cx="1388846" cy="166622"/>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Final Slide w/Positioning Tag1">
  <p:cSld name="Final Slide w/Positioning Tag1">
    <p:spTree>
      <p:nvGrpSpPr>
        <p:cNvPr id="1" name="Shape 258"/>
        <p:cNvGrpSpPr/>
        <p:nvPr/>
      </p:nvGrpSpPr>
      <p:grpSpPr>
        <a:xfrm>
          <a:off x="0" y="0"/>
          <a:ext cx="0" cy="0"/>
          <a:chOff x="0" y="0"/>
          <a:chExt cx="0" cy="0"/>
        </a:xfrm>
      </p:grpSpPr>
      <p:pic>
        <p:nvPicPr>
          <p:cNvPr id="259" name="Google Shape;259;p38" descr="A person standing in front of a person and person standing in front of a white board&#10;&#10;Description automatically generated"/>
          <p:cNvPicPr preferRelativeResize="0"/>
          <p:nvPr/>
        </p:nvPicPr>
        <p:blipFill rotWithShape="1">
          <a:blip r:embed="rId2">
            <a:alphaModFix/>
          </a:blip>
          <a:srcRect/>
          <a:stretch/>
        </p:blipFill>
        <p:spPr>
          <a:xfrm>
            <a:off x="0" y="12879"/>
            <a:ext cx="9144000" cy="5117742"/>
          </a:xfrm>
          <a:prstGeom prst="rect">
            <a:avLst/>
          </a:prstGeom>
          <a:noFill/>
          <a:ln>
            <a:noFill/>
          </a:ln>
        </p:spPr>
      </p:pic>
      <p:cxnSp>
        <p:nvCxnSpPr>
          <p:cNvPr id="260" name="Google Shape;260;p38"/>
          <p:cNvCxnSpPr/>
          <p:nvPr/>
        </p:nvCxnSpPr>
        <p:spPr>
          <a:xfrm>
            <a:off x="0" y="12879"/>
            <a:ext cx="9144000" cy="0"/>
          </a:xfrm>
          <a:prstGeom prst="straightConnector1">
            <a:avLst/>
          </a:prstGeom>
          <a:noFill/>
          <a:ln w="76200" cap="flat" cmpd="sng">
            <a:solidFill>
              <a:schemeClr val="accent1"/>
            </a:solidFill>
            <a:prstDash val="solid"/>
            <a:miter lim="800000"/>
            <a:headEnd type="none" w="sm" len="sm"/>
            <a:tailEnd type="none" w="sm" len="sm"/>
          </a:ln>
        </p:spPr>
      </p:cxnSp>
      <p:pic>
        <p:nvPicPr>
          <p:cNvPr id="261" name="Google Shape;261;p38"/>
          <p:cNvPicPr preferRelativeResize="0"/>
          <p:nvPr/>
        </p:nvPicPr>
        <p:blipFill rotWithShape="1">
          <a:blip r:embed="rId3">
            <a:alphaModFix/>
          </a:blip>
          <a:srcRect/>
          <a:stretch/>
        </p:blipFill>
        <p:spPr>
          <a:xfrm>
            <a:off x="3884207" y="1706332"/>
            <a:ext cx="1375584" cy="299632"/>
          </a:xfrm>
          <a:prstGeom prst="rect">
            <a:avLst/>
          </a:prstGeom>
          <a:noFill/>
          <a:ln>
            <a:noFill/>
          </a:ln>
        </p:spPr>
      </p:pic>
      <p:pic>
        <p:nvPicPr>
          <p:cNvPr id="262" name="Google Shape;262;p38" descr="A group of colorful shapes&#10;&#10;Description automatically generated"/>
          <p:cNvPicPr preferRelativeResize="0"/>
          <p:nvPr/>
        </p:nvPicPr>
        <p:blipFill rotWithShape="1">
          <a:blip r:embed="rId4">
            <a:alphaModFix/>
          </a:blip>
          <a:srcRect/>
          <a:stretch/>
        </p:blipFill>
        <p:spPr>
          <a:xfrm>
            <a:off x="2743200" y="520794"/>
            <a:ext cx="3657600" cy="87630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Final Slide w/Positioning Tag2">
  <p:cSld name="Final Slide w/Positioning Tag2">
    <p:spTree>
      <p:nvGrpSpPr>
        <p:cNvPr id="1" name="Shape 263"/>
        <p:cNvGrpSpPr/>
        <p:nvPr/>
      </p:nvGrpSpPr>
      <p:grpSpPr>
        <a:xfrm>
          <a:off x="0" y="0"/>
          <a:ext cx="0" cy="0"/>
          <a:chOff x="0" y="0"/>
          <a:chExt cx="0" cy="0"/>
        </a:xfrm>
      </p:grpSpPr>
      <p:pic>
        <p:nvPicPr>
          <p:cNvPr id="264" name="Google Shape;264;p39" descr="ppt2017_cover3.jpg"/>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65" name="Google Shape;265;p39" descr="A group of colorful shapes&#10;&#10;Description automatically generated"/>
          <p:cNvPicPr preferRelativeResize="0"/>
          <p:nvPr/>
        </p:nvPicPr>
        <p:blipFill rotWithShape="1">
          <a:blip r:embed="rId3">
            <a:alphaModFix/>
          </a:blip>
          <a:srcRect/>
          <a:stretch/>
        </p:blipFill>
        <p:spPr>
          <a:xfrm>
            <a:off x="2744499" y="1702512"/>
            <a:ext cx="3654999" cy="875677"/>
          </a:xfrm>
          <a:prstGeom prst="rect">
            <a:avLst/>
          </a:prstGeom>
          <a:noFill/>
          <a:ln>
            <a:noFill/>
          </a:ln>
        </p:spPr>
      </p:pic>
      <p:pic>
        <p:nvPicPr>
          <p:cNvPr id="266" name="Google Shape;266;p39"/>
          <p:cNvPicPr preferRelativeResize="0"/>
          <p:nvPr/>
        </p:nvPicPr>
        <p:blipFill rotWithShape="1">
          <a:blip r:embed="rId4">
            <a:alphaModFix/>
          </a:blip>
          <a:srcRect/>
          <a:stretch/>
        </p:blipFill>
        <p:spPr>
          <a:xfrm>
            <a:off x="3775523" y="4504267"/>
            <a:ext cx="1592950" cy="346980"/>
          </a:xfrm>
          <a:prstGeom prst="rect">
            <a:avLst/>
          </a:prstGeom>
          <a:noFill/>
          <a:ln>
            <a:noFill/>
          </a:ln>
        </p:spPr>
      </p:pic>
      <p:cxnSp>
        <p:nvCxnSpPr>
          <p:cNvPr id="267" name="Google Shape;267;p39"/>
          <p:cNvCxnSpPr/>
          <p:nvPr/>
        </p:nvCxnSpPr>
        <p:spPr>
          <a:xfrm>
            <a:off x="0" y="12879"/>
            <a:ext cx="9144000" cy="0"/>
          </a:xfrm>
          <a:prstGeom prst="straightConnector1">
            <a:avLst/>
          </a:prstGeom>
          <a:noFill/>
          <a:ln w="76200" cap="flat" cmpd="sng">
            <a:solidFill>
              <a:schemeClr val="accent1"/>
            </a:solidFill>
            <a:prstDash val="solid"/>
            <a:miter lim="800000"/>
            <a:headEnd type="none" w="sm" len="sm"/>
            <a:tailEnd type="none" w="sm" len="sm"/>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lank1" type="blank">
  <p:cSld name="BLANK">
    <p:spTree>
      <p:nvGrpSpPr>
        <p:cNvPr id="1" name="Shape 268"/>
        <p:cNvGrpSpPr/>
        <p:nvPr/>
      </p:nvGrpSpPr>
      <p:grpSpPr>
        <a:xfrm>
          <a:off x="0" y="0"/>
          <a:ext cx="0" cy="0"/>
          <a:chOff x="0" y="0"/>
          <a:chExt cx="0" cy="0"/>
        </a:xfrm>
      </p:grpSpPr>
      <p:sp>
        <p:nvSpPr>
          <p:cNvPr id="269" name="Google Shape;269;p40"/>
          <p:cNvSpPr txBox="1">
            <a:spLocks noGrp="1"/>
          </p:cNvSpPr>
          <p:nvPr>
            <p:ph type="dt" idx="10"/>
          </p:nvPr>
        </p:nvSpPr>
        <p:spPr>
          <a:xfrm>
            <a:off x="0" y="4866746"/>
            <a:ext cx="2057400" cy="2682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0" name="Google Shape;270;p40"/>
          <p:cNvSpPr txBox="1">
            <a:spLocks noGrp="1"/>
          </p:cNvSpPr>
          <p:nvPr>
            <p:ph type="ftr" idx="11"/>
          </p:nvPr>
        </p:nvSpPr>
        <p:spPr>
          <a:xfrm>
            <a:off x="3028950" y="4866746"/>
            <a:ext cx="3086100" cy="2682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1" name="Google Shape;271;p40"/>
          <p:cNvSpPr txBox="1">
            <a:spLocks noGrp="1"/>
          </p:cNvSpPr>
          <p:nvPr>
            <p:ph type="sldNum" idx="12"/>
          </p:nvPr>
        </p:nvSpPr>
        <p:spPr>
          <a:xfrm>
            <a:off x="7086600" y="4866746"/>
            <a:ext cx="2057400" cy="2682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lank2">
  <p:cSld name="Blank2">
    <p:spTree>
      <p:nvGrpSpPr>
        <p:cNvPr id="1" name="Shape 2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4638"/>
            <a:ext cx="7886700" cy="993775"/>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2800"/>
              <a:buFont typeface="Verdana"/>
              <a:buNone/>
              <a:defRPr sz="2800" b="1" i="0" u="none" strike="noStrike" cap="non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28650" y="1370013"/>
            <a:ext cx="7886700" cy="326231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1"/>
              </a:buClr>
              <a:buSzPts val="1800"/>
              <a:buFont typeface="Arial"/>
              <a:buNone/>
              <a:defRPr sz="1800" b="0" i="0" u="none" strike="noStrike" cap="none">
                <a:solidFill>
                  <a:schemeClr val="accent1"/>
                </a:solidFill>
                <a:latin typeface="Verdana"/>
                <a:ea typeface="Verdana"/>
                <a:cs typeface="Verdana"/>
                <a:sym typeface="Verdana"/>
              </a:defRPr>
            </a:lvl1pPr>
            <a:lvl2pPr marL="914400" marR="0" lvl="1" indent="-304800" algn="l" rtl="0">
              <a:lnSpc>
                <a:spcPct val="90000"/>
              </a:lnSpc>
              <a:spcBef>
                <a:spcPts val="800"/>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2pPr>
            <a:lvl3pPr marL="1371600" marR="0" lvl="2" indent="-304800" algn="l" rtl="0">
              <a:lnSpc>
                <a:spcPct val="90000"/>
              </a:lnSpc>
              <a:spcBef>
                <a:spcPts val="800"/>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4pPr>
            <a:lvl5pPr marL="2286000" marR="0" lvl="4"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0" y="4866746"/>
            <a:ext cx="2057400" cy="268288"/>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750" b="0" i="0" u="none" strike="noStrike" cap="none">
                <a:solidFill>
                  <a:srgbClr val="A5A5A5"/>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866746"/>
            <a:ext cx="3086100" cy="268288"/>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750" b="0" i="0" u="none" strike="noStrike" cap="none">
                <a:solidFill>
                  <a:srgbClr val="A5A5A5"/>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7086600" y="4866746"/>
            <a:ext cx="2057400" cy="268288"/>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750" b="0" i="0" u="none" strike="noStrike" cap="none">
                <a:solidFill>
                  <a:srgbClr val="A5A5A5"/>
                </a:solidFill>
                <a:latin typeface="Verdana"/>
                <a:ea typeface="Verdana"/>
                <a:cs typeface="Verdana"/>
                <a:sym typeface="Verdana"/>
              </a:defRPr>
            </a:lvl1pPr>
            <a:lvl2pPr marL="0" marR="0" lvl="1" indent="0" algn="r" rtl="0">
              <a:spcBef>
                <a:spcPts val="0"/>
              </a:spcBef>
              <a:buNone/>
              <a:defRPr sz="750" b="0" i="0" u="none" strike="noStrike" cap="none">
                <a:solidFill>
                  <a:srgbClr val="A5A5A5"/>
                </a:solidFill>
                <a:latin typeface="Verdana"/>
                <a:ea typeface="Verdana"/>
                <a:cs typeface="Verdana"/>
                <a:sym typeface="Verdana"/>
              </a:defRPr>
            </a:lvl2pPr>
            <a:lvl3pPr marL="0" marR="0" lvl="2" indent="0" algn="r" rtl="0">
              <a:spcBef>
                <a:spcPts val="0"/>
              </a:spcBef>
              <a:buNone/>
              <a:defRPr sz="750" b="0" i="0" u="none" strike="noStrike" cap="none">
                <a:solidFill>
                  <a:srgbClr val="A5A5A5"/>
                </a:solidFill>
                <a:latin typeface="Verdana"/>
                <a:ea typeface="Verdana"/>
                <a:cs typeface="Verdana"/>
                <a:sym typeface="Verdana"/>
              </a:defRPr>
            </a:lvl3pPr>
            <a:lvl4pPr marL="0" marR="0" lvl="3" indent="0" algn="r" rtl="0">
              <a:spcBef>
                <a:spcPts val="0"/>
              </a:spcBef>
              <a:buNone/>
              <a:defRPr sz="750" b="0" i="0" u="none" strike="noStrike" cap="none">
                <a:solidFill>
                  <a:srgbClr val="A5A5A5"/>
                </a:solidFill>
                <a:latin typeface="Verdana"/>
                <a:ea typeface="Verdana"/>
                <a:cs typeface="Verdana"/>
                <a:sym typeface="Verdana"/>
              </a:defRPr>
            </a:lvl4pPr>
            <a:lvl5pPr marL="0" marR="0" lvl="4" indent="0" algn="r" rtl="0">
              <a:spcBef>
                <a:spcPts val="0"/>
              </a:spcBef>
              <a:buNone/>
              <a:defRPr sz="750" b="0" i="0" u="none" strike="noStrike" cap="none">
                <a:solidFill>
                  <a:srgbClr val="A5A5A5"/>
                </a:solidFill>
                <a:latin typeface="Verdana"/>
                <a:ea typeface="Verdana"/>
                <a:cs typeface="Verdana"/>
                <a:sym typeface="Verdana"/>
              </a:defRPr>
            </a:lvl5pPr>
            <a:lvl6pPr marL="0" marR="0" lvl="5" indent="0" algn="r" rtl="0">
              <a:spcBef>
                <a:spcPts val="0"/>
              </a:spcBef>
              <a:buNone/>
              <a:defRPr sz="750" b="0" i="0" u="none" strike="noStrike" cap="none">
                <a:solidFill>
                  <a:srgbClr val="A5A5A5"/>
                </a:solidFill>
                <a:latin typeface="Verdana"/>
                <a:ea typeface="Verdana"/>
                <a:cs typeface="Verdana"/>
                <a:sym typeface="Verdana"/>
              </a:defRPr>
            </a:lvl6pPr>
            <a:lvl7pPr marL="0" marR="0" lvl="6" indent="0" algn="r" rtl="0">
              <a:spcBef>
                <a:spcPts val="0"/>
              </a:spcBef>
              <a:buNone/>
              <a:defRPr sz="750" b="0" i="0" u="none" strike="noStrike" cap="none">
                <a:solidFill>
                  <a:srgbClr val="A5A5A5"/>
                </a:solidFill>
                <a:latin typeface="Verdana"/>
                <a:ea typeface="Verdana"/>
                <a:cs typeface="Verdana"/>
                <a:sym typeface="Verdana"/>
              </a:defRPr>
            </a:lvl7pPr>
            <a:lvl8pPr marL="0" marR="0" lvl="7" indent="0" algn="r" rtl="0">
              <a:spcBef>
                <a:spcPts val="0"/>
              </a:spcBef>
              <a:buNone/>
              <a:defRPr sz="750" b="0" i="0" u="none" strike="noStrike" cap="none">
                <a:solidFill>
                  <a:srgbClr val="A5A5A5"/>
                </a:solidFill>
                <a:latin typeface="Verdana"/>
                <a:ea typeface="Verdana"/>
                <a:cs typeface="Verdana"/>
                <a:sym typeface="Verdana"/>
              </a:defRPr>
            </a:lvl8pPr>
            <a:lvl9pPr marL="0" marR="0" lvl="8" indent="0" algn="r" rtl="0">
              <a:spcBef>
                <a:spcPts val="0"/>
              </a:spcBef>
              <a:buNone/>
              <a:defRPr sz="750" b="0" i="0" u="none" strike="noStrike" cap="none">
                <a:solidFill>
                  <a:srgbClr val="A5A5A5"/>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pic>
        <p:nvPicPr>
          <p:cNvPr id="56" name="Google Shape;56;p13"/>
          <p:cNvPicPr preferRelativeResize="0"/>
          <p:nvPr/>
        </p:nvPicPr>
        <p:blipFill rotWithShape="1">
          <a:blip r:embed="rId30">
            <a:alphaModFix/>
          </a:blip>
          <a:srcRect/>
          <a:stretch/>
        </p:blipFill>
        <p:spPr>
          <a:xfrm>
            <a:off x="8044013" y="4638989"/>
            <a:ext cx="839586" cy="18288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2"/>
          <p:cNvSpPr txBox="1">
            <a:spLocks noGrp="1"/>
          </p:cNvSpPr>
          <p:nvPr>
            <p:ph type="title"/>
          </p:nvPr>
        </p:nvSpPr>
        <p:spPr>
          <a:xfrm>
            <a:off x="466122" y="1368847"/>
            <a:ext cx="8178800" cy="85725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2800"/>
              <a:buFont typeface="Verdana"/>
              <a:buNone/>
            </a:pPr>
            <a:r>
              <a:rPr lang="en-GB"/>
              <a:t> “Quality Minus Junk”</a:t>
            </a:r>
            <a:endParaRPr/>
          </a:p>
        </p:txBody>
      </p:sp>
      <p:sp>
        <p:nvSpPr>
          <p:cNvPr id="279" name="Google Shape;279;p42"/>
          <p:cNvSpPr txBox="1">
            <a:spLocks noGrp="1"/>
          </p:cNvSpPr>
          <p:nvPr>
            <p:ph type="body" idx="1"/>
          </p:nvPr>
        </p:nvSpPr>
        <p:spPr>
          <a:xfrm>
            <a:off x="101212" y="2107292"/>
            <a:ext cx="8941576" cy="656848"/>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1"/>
              </a:buClr>
              <a:buSzPts val="1800"/>
              <a:buFont typeface="Verdana"/>
              <a:buNone/>
            </a:pPr>
            <a:r>
              <a:rPr lang="en-GB"/>
              <a:t>An Empirical Approach to Quality Stock Picking</a:t>
            </a:r>
            <a:endParaRPr/>
          </a:p>
          <a:p>
            <a:pPr marL="0" lvl="0" indent="0" algn="ctr" rtl="0">
              <a:lnSpc>
                <a:spcPct val="100000"/>
              </a:lnSpc>
              <a:spcBef>
                <a:spcPts val="0"/>
              </a:spcBef>
              <a:spcAft>
                <a:spcPts val="0"/>
              </a:spcAft>
              <a:buClr>
                <a:schemeClr val="lt1"/>
              </a:buClr>
              <a:buSzPts val="1800"/>
              <a:buFont typeface="Verdana"/>
              <a:buNone/>
            </a:pPr>
            <a:endParaRPr/>
          </a:p>
          <a:p>
            <a:pPr marL="0" lvl="0" indent="0" algn="ctr" rtl="0">
              <a:lnSpc>
                <a:spcPct val="100000"/>
              </a:lnSpc>
              <a:spcBef>
                <a:spcPts val="0"/>
              </a:spcBef>
              <a:spcAft>
                <a:spcPts val="0"/>
              </a:spcAft>
              <a:buClr>
                <a:schemeClr val="lt1"/>
              </a:buClr>
              <a:buSzPts val="1400"/>
              <a:buFont typeface="Verdana"/>
              <a:buNone/>
            </a:pPr>
            <a:r>
              <a:rPr lang="en-GB" sz="1400"/>
              <a:t>Presented by: Ashutosh Ekade, Gaurav Sharma, Lixiong He, Yakun Niu</a:t>
            </a:r>
            <a:endParaRPr sz="1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1"/>
          <p:cNvSpPr txBox="1">
            <a:spLocks noGrp="1"/>
          </p:cNvSpPr>
          <p:nvPr>
            <p:ph type="title"/>
          </p:nvPr>
        </p:nvSpPr>
        <p:spPr>
          <a:xfrm>
            <a:off x="639234" y="705759"/>
            <a:ext cx="7865400" cy="461700"/>
          </a:xfrm>
          <a:prstGeom prst="rect">
            <a:avLst/>
          </a:prstGeom>
          <a:noFill/>
          <a:ln>
            <a:noFill/>
          </a:ln>
        </p:spPr>
        <p:txBody>
          <a:bodyPr spcFirstLastPara="1" wrap="square" lIns="182875" tIns="91425" rIns="91425" bIns="73150" anchor="t" anchorCtr="0">
            <a:noAutofit/>
          </a:bodyPr>
          <a:lstStyle/>
          <a:p>
            <a:pPr marL="0" lvl="0" indent="0" algn="ctr" rtl="0">
              <a:lnSpc>
                <a:spcPct val="90000"/>
              </a:lnSpc>
              <a:spcBef>
                <a:spcPts val="0"/>
              </a:spcBef>
              <a:spcAft>
                <a:spcPts val="0"/>
              </a:spcAft>
              <a:buClr>
                <a:schemeClr val="dk1"/>
              </a:buClr>
              <a:buSzPts val="2200"/>
              <a:buFont typeface="Verdana"/>
              <a:buNone/>
            </a:pPr>
            <a:r>
              <a:rPr lang="en-GB"/>
              <a:t>Cumulative returns of different strategies</a:t>
            </a:r>
            <a:endParaRPr/>
          </a:p>
        </p:txBody>
      </p:sp>
      <p:sp>
        <p:nvSpPr>
          <p:cNvPr id="336" name="Google Shape;336;p51"/>
          <p:cNvSpPr txBox="1">
            <a:spLocks noGrp="1"/>
          </p:cNvSpPr>
          <p:nvPr>
            <p:ph type="body" idx="1"/>
          </p:nvPr>
        </p:nvSpPr>
        <p:spPr>
          <a:xfrm>
            <a:off x="628650" y="1370013"/>
            <a:ext cx="7886700" cy="3262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1200"/>
              <a:buNone/>
            </a:pPr>
            <a:endParaRPr sz="1200"/>
          </a:p>
        </p:txBody>
      </p:sp>
      <p:pic>
        <p:nvPicPr>
          <p:cNvPr id="337" name="Google Shape;337;p51"/>
          <p:cNvPicPr preferRelativeResize="0"/>
          <p:nvPr/>
        </p:nvPicPr>
        <p:blipFill>
          <a:blip r:embed="rId3">
            <a:alphaModFix/>
          </a:blip>
          <a:stretch>
            <a:fillRect/>
          </a:stretch>
        </p:blipFill>
        <p:spPr>
          <a:xfrm>
            <a:off x="495300" y="1370024"/>
            <a:ext cx="8153399" cy="29051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2"/>
          <p:cNvSpPr txBox="1">
            <a:spLocks noGrp="1"/>
          </p:cNvSpPr>
          <p:nvPr>
            <p:ph type="title"/>
          </p:nvPr>
        </p:nvSpPr>
        <p:spPr>
          <a:xfrm>
            <a:off x="639234" y="705759"/>
            <a:ext cx="7865400" cy="461700"/>
          </a:xfrm>
          <a:prstGeom prst="rect">
            <a:avLst/>
          </a:prstGeom>
          <a:noFill/>
          <a:ln>
            <a:noFill/>
          </a:ln>
        </p:spPr>
        <p:txBody>
          <a:bodyPr spcFirstLastPara="1" wrap="square" lIns="182875" tIns="91425" rIns="91425" bIns="73150" anchor="t" anchorCtr="0">
            <a:noAutofit/>
          </a:bodyPr>
          <a:lstStyle/>
          <a:p>
            <a:pPr marL="0" lvl="0" indent="0" algn="ctr" rtl="0">
              <a:lnSpc>
                <a:spcPct val="90000"/>
              </a:lnSpc>
              <a:spcBef>
                <a:spcPts val="0"/>
              </a:spcBef>
              <a:spcAft>
                <a:spcPts val="0"/>
              </a:spcAft>
              <a:buClr>
                <a:schemeClr val="dk1"/>
              </a:buClr>
              <a:buSzPts val="2200"/>
              <a:buFont typeface="Verdana"/>
              <a:buNone/>
            </a:pPr>
            <a:r>
              <a:rPr lang="en-GB"/>
              <a:t>Drawdowns of different strategies</a:t>
            </a:r>
            <a:endParaRPr/>
          </a:p>
        </p:txBody>
      </p:sp>
      <p:pic>
        <p:nvPicPr>
          <p:cNvPr id="343" name="Google Shape;343;p52"/>
          <p:cNvPicPr preferRelativeResize="0"/>
          <p:nvPr/>
        </p:nvPicPr>
        <p:blipFill>
          <a:blip r:embed="rId3">
            <a:alphaModFix/>
          </a:blip>
          <a:stretch>
            <a:fillRect/>
          </a:stretch>
        </p:blipFill>
        <p:spPr>
          <a:xfrm>
            <a:off x="520750" y="1322225"/>
            <a:ext cx="8299924" cy="28788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3"/>
          <p:cNvSpPr txBox="1">
            <a:spLocks noGrp="1"/>
          </p:cNvSpPr>
          <p:nvPr>
            <p:ph type="title"/>
          </p:nvPr>
        </p:nvSpPr>
        <p:spPr>
          <a:xfrm>
            <a:off x="639234" y="705759"/>
            <a:ext cx="7865400" cy="461700"/>
          </a:xfrm>
          <a:prstGeom prst="rect">
            <a:avLst/>
          </a:prstGeom>
          <a:noFill/>
          <a:ln>
            <a:noFill/>
          </a:ln>
        </p:spPr>
        <p:txBody>
          <a:bodyPr spcFirstLastPara="1" wrap="square" lIns="182875" tIns="91425" rIns="91425" bIns="73150" anchor="t" anchorCtr="0">
            <a:noAutofit/>
          </a:bodyPr>
          <a:lstStyle/>
          <a:p>
            <a:pPr marL="0" lvl="0" indent="0" algn="ctr" rtl="0">
              <a:lnSpc>
                <a:spcPct val="90000"/>
              </a:lnSpc>
              <a:spcBef>
                <a:spcPts val="0"/>
              </a:spcBef>
              <a:spcAft>
                <a:spcPts val="0"/>
              </a:spcAft>
              <a:buClr>
                <a:schemeClr val="dk1"/>
              </a:buClr>
              <a:buSzPts val="2200"/>
              <a:buFont typeface="Verdana"/>
              <a:buNone/>
            </a:pPr>
            <a:r>
              <a:rPr lang="en-GB"/>
              <a:t>Rolling past-12 month annualized returns QMJ</a:t>
            </a:r>
            <a:endParaRPr/>
          </a:p>
        </p:txBody>
      </p:sp>
      <p:pic>
        <p:nvPicPr>
          <p:cNvPr id="349" name="Google Shape;349;p53"/>
          <p:cNvPicPr preferRelativeResize="0"/>
          <p:nvPr/>
        </p:nvPicPr>
        <p:blipFill>
          <a:blip r:embed="rId3">
            <a:alphaModFix/>
          </a:blip>
          <a:stretch>
            <a:fillRect/>
          </a:stretch>
        </p:blipFill>
        <p:spPr>
          <a:xfrm>
            <a:off x="1189363" y="1167459"/>
            <a:ext cx="6765285" cy="367124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4"/>
          <p:cNvSpPr txBox="1">
            <a:spLocks noGrp="1"/>
          </p:cNvSpPr>
          <p:nvPr>
            <p:ph type="title"/>
          </p:nvPr>
        </p:nvSpPr>
        <p:spPr>
          <a:xfrm>
            <a:off x="639234" y="705759"/>
            <a:ext cx="7865400" cy="461700"/>
          </a:xfrm>
          <a:prstGeom prst="rect">
            <a:avLst/>
          </a:prstGeom>
          <a:noFill/>
          <a:ln>
            <a:noFill/>
          </a:ln>
        </p:spPr>
        <p:txBody>
          <a:bodyPr spcFirstLastPara="1" wrap="square" lIns="182875" tIns="91425" rIns="91425" bIns="73150" anchor="t" anchorCtr="0">
            <a:noAutofit/>
          </a:bodyPr>
          <a:lstStyle/>
          <a:p>
            <a:pPr marL="0" lvl="0" indent="0" algn="ctr" rtl="0">
              <a:lnSpc>
                <a:spcPct val="90000"/>
              </a:lnSpc>
              <a:spcBef>
                <a:spcPts val="0"/>
              </a:spcBef>
              <a:spcAft>
                <a:spcPts val="0"/>
              </a:spcAft>
              <a:buClr>
                <a:schemeClr val="dk1"/>
              </a:buClr>
              <a:buSzPts val="2200"/>
              <a:buFont typeface="Verdana"/>
              <a:buNone/>
            </a:pPr>
            <a:r>
              <a:rPr lang="en-GB"/>
              <a:t>Rolling Sharpe ratio of QMJ</a:t>
            </a:r>
            <a:endParaRPr/>
          </a:p>
        </p:txBody>
      </p:sp>
      <p:pic>
        <p:nvPicPr>
          <p:cNvPr id="355" name="Google Shape;355;p54"/>
          <p:cNvPicPr preferRelativeResize="0"/>
          <p:nvPr/>
        </p:nvPicPr>
        <p:blipFill>
          <a:blip r:embed="rId3">
            <a:alphaModFix/>
          </a:blip>
          <a:stretch>
            <a:fillRect/>
          </a:stretch>
        </p:blipFill>
        <p:spPr>
          <a:xfrm>
            <a:off x="1219563" y="1167459"/>
            <a:ext cx="6704881" cy="367124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5"/>
          <p:cNvSpPr txBox="1">
            <a:spLocks noGrp="1"/>
          </p:cNvSpPr>
          <p:nvPr>
            <p:ph type="body" idx="1"/>
          </p:nvPr>
        </p:nvSpPr>
        <p:spPr>
          <a:xfrm>
            <a:off x="628575" y="1391025"/>
            <a:ext cx="7886700" cy="2968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a:p>
            <a:pPr marL="0" marR="0" lvl="0" indent="0" algn="l" rtl="0">
              <a:lnSpc>
                <a:spcPct val="90000"/>
              </a:lnSpc>
              <a:spcBef>
                <a:spcPts val="0"/>
              </a:spcBef>
              <a:spcAft>
                <a:spcPts val="0"/>
              </a:spcAft>
              <a:buClr>
                <a:schemeClr val="accent1"/>
              </a:buClr>
              <a:buSzPts val="1200"/>
              <a:buFont typeface="Arial"/>
              <a:buNone/>
            </a:pPr>
            <a:r>
              <a:rPr lang="en-GB" sz="1100" b="1"/>
              <a:t>Portfolio Turnover and Transaction Cost</a:t>
            </a:r>
            <a:endParaRPr sz="1100" b="1"/>
          </a:p>
          <a:p>
            <a:pPr marL="0" marR="0" lvl="0" indent="0" algn="l" rtl="0">
              <a:lnSpc>
                <a:spcPct val="90000"/>
              </a:lnSpc>
              <a:spcBef>
                <a:spcPts val="0"/>
              </a:spcBef>
              <a:spcAft>
                <a:spcPts val="0"/>
              </a:spcAft>
              <a:buClr>
                <a:schemeClr val="accent1"/>
              </a:buClr>
              <a:buSzPts val="1200"/>
              <a:buFont typeface="Arial"/>
              <a:buNone/>
            </a:pPr>
            <a:endParaRPr sz="1100" b="1"/>
          </a:p>
          <a:p>
            <a:pPr marL="457200" lvl="0" indent="-298450" algn="l" rtl="0">
              <a:spcBef>
                <a:spcPts val="0"/>
              </a:spcBef>
              <a:spcAft>
                <a:spcPts val="0"/>
              </a:spcAft>
              <a:buClr>
                <a:schemeClr val="dk1"/>
              </a:buClr>
              <a:buSzPts val="1100"/>
              <a:buChar char="●"/>
            </a:pPr>
            <a:r>
              <a:rPr lang="en-GB" sz="1100" b="0">
                <a:solidFill>
                  <a:schemeClr val="dk1"/>
                </a:solidFill>
              </a:rPr>
              <a:t>Impact on Returns: Include the effect of portfolio </a:t>
            </a:r>
            <a:r>
              <a:rPr lang="en-GB" sz="1100">
                <a:solidFill>
                  <a:schemeClr val="dk1"/>
                </a:solidFill>
              </a:rPr>
              <a:t>turnover</a:t>
            </a:r>
            <a:r>
              <a:rPr lang="en-GB" sz="1100" b="0">
                <a:solidFill>
                  <a:schemeClr val="dk1"/>
                </a:solidFill>
              </a:rPr>
              <a:t> and transaction costs </a:t>
            </a:r>
            <a:r>
              <a:rPr lang="en-GB" sz="1100">
                <a:solidFill>
                  <a:schemeClr val="dk1"/>
                </a:solidFill>
              </a:rPr>
              <a:t>on returns, alpha, and sharpe ratios.</a:t>
            </a:r>
            <a:endParaRPr sz="1100" b="0">
              <a:solidFill>
                <a:schemeClr val="dk1"/>
              </a:solidFill>
            </a:endParaRPr>
          </a:p>
          <a:p>
            <a:pPr marL="45720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en-GB" sz="1100" b="1"/>
              <a:t>Changing Rebalancing Frequency</a:t>
            </a:r>
            <a:endParaRPr sz="1100" b="1"/>
          </a:p>
          <a:p>
            <a:pPr marL="0" lvl="0" indent="0" algn="l" rtl="0">
              <a:spcBef>
                <a:spcPts val="0"/>
              </a:spcBef>
              <a:spcAft>
                <a:spcPts val="0"/>
              </a:spcAft>
              <a:buNone/>
            </a:pPr>
            <a:endParaRPr sz="1100" b="1"/>
          </a:p>
          <a:p>
            <a:pPr marL="457200" lvl="0" indent="-298450" algn="l" rtl="0">
              <a:spcBef>
                <a:spcPts val="0"/>
              </a:spcBef>
              <a:spcAft>
                <a:spcPts val="0"/>
              </a:spcAft>
              <a:buClr>
                <a:schemeClr val="dk1"/>
              </a:buClr>
              <a:buSzPts val="1100"/>
              <a:buChar char="●"/>
            </a:pPr>
            <a:r>
              <a:rPr lang="en-GB" sz="1100" b="0">
                <a:solidFill>
                  <a:schemeClr val="dk1"/>
                </a:solidFill>
              </a:rPr>
              <a:t>Quarterly Rebalancing: Analyze the performance of the QMJ strategy with quarterly rebalancing</a:t>
            </a:r>
            <a:endParaRPr sz="1100" b="0"/>
          </a:p>
          <a:p>
            <a:pPr marL="457200" lvl="0" indent="0" algn="l" rtl="0">
              <a:spcBef>
                <a:spcPts val="0"/>
              </a:spcBef>
              <a:spcAft>
                <a:spcPts val="0"/>
              </a:spcAft>
              <a:buNone/>
            </a:pPr>
            <a:endParaRPr sz="1100" b="0">
              <a:solidFill>
                <a:schemeClr val="dk1"/>
              </a:solidFill>
            </a:endParaRPr>
          </a:p>
          <a:p>
            <a:pPr marL="457200" lvl="0" indent="0" algn="l" rtl="0">
              <a:spcBef>
                <a:spcPts val="0"/>
              </a:spcBef>
              <a:spcAft>
                <a:spcPts val="0"/>
              </a:spcAft>
              <a:buNone/>
            </a:pPr>
            <a:endParaRPr sz="1100">
              <a:solidFill>
                <a:schemeClr val="dk1"/>
              </a:solidFill>
            </a:endParaRPr>
          </a:p>
          <a:p>
            <a:pPr marL="0" marR="0" lvl="0" indent="0" algn="l" rtl="0">
              <a:lnSpc>
                <a:spcPct val="90000"/>
              </a:lnSpc>
              <a:spcBef>
                <a:spcPts val="0"/>
              </a:spcBef>
              <a:spcAft>
                <a:spcPts val="0"/>
              </a:spcAft>
              <a:buClr>
                <a:schemeClr val="accent1"/>
              </a:buClr>
              <a:buSzPts val="1200"/>
              <a:buFont typeface="Arial"/>
              <a:buNone/>
            </a:pPr>
            <a:r>
              <a:rPr lang="en-GB" sz="1100" b="1"/>
              <a:t>Portfolio Construction</a:t>
            </a:r>
            <a:endParaRPr sz="1100" b="1"/>
          </a:p>
          <a:p>
            <a:pPr marL="0" marR="0" lvl="0" indent="0" algn="l" rtl="0">
              <a:lnSpc>
                <a:spcPct val="90000"/>
              </a:lnSpc>
              <a:spcBef>
                <a:spcPts val="0"/>
              </a:spcBef>
              <a:spcAft>
                <a:spcPts val="0"/>
              </a:spcAft>
              <a:buClr>
                <a:schemeClr val="accent1"/>
              </a:buClr>
              <a:buSzPts val="1200"/>
              <a:buFont typeface="Arial"/>
              <a:buNone/>
            </a:pPr>
            <a:endParaRPr sz="1100" b="1"/>
          </a:p>
          <a:p>
            <a:pPr marL="457200" lvl="0" indent="-298450" algn="l" rtl="0">
              <a:spcBef>
                <a:spcPts val="0"/>
              </a:spcBef>
              <a:spcAft>
                <a:spcPts val="0"/>
              </a:spcAft>
              <a:buClr>
                <a:schemeClr val="dk1"/>
              </a:buClr>
              <a:buSzPts val="1100"/>
              <a:buChar char="●"/>
            </a:pPr>
            <a:r>
              <a:rPr lang="en-GB" sz="1100" b="0">
                <a:solidFill>
                  <a:schemeClr val="dk1"/>
                </a:solidFill>
              </a:rPr>
              <a:t>Top </a:t>
            </a:r>
            <a:r>
              <a:rPr lang="en-GB" sz="1100">
                <a:solidFill>
                  <a:schemeClr val="dk1"/>
                </a:solidFill>
              </a:rPr>
              <a:t>1</a:t>
            </a:r>
            <a:r>
              <a:rPr lang="en-GB" sz="1100" b="0">
                <a:solidFill>
                  <a:schemeClr val="dk1"/>
                </a:solidFill>
              </a:rPr>
              <a:t>% vs. Top 10%: Investigate the performance when selecting the top </a:t>
            </a:r>
            <a:r>
              <a:rPr lang="en-GB" sz="1100">
                <a:solidFill>
                  <a:schemeClr val="dk1"/>
                </a:solidFill>
              </a:rPr>
              <a:t>1</a:t>
            </a:r>
            <a:r>
              <a:rPr lang="en-GB" sz="1100" b="0">
                <a:solidFill>
                  <a:schemeClr val="dk1"/>
                </a:solidFill>
              </a:rPr>
              <a:t>% of high-quality stocks instead of the top 10%</a:t>
            </a:r>
            <a:endParaRPr sz="1100" b="0">
              <a:solidFill>
                <a:schemeClr val="dk1"/>
              </a:solidFill>
            </a:endParaRPr>
          </a:p>
          <a:p>
            <a:pPr marL="457200" lvl="0" indent="0" algn="l" rtl="0">
              <a:spcBef>
                <a:spcPts val="0"/>
              </a:spcBef>
              <a:spcAft>
                <a:spcPts val="0"/>
              </a:spcAft>
              <a:buNone/>
            </a:pPr>
            <a:endParaRPr sz="1100">
              <a:solidFill>
                <a:schemeClr val="dk1"/>
              </a:solidFill>
            </a:endParaRPr>
          </a:p>
          <a:p>
            <a:pPr marL="457200" lvl="0" indent="-298450" algn="l" rtl="0">
              <a:spcBef>
                <a:spcPts val="0"/>
              </a:spcBef>
              <a:spcAft>
                <a:spcPts val="0"/>
              </a:spcAft>
              <a:buClr>
                <a:schemeClr val="dk1"/>
              </a:buClr>
              <a:buSzPts val="1100"/>
              <a:buChar char="●"/>
            </a:pPr>
            <a:r>
              <a:rPr lang="en-GB" sz="1100" b="0">
                <a:solidFill>
                  <a:schemeClr val="dk1"/>
                </a:solidFill>
              </a:rPr>
              <a:t>Transaction Cost Reduction: Evaluate whether a more selective approach (top </a:t>
            </a:r>
            <a:r>
              <a:rPr lang="en-GB" sz="1100">
                <a:solidFill>
                  <a:schemeClr val="dk1"/>
                </a:solidFill>
              </a:rPr>
              <a:t>1</a:t>
            </a:r>
            <a:r>
              <a:rPr lang="en-GB" sz="1100" b="0">
                <a:solidFill>
                  <a:schemeClr val="dk1"/>
                </a:solidFill>
              </a:rPr>
              <a:t>%) might help reduce transaction costs</a:t>
            </a:r>
            <a:endParaRPr sz="1100" b="0">
              <a:solidFill>
                <a:schemeClr val="dk1"/>
              </a:solidFill>
            </a:endParaRPr>
          </a:p>
        </p:txBody>
      </p:sp>
      <p:sp>
        <p:nvSpPr>
          <p:cNvPr id="361" name="Google Shape;361;p55"/>
          <p:cNvSpPr txBox="1">
            <a:spLocks noGrp="1"/>
          </p:cNvSpPr>
          <p:nvPr>
            <p:ph type="title"/>
          </p:nvPr>
        </p:nvSpPr>
        <p:spPr>
          <a:xfrm>
            <a:off x="639234" y="705759"/>
            <a:ext cx="7865400" cy="461700"/>
          </a:xfrm>
          <a:prstGeom prst="rect">
            <a:avLst/>
          </a:prstGeom>
          <a:noFill/>
          <a:ln>
            <a:noFill/>
          </a:ln>
        </p:spPr>
        <p:txBody>
          <a:bodyPr spcFirstLastPara="1" wrap="square" lIns="182875" tIns="91425" rIns="91425" bIns="73150" anchor="t" anchorCtr="0">
            <a:noAutofit/>
          </a:bodyPr>
          <a:lstStyle/>
          <a:p>
            <a:pPr marL="0" lvl="0" indent="0" algn="ctr" rtl="0">
              <a:lnSpc>
                <a:spcPct val="90000"/>
              </a:lnSpc>
              <a:spcBef>
                <a:spcPts val="0"/>
              </a:spcBef>
              <a:spcAft>
                <a:spcPts val="0"/>
              </a:spcAft>
              <a:buClr>
                <a:schemeClr val="dk1"/>
              </a:buClr>
              <a:buSzPts val="2200"/>
              <a:buFont typeface="Verdana"/>
              <a:buNone/>
            </a:pPr>
            <a:r>
              <a:rPr lang="en-GB"/>
              <a:t>Ideas for Further Research</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6"/>
          <p:cNvSpPr txBox="1">
            <a:spLocks noGrp="1"/>
          </p:cNvSpPr>
          <p:nvPr>
            <p:ph type="title"/>
          </p:nvPr>
        </p:nvSpPr>
        <p:spPr>
          <a:xfrm>
            <a:off x="621565" y="907560"/>
            <a:ext cx="7916333" cy="673427"/>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2"/>
              </a:buClr>
              <a:buSzPts val="2400"/>
              <a:buFont typeface="Verdana"/>
              <a:buNone/>
            </a:pPr>
            <a:r>
              <a:rPr lang="en-GB"/>
              <a:t>Thank you!</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3"/>
          <p:cNvSpPr txBox="1">
            <a:spLocks noGrp="1"/>
          </p:cNvSpPr>
          <p:nvPr>
            <p:ph type="title"/>
          </p:nvPr>
        </p:nvSpPr>
        <p:spPr>
          <a:xfrm>
            <a:off x="639234" y="705759"/>
            <a:ext cx="7865533" cy="461665"/>
          </a:xfrm>
          <a:prstGeom prst="rect">
            <a:avLst/>
          </a:prstGeom>
          <a:noFill/>
          <a:ln>
            <a:noFill/>
          </a:ln>
        </p:spPr>
        <p:txBody>
          <a:bodyPr spcFirstLastPara="1" wrap="square" lIns="182875" tIns="91425" rIns="91425" bIns="73150" anchor="t" anchorCtr="0">
            <a:noAutofit/>
          </a:bodyPr>
          <a:lstStyle/>
          <a:p>
            <a:pPr marL="0" lvl="0" indent="0" algn="ctr" rtl="0">
              <a:lnSpc>
                <a:spcPct val="90000"/>
              </a:lnSpc>
              <a:spcBef>
                <a:spcPts val="0"/>
              </a:spcBef>
              <a:spcAft>
                <a:spcPts val="0"/>
              </a:spcAft>
              <a:buClr>
                <a:schemeClr val="dk1"/>
              </a:buClr>
              <a:buSzPts val="2200"/>
              <a:buFont typeface="Verdana"/>
              <a:buNone/>
            </a:pPr>
            <a:r>
              <a:rPr lang="en-GB"/>
              <a:t>Introduction</a:t>
            </a:r>
            <a:endParaRPr/>
          </a:p>
        </p:txBody>
      </p:sp>
      <p:sp>
        <p:nvSpPr>
          <p:cNvPr id="285" name="Google Shape;285;p43"/>
          <p:cNvSpPr txBox="1">
            <a:spLocks noGrp="1"/>
          </p:cNvSpPr>
          <p:nvPr>
            <p:ph type="body" idx="1"/>
          </p:nvPr>
        </p:nvSpPr>
        <p:spPr>
          <a:xfrm>
            <a:off x="628650" y="1370013"/>
            <a:ext cx="7886700" cy="326231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1200"/>
              <a:buNone/>
            </a:pPr>
            <a:r>
              <a:rPr lang="en-GB" sz="1200" b="1" dirty="0"/>
              <a:t>Background</a:t>
            </a:r>
            <a:endParaRPr dirty="0"/>
          </a:p>
          <a:p>
            <a:pPr marL="171450" lvl="0" indent="-171450" algn="l" rtl="0">
              <a:lnSpc>
                <a:spcPct val="90000"/>
              </a:lnSpc>
              <a:spcBef>
                <a:spcPts val="1000"/>
              </a:spcBef>
              <a:spcAft>
                <a:spcPts val="0"/>
              </a:spcAft>
              <a:buClr>
                <a:schemeClr val="dk1"/>
              </a:buClr>
              <a:buSzPts val="1200"/>
              <a:buFont typeface="Arial"/>
              <a:buChar char="•"/>
            </a:pPr>
            <a:r>
              <a:rPr lang="en-GB" sz="1200" dirty="0">
                <a:solidFill>
                  <a:schemeClr val="dk1"/>
                </a:solidFill>
              </a:rPr>
              <a:t>Quality investing is a strategy that focuses on selecting stocks with superior quality characteristics, such as profitability, growth, safety.</a:t>
            </a:r>
            <a:endParaRPr dirty="0">
              <a:solidFill>
                <a:schemeClr val="dk1"/>
              </a:solidFill>
            </a:endParaRPr>
          </a:p>
          <a:p>
            <a:pPr marL="0" lvl="0" indent="0" algn="l" rtl="0">
              <a:lnSpc>
                <a:spcPct val="90000"/>
              </a:lnSpc>
              <a:spcBef>
                <a:spcPts val="1000"/>
              </a:spcBef>
              <a:spcAft>
                <a:spcPts val="0"/>
              </a:spcAft>
              <a:buClr>
                <a:schemeClr val="accent1"/>
              </a:buClr>
              <a:buSzPts val="1200"/>
              <a:buNone/>
            </a:pPr>
            <a:r>
              <a:rPr lang="en-GB" sz="1200" b="1" dirty="0"/>
              <a:t>Objective</a:t>
            </a:r>
            <a:endParaRPr dirty="0"/>
          </a:p>
          <a:p>
            <a:pPr marL="171450" lvl="0" indent="-171450" algn="l" rtl="0">
              <a:lnSpc>
                <a:spcPct val="90000"/>
              </a:lnSpc>
              <a:spcBef>
                <a:spcPts val="1000"/>
              </a:spcBef>
              <a:spcAft>
                <a:spcPts val="0"/>
              </a:spcAft>
              <a:buClr>
                <a:schemeClr val="dk1"/>
              </a:buClr>
              <a:buSzPts val="1200"/>
              <a:buFont typeface="Arial"/>
              <a:buChar char="•"/>
            </a:pPr>
            <a:r>
              <a:rPr lang="en-GB" sz="1200" dirty="0">
                <a:solidFill>
                  <a:schemeClr val="dk1"/>
                </a:solidFill>
              </a:rPr>
              <a:t>This project aims to develop a slight variant of the findings of the "Quality Minus Junk" (QMJ) paper by Clifford S. </a:t>
            </a:r>
            <a:r>
              <a:rPr lang="en-GB" sz="1200" dirty="0" err="1">
                <a:solidFill>
                  <a:schemeClr val="dk1"/>
                </a:solidFill>
              </a:rPr>
              <a:t>Asness</a:t>
            </a:r>
            <a:r>
              <a:rPr lang="en-GB" sz="1200" dirty="0">
                <a:solidFill>
                  <a:schemeClr val="dk1"/>
                </a:solidFill>
              </a:rPr>
              <a:t>, Andrea </a:t>
            </a:r>
            <a:r>
              <a:rPr lang="en-GB" sz="1200" dirty="0" err="1">
                <a:solidFill>
                  <a:schemeClr val="dk1"/>
                </a:solidFill>
              </a:rPr>
              <a:t>Frazzini</a:t>
            </a:r>
            <a:r>
              <a:rPr lang="en-GB" sz="1200" dirty="0">
                <a:solidFill>
                  <a:schemeClr val="dk1"/>
                </a:solidFill>
              </a:rPr>
              <a:t>, and Lasse H. Pedersen, which defines high-quality stocks and investigates their risk-adjusted returns.</a:t>
            </a:r>
            <a:endParaRPr dirty="0">
              <a:solidFill>
                <a:schemeClr val="dk1"/>
              </a:solidFill>
            </a:endParaRPr>
          </a:p>
          <a:p>
            <a:pPr marL="0" lvl="0" indent="0" algn="l" rtl="0">
              <a:lnSpc>
                <a:spcPct val="90000"/>
              </a:lnSpc>
              <a:spcBef>
                <a:spcPts val="1000"/>
              </a:spcBef>
              <a:spcAft>
                <a:spcPts val="0"/>
              </a:spcAft>
              <a:buClr>
                <a:schemeClr val="accent1"/>
              </a:buClr>
              <a:buSzPts val="1200"/>
              <a:buNone/>
            </a:pPr>
            <a:r>
              <a:rPr lang="en-GB" sz="1200" b="1" dirty="0"/>
              <a:t>Key Findings</a:t>
            </a:r>
            <a:endParaRPr dirty="0"/>
          </a:p>
          <a:p>
            <a:pPr marL="171450" lvl="0" indent="-171450" algn="l" rtl="0">
              <a:lnSpc>
                <a:spcPct val="90000"/>
              </a:lnSpc>
              <a:spcBef>
                <a:spcPts val="1000"/>
              </a:spcBef>
              <a:spcAft>
                <a:spcPts val="0"/>
              </a:spcAft>
              <a:buClr>
                <a:schemeClr val="dk1"/>
              </a:buClr>
              <a:buSzPts val="1200"/>
              <a:buFont typeface="Arial"/>
              <a:buChar char="•"/>
            </a:pPr>
            <a:r>
              <a:rPr lang="en-GB" sz="1200" dirty="0">
                <a:solidFill>
                  <a:schemeClr val="dk1"/>
                </a:solidFill>
              </a:rPr>
              <a:t>The QMJ factor, which involves going long on high-quality stocks and short on low-quality stocks, yields superior risk-adjusted returns for U.S. stocks over a long period of time vs traditional </a:t>
            </a:r>
            <a:r>
              <a:rPr lang="en-GB" sz="1200" dirty="0" err="1">
                <a:solidFill>
                  <a:schemeClr val="dk1"/>
                </a:solidFill>
              </a:rPr>
              <a:t>fama-french</a:t>
            </a:r>
            <a:r>
              <a:rPr lang="en-GB" sz="1200" dirty="0">
                <a:solidFill>
                  <a:schemeClr val="dk1"/>
                </a:solidFill>
              </a:rPr>
              <a:t> 4 factor portfolios.</a:t>
            </a:r>
            <a:endParaRPr dirty="0">
              <a:solidFill>
                <a:schemeClr val="dk1"/>
              </a:solidFill>
            </a:endParaRPr>
          </a:p>
          <a:p>
            <a:pPr marL="171450" lvl="0" indent="-171450" algn="l" rtl="0">
              <a:lnSpc>
                <a:spcPct val="90000"/>
              </a:lnSpc>
              <a:spcBef>
                <a:spcPts val="1000"/>
              </a:spcBef>
              <a:spcAft>
                <a:spcPts val="0"/>
              </a:spcAft>
              <a:buClr>
                <a:schemeClr val="dk1"/>
              </a:buClr>
              <a:buSzPts val="1200"/>
              <a:buFont typeface="Arial"/>
              <a:buChar char="•"/>
            </a:pPr>
            <a:r>
              <a:rPr lang="en-GB" sz="1200" dirty="0">
                <a:solidFill>
                  <a:schemeClr val="dk1"/>
                </a:solidFill>
              </a:rPr>
              <a:t>The QMJ strategy returns reflect the robustness of strategy and superior returns due to mispricing as analyst expects generally lower return for high quality stocks vs junk stocks, QMJ has negative beta against market </a:t>
            </a:r>
            <a:r>
              <a:rPr lang="en-US" sz="1200" dirty="0">
                <a:solidFill>
                  <a:schemeClr val="dk1"/>
                </a:solidFill>
              </a:rPr>
              <a:t>which confirms flight to quality during stress periods.</a:t>
            </a:r>
            <a:endParaRPr dirty="0">
              <a:solidFill>
                <a:schemeClr val="dk1"/>
              </a:solidFill>
            </a:endParaRPr>
          </a:p>
          <a:p>
            <a:pPr marL="0" lvl="0" indent="0" algn="l" rtl="0">
              <a:lnSpc>
                <a:spcPct val="90000"/>
              </a:lnSpc>
              <a:spcBef>
                <a:spcPts val="1000"/>
              </a:spcBef>
              <a:spcAft>
                <a:spcPts val="0"/>
              </a:spcAft>
              <a:buClr>
                <a:schemeClr val="accent1"/>
              </a:buClr>
              <a:buSzPts val="1400"/>
              <a:buNone/>
            </a:pPr>
            <a:endParaRPr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4"/>
          <p:cNvSpPr txBox="1">
            <a:spLocks noGrp="1"/>
          </p:cNvSpPr>
          <p:nvPr>
            <p:ph type="title"/>
          </p:nvPr>
        </p:nvSpPr>
        <p:spPr>
          <a:xfrm>
            <a:off x="639234" y="705759"/>
            <a:ext cx="7865533" cy="461665"/>
          </a:xfrm>
          <a:prstGeom prst="rect">
            <a:avLst/>
          </a:prstGeom>
          <a:noFill/>
          <a:ln>
            <a:noFill/>
          </a:ln>
        </p:spPr>
        <p:txBody>
          <a:bodyPr spcFirstLastPara="1" wrap="square" lIns="182875" tIns="91425" rIns="91425" bIns="73150" anchor="t" anchorCtr="0">
            <a:noAutofit/>
          </a:bodyPr>
          <a:lstStyle/>
          <a:p>
            <a:pPr marL="0" lvl="0" indent="0" algn="ctr" rtl="0">
              <a:lnSpc>
                <a:spcPct val="90000"/>
              </a:lnSpc>
              <a:spcBef>
                <a:spcPts val="0"/>
              </a:spcBef>
              <a:spcAft>
                <a:spcPts val="0"/>
              </a:spcAft>
              <a:buClr>
                <a:schemeClr val="dk1"/>
              </a:buClr>
              <a:buSzPts val="2200"/>
              <a:buFont typeface="Verdana"/>
              <a:buNone/>
            </a:pPr>
            <a:r>
              <a:rPr lang="en-GB"/>
              <a:t>Methodology</a:t>
            </a:r>
            <a:endParaRPr/>
          </a:p>
        </p:txBody>
      </p:sp>
      <p:sp>
        <p:nvSpPr>
          <p:cNvPr id="291" name="Google Shape;291;p44"/>
          <p:cNvSpPr txBox="1">
            <a:spLocks noGrp="1"/>
          </p:cNvSpPr>
          <p:nvPr>
            <p:ph type="body" idx="1"/>
          </p:nvPr>
        </p:nvSpPr>
        <p:spPr>
          <a:xfrm>
            <a:off x="628650" y="1370013"/>
            <a:ext cx="7886700" cy="326231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1200"/>
              <a:buNone/>
            </a:pPr>
            <a:r>
              <a:rPr lang="en-GB" sz="1200" b="1"/>
              <a:t>Factor Design</a:t>
            </a:r>
            <a:endParaRPr/>
          </a:p>
          <a:p>
            <a:pPr marL="171450" lvl="0" indent="-171450" algn="l" rtl="0">
              <a:lnSpc>
                <a:spcPct val="90000"/>
              </a:lnSpc>
              <a:spcBef>
                <a:spcPts val="1000"/>
              </a:spcBef>
              <a:spcAft>
                <a:spcPts val="0"/>
              </a:spcAft>
              <a:buClr>
                <a:schemeClr val="dk1"/>
              </a:buClr>
              <a:buSzPts val="1200"/>
              <a:buFont typeface="Arial"/>
              <a:buChar char="•"/>
            </a:pPr>
            <a:r>
              <a:rPr lang="en-GB" sz="1200">
                <a:solidFill>
                  <a:schemeClr val="dk1"/>
                </a:solidFill>
              </a:rPr>
              <a:t>Construct the QMJ factor by assessing stocks based on profitability, growth, safety metrics.</a:t>
            </a:r>
            <a:endParaRPr>
              <a:solidFill>
                <a:schemeClr val="dk1"/>
              </a:solidFill>
            </a:endParaRPr>
          </a:p>
          <a:p>
            <a:pPr marL="171450" lvl="0" indent="-171450" algn="l" rtl="0">
              <a:lnSpc>
                <a:spcPct val="90000"/>
              </a:lnSpc>
              <a:spcBef>
                <a:spcPts val="1000"/>
              </a:spcBef>
              <a:spcAft>
                <a:spcPts val="0"/>
              </a:spcAft>
              <a:buClr>
                <a:schemeClr val="dk1"/>
              </a:buClr>
              <a:buSzPts val="1200"/>
              <a:buFont typeface="Arial"/>
              <a:buChar char="•"/>
            </a:pPr>
            <a:r>
              <a:rPr lang="en-GB" sz="1200">
                <a:solidFill>
                  <a:schemeClr val="dk1"/>
                </a:solidFill>
              </a:rPr>
              <a:t>Calculate rank Z-scores for each factor and averaging these to get final quality score.</a:t>
            </a:r>
            <a:endParaRPr sz="1200">
              <a:solidFill>
                <a:schemeClr val="dk1"/>
              </a:solidFill>
            </a:endParaRPr>
          </a:p>
          <a:p>
            <a:pPr marL="171450" lvl="0" indent="-171450" algn="l" rtl="0">
              <a:lnSpc>
                <a:spcPct val="90000"/>
              </a:lnSpc>
              <a:spcBef>
                <a:spcPts val="1000"/>
              </a:spcBef>
              <a:spcAft>
                <a:spcPts val="0"/>
              </a:spcAft>
              <a:buClr>
                <a:schemeClr val="dk1"/>
              </a:buClr>
              <a:buSzPts val="1200"/>
              <a:buFont typeface="Arial"/>
              <a:buChar char="•"/>
            </a:pPr>
            <a:r>
              <a:rPr lang="en-GB" sz="1200">
                <a:solidFill>
                  <a:schemeClr val="dk1"/>
                </a:solidFill>
              </a:rPr>
              <a:t>Track the returns of the long-short portfolio over the specified period (Jan 1973 to current)</a:t>
            </a:r>
            <a:endParaRPr sz="1200">
              <a:solidFill>
                <a:schemeClr val="dk1"/>
              </a:solidFill>
            </a:endParaRPr>
          </a:p>
          <a:p>
            <a:pPr marL="0" lvl="0" indent="0" algn="l" rtl="0">
              <a:lnSpc>
                <a:spcPct val="90000"/>
              </a:lnSpc>
              <a:spcBef>
                <a:spcPts val="1000"/>
              </a:spcBef>
              <a:spcAft>
                <a:spcPts val="0"/>
              </a:spcAft>
              <a:buClr>
                <a:schemeClr val="accent1"/>
              </a:buClr>
              <a:buSzPts val="1200"/>
              <a:buNone/>
            </a:pPr>
            <a:r>
              <a:rPr lang="en-GB" sz="1200" b="1"/>
              <a:t>Stock Universe</a:t>
            </a:r>
            <a:endParaRPr/>
          </a:p>
          <a:p>
            <a:pPr marL="171450" lvl="0" indent="-171450" algn="l" rtl="0">
              <a:lnSpc>
                <a:spcPct val="90000"/>
              </a:lnSpc>
              <a:spcBef>
                <a:spcPts val="1000"/>
              </a:spcBef>
              <a:spcAft>
                <a:spcPts val="0"/>
              </a:spcAft>
              <a:buClr>
                <a:schemeClr val="dk1"/>
              </a:buClr>
              <a:buSzPts val="1200"/>
              <a:buFont typeface="Arial"/>
              <a:buChar char="•"/>
            </a:pPr>
            <a:r>
              <a:rPr lang="en-GB" sz="1200">
                <a:solidFill>
                  <a:schemeClr val="dk1"/>
                </a:solidFill>
              </a:rPr>
              <a:t>We consider the returns of all US stocks from 1973 to 2024</a:t>
            </a:r>
            <a:endParaRPr>
              <a:solidFill>
                <a:schemeClr val="dk1"/>
              </a:solidFill>
            </a:endParaRPr>
          </a:p>
          <a:p>
            <a:pPr marL="0" lvl="0" indent="0" algn="l" rtl="0">
              <a:lnSpc>
                <a:spcPct val="90000"/>
              </a:lnSpc>
              <a:spcBef>
                <a:spcPts val="1000"/>
              </a:spcBef>
              <a:spcAft>
                <a:spcPts val="0"/>
              </a:spcAft>
              <a:buClr>
                <a:schemeClr val="accent1"/>
              </a:buClr>
              <a:buSzPts val="1200"/>
              <a:buNone/>
            </a:pPr>
            <a:r>
              <a:rPr lang="en-GB" sz="1200" b="1"/>
              <a:t>Portfolio Construction</a:t>
            </a:r>
            <a:endParaRPr/>
          </a:p>
          <a:p>
            <a:pPr marL="171450" lvl="0" indent="-171450" algn="l" rtl="0">
              <a:lnSpc>
                <a:spcPct val="90000"/>
              </a:lnSpc>
              <a:spcBef>
                <a:spcPts val="1000"/>
              </a:spcBef>
              <a:spcAft>
                <a:spcPts val="0"/>
              </a:spcAft>
              <a:buClr>
                <a:schemeClr val="dk1"/>
              </a:buClr>
              <a:buSzPts val="1200"/>
              <a:buFont typeface="Arial"/>
              <a:buChar char="•"/>
            </a:pPr>
            <a:r>
              <a:rPr lang="en-GB" sz="1200">
                <a:solidFill>
                  <a:schemeClr val="dk1"/>
                </a:solidFill>
              </a:rPr>
              <a:t>Portfolios are formed by ranking stocks based on quality scores and then going long on high-quality stocks and short on low-quality stocks</a:t>
            </a:r>
            <a:endParaRPr>
              <a:solidFill>
                <a:schemeClr val="dk1"/>
              </a:solidFill>
            </a:endParaRPr>
          </a:p>
          <a:p>
            <a:pPr marL="171450" lvl="0" indent="-171450" algn="l" rtl="0">
              <a:lnSpc>
                <a:spcPct val="90000"/>
              </a:lnSpc>
              <a:spcBef>
                <a:spcPts val="1000"/>
              </a:spcBef>
              <a:spcAft>
                <a:spcPts val="0"/>
              </a:spcAft>
              <a:buClr>
                <a:schemeClr val="dk1"/>
              </a:buClr>
              <a:buSzPts val="1200"/>
              <a:buFont typeface="Arial"/>
              <a:buChar char="•"/>
            </a:pPr>
            <a:r>
              <a:rPr lang="en-GB" sz="1200">
                <a:solidFill>
                  <a:schemeClr val="dk1"/>
                </a:solidFill>
              </a:rPr>
              <a:t>We track and analyze the returns of these portfolios and compare them against fama-french factors.</a:t>
            </a:r>
            <a:endParaRPr>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5"/>
          <p:cNvSpPr/>
          <p:nvPr/>
        </p:nvSpPr>
        <p:spPr>
          <a:xfrm>
            <a:off x="878838" y="1921042"/>
            <a:ext cx="2230123" cy="2480058"/>
          </a:xfrm>
          <a:prstGeom prst="roundRect">
            <a:avLst>
              <a:gd name="adj" fmla="val 4220"/>
            </a:avLst>
          </a:prstGeom>
          <a:gradFill>
            <a:gsLst>
              <a:gs pos="0">
                <a:schemeClr val="accent1"/>
              </a:gs>
              <a:gs pos="7000">
                <a:schemeClr val="accent1"/>
              </a:gs>
              <a:gs pos="90000">
                <a:srgbClr val="003B5C"/>
              </a:gs>
              <a:gs pos="100000">
                <a:srgbClr val="003B5C"/>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chemeClr val="lt1"/>
              </a:solidFill>
              <a:latin typeface="Verdana"/>
              <a:ea typeface="Verdana"/>
              <a:cs typeface="Verdana"/>
              <a:sym typeface="Verdana"/>
            </a:endParaRPr>
          </a:p>
        </p:txBody>
      </p:sp>
      <p:sp>
        <p:nvSpPr>
          <p:cNvPr id="297" name="Google Shape;297;p45"/>
          <p:cNvSpPr/>
          <p:nvPr/>
        </p:nvSpPr>
        <p:spPr>
          <a:xfrm>
            <a:off x="3458752" y="1921042"/>
            <a:ext cx="2230123" cy="2243956"/>
          </a:xfrm>
          <a:prstGeom prst="roundRect">
            <a:avLst>
              <a:gd name="adj" fmla="val 4220"/>
            </a:avLst>
          </a:prstGeom>
          <a:gradFill>
            <a:gsLst>
              <a:gs pos="0">
                <a:srgbClr val="68A18C"/>
              </a:gs>
              <a:gs pos="7000">
                <a:srgbClr val="68A18C"/>
              </a:gs>
              <a:gs pos="90000">
                <a:srgbClr val="447160"/>
              </a:gs>
              <a:gs pos="100000">
                <a:srgbClr val="447160"/>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chemeClr val="lt1"/>
              </a:solidFill>
              <a:latin typeface="Verdana"/>
              <a:ea typeface="Verdana"/>
              <a:cs typeface="Verdana"/>
              <a:sym typeface="Verdana"/>
            </a:endParaRPr>
          </a:p>
        </p:txBody>
      </p:sp>
      <p:sp>
        <p:nvSpPr>
          <p:cNvPr id="298" name="Google Shape;298;p45"/>
          <p:cNvSpPr/>
          <p:nvPr/>
        </p:nvSpPr>
        <p:spPr>
          <a:xfrm>
            <a:off x="6054995" y="1921042"/>
            <a:ext cx="2230123" cy="2243956"/>
          </a:xfrm>
          <a:prstGeom prst="roundRect">
            <a:avLst>
              <a:gd name="adj" fmla="val 4220"/>
            </a:avLst>
          </a:prstGeom>
          <a:gradFill>
            <a:gsLst>
              <a:gs pos="0">
                <a:srgbClr val="E76D29"/>
              </a:gs>
              <a:gs pos="26000">
                <a:srgbClr val="E76D29"/>
              </a:gs>
              <a:gs pos="99000">
                <a:srgbClr val="EF3E23"/>
              </a:gs>
              <a:gs pos="100000">
                <a:srgbClr val="EF3E23"/>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chemeClr val="lt1"/>
              </a:solidFill>
              <a:latin typeface="Verdana"/>
              <a:ea typeface="Verdana"/>
              <a:cs typeface="Verdana"/>
              <a:sym typeface="Verdana"/>
            </a:endParaRPr>
          </a:p>
        </p:txBody>
      </p:sp>
      <p:sp>
        <p:nvSpPr>
          <p:cNvPr id="299" name="Google Shape;299;p45"/>
          <p:cNvSpPr txBox="1"/>
          <p:nvPr/>
        </p:nvSpPr>
        <p:spPr>
          <a:xfrm>
            <a:off x="990600" y="2098850"/>
            <a:ext cx="1879500" cy="2755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b="0" i="0" u="none" strike="noStrike" cap="none" dirty="0">
                <a:solidFill>
                  <a:schemeClr val="lt1"/>
                </a:solidFill>
                <a:latin typeface="Verdana"/>
                <a:ea typeface="Verdana"/>
                <a:cs typeface="Verdana"/>
                <a:sym typeface="Verdana"/>
              </a:rPr>
              <a:t>Profitability	</a:t>
            </a:r>
            <a:endParaRPr dirty="0"/>
          </a:p>
          <a:p>
            <a:pPr marL="0" marR="0" lvl="0" indent="0" algn="l" rtl="0">
              <a:spcBef>
                <a:spcPts val="0"/>
              </a:spcBef>
              <a:spcAft>
                <a:spcPts val="0"/>
              </a:spcAft>
              <a:buNone/>
            </a:pPr>
            <a:endParaRPr dirty="0"/>
          </a:p>
          <a:p>
            <a:pPr marL="0" marR="0" lvl="0" indent="0" algn="l" rtl="0">
              <a:spcBef>
                <a:spcPts val="0"/>
              </a:spcBef>
              <a:spcAft>
                <a:spcPts val="0"/>
              </a:spcAft>
              <a:buNone/>
            </a:pPr>
            <a:endParaRPr sz="1100" b="1" dirty="0">
              <a:solidFill>
                <a:schemeClr val="lt1"/>
              </a:solidFill>
              <a:latin typeface="Verdana"/>
              <a:ea typeface="Verdana"/>
              <a:cs typeface="Verdana"/>
              <a:sym typeface="Verdana"/>
            </a:endParaRPr>
          </a:p>
          <a:p>
            <a:pPr marL="0" marR="0" lvl="0" indent="0" algn="l" rtl="0">
              <a:spcBef>
                <a:spcPts val="0"/>
              </a:spcBef>
              <a:spcAft>
                <a:spcPts val="0"/>
              </a:spcAft>
              <a:buNone/>
            </a:pPr>
            <a:r>
              <a:rPr lang="en-GB" sz="1100" b="1" dirty="0">
                <a:solidFill>
                  <a:schemeClr val="lt1"/>
                </a:solidFill>
                <a:latin typeface="Verdana"/>
                <a:ea typeface="Verdana"/>
                <a:cs typeface="Verdana"/>
                <a:sym typeface="Verdana"/>
              </a:rPr>
              <a:t>Gross Profitability Over Assets</a:t>
            </a:r>
            <a:endParaRPr sz="1100" b="1" dirty="0">
              <a:solidFill>
                <a:schemeClr val="lt1"/>
              </a:solidFill>
              <a:latin typeface="Verdana"/>
              <a:ea typeface="Verdana"/>
              <a:cs typeface="Verdana"/>
              <a:sym typeface="Verdana"/>
            </a:endParaRPr>
          </a:p>
          <a:p>
            <a:pPr marL="0" marR="0" lvl="0" indent="0" algn="l" rtl="0">
              <a:spcBef>
                <a:spcPts val="0"/>
              </a:spcBef>
              <a:spcAft>
                <a:spcPts val="0"/>
              </a:spcAft>
              <a:buNone/>
            </a:pPr>
            <a:r>
              <a:rPr lang="en-GB" sz="1100" b="1" dirty="0">
                <a:solidFill>
                  <a:schemeClr val="lt1"/>
                </a:solidFill>
                <a:latin typeface="Verdana"/>
                <a:ea typeface="Verdana"/>
                <a:cs typeface="Verdana"/>
                <a:sym typeface="Verdana"/>
              </a:rPr>
              <a:t>Gross Margins over Assets</a:t>
            </a:r>
            <a:endParaRPr sz="1100" b="1" dirty="0">
              <a:solidFill>
                <a:schemeClr val="lt1"/>
              </a:solidFill>
              <a:latin typeface="Verdana"/>
              <a:ea typeface="Verdana"/>
              <a:cs typeface="Verdana"/>
              <a:sym typeface="Verdana"/>
            </a:endParaRPr>
          </a:p>
          <a:p>
            <a:pPr marL="0" marR="0" lvl="0" indent="0" algn="l" rtl="0">
              <a:spcBef>
                <a:spcPts val="0"/>
              </a:spcBef>
              <a:spcAft>
                <a:spcPts val="0"/>
              </a:spcAft>
              <a:buNone/>
            </a:pPr>
            <a:r>
              <a:rPr lang="en-GB" sz="1100" b="1" dirty="0">
                <a:solidFill>
                  <a:schemeClr val="lt1"/>
                </a:solidFill>
                <a:latin typeface="Verdana"/>
                <a:ea typeface="Verdana"/>
                <a:cs typeface="Verdana"/>
                <a:sym typeface="Verdana"/>
              </a:rPr>
              <a:t>Cash Flow over Assets</a:t>
            </a:r>
            <a:endParaRPr sz="1100" b="1" dirty="0">
              <a:solidFill>
                <a:schemeClr val="lt1"/>
              </a:solidFill>
              <a:latin typeface="Verdana"/>
              <a:ea typeface="Verdana"/>
              <a:cs typeface="Verdana"/>
              <a:sym typeface="Verdana"/>
            </a:endParaRPr>
          </a:p>
          <a:p>
            <a:pPr marL="0" lvl="0" indent="0" algn="l" rtl="0">
              <a:spcBef>
                <a:spcPts val="0"/>
              </a:spcBef>
              <a:spcAft>
                <a:spcPts val="0"/>
              </a:spcAft>
              <a:buNone/>
            </a:pPr>
            <a:r>
              <a:rPr lang="en-GB" sz="1100" b="1" dirty="0">
                <a:solidFill>
                  <a:schemeClr val="lt1"/>
                </a:solidFill>
                <a:latin typeface="Verdana"/>
                <a:ea typeface="Verdana"/>
                <a:cs typeface="Verdana"/>
                <a:sym typeface="Verdana"/>
              </a:rPr>
              <a:t>Return on Equity</a:t>
            </a:r>
            <a:endParaRPr sz="1100" b="1" dirty="0">
              <a:solidFill>
                <a:schemeClr val="lt1"/>
              </a:solidFill>
              <a:latin typeface="Verdana"/>
              <a:ea typeface="Verdana"/>
              <a:cs typeface="Verdana"/>
              <a:sym typeface="Verdana"/>
            </a:endParaRPr>
          </a:p>
          <a:p>
            <a:pPr marL="0" marR="0" lvl="0" indent="0" algn="l" rtl="0">
              <a:spcBef>
                <a:spcPts val="0"/>
              </a:spcBef>
              <a:spcAft>
                <a:spcPts val="0"/>
              </a:spcAft>
              <a:buNone/>
            </a:pPr>
            <a:r>
              <a:rPr lang="en-GB" sz="1100" b="1" dirty="0">
                <a:solidFill>
                  <a:schemeClr val="lt1"/>
                </a:solidFill>
                <a:latin typeface="Verdana"/>
                <a:ea typeface="Verdana"/>
                <a:cs typeface="Verdana"/>
                <a:sym typeface="Verdana"/>
              </a:rPr>
              <a:t>Return on Assets</a:t>
            </a:r>
            <a:endParaRPr sz="1100" b="1" dirty="0">
              <a:solidFill>
                <a:schemeClr val="lt1"/>
              </a:solidFill>
              <a:latin typeface="Verdana"/>
              <a:ea typeface="Verdana"/>
              <a:cs typeface="Verdana"/>
              <a:sym typeface="Verdana"/>
            </a:endParaRPr>
          </a:p>
          <a:p>
            <a:pPr marL="0" marR="0" lvl="0" indent="0" algn="l" rtl="0">
              <a:spcBef>
                <a:spcPts val="0"/>
              </a:spcBef>
              <a:spcAft>
                <a:spcPts val="0"/>
              </a:spcAft>
              <a:buNone/>
            </a:pPr>
            <a:endParaRPr sz="1100" b="1" dirty="0">
              <a:solidFill>
                <a:schemeClr val="lt1"/>
              </a:solidFill>
              <a:latin typeface="Verdana"/>
              <a:ea typeface="Verdana"/>
              <a:cs typeface="Verdana"/>
              <a:sym typeface="Verdana"/>
            </a:endParaRPr>
          </a:p>
          <a:p>
            <a:pPr marL="0" marR="0" lvl="0" indent="0" algn="l" rtl="0">
              <a:spcBef>
                <a:spcPts val="0"/>
              </a:spcBef>
              <a:spcAft>
                <a:spcPts val="0"/>
              </a:spcAft>
              <a:buNone/>
            </a:pPr>
            <a:endParaRPr sz="1100" b="1" dirty="0">
              <a:solidFill>
                <a:schemeClr val="lt1"/>
              </a:solidFill>
              <a:latin typeface="Verdana"/>
              <a:ea typeface="Verdana"/>
              <a:cs typeface="Verdana"/>
              <a:sym typeface="Verdana"/>
            </a:endParaRPr>
          </a:p>
          <a:p>
            <a:pPr marL="0" marR="0" lvl="0" indent="0" algn="l" rtl="0">
              <a:spcBef>
                <a:spcPts val="0"/>
              </a:spcBef>
              <a:spcAft>
                <a:spcPts val="0"/>
              </a:spcAft>
              <a:buNone/>
            </a:pPr>
            <a:endParaRPr sz="1100" b="1" dirty="0">
              <a:solidFill>
                <a:schemeClr val="lt1"/>
              </a:solidFill>
              <a:latin typeface="Verdana"/>
              <a:ea typeface="Verdana"/>
              <a:cs typeface="Verdana"/>
              <a:sym typeface="Verdana"/>
            </a:endParaRPr>
          </a:p>
          <a:p>
            <a:pPr marL="0" marR="0" lvl="0" indent="0" algn="l" rtl="0">
              <a:spcBef>
                <a:spcPts val="0"/>
              </a:spcBef>
              <a:spcAft>
                <a:spcPts val="0"/>
              </a:spcAft>
              <a:buNone/>
            </a:pPr>
            <a:endParaRPr sz="1100" b="1" dirty="0">
              <a:solidFill>
                <a:schemeClr val="lt1"/>
              </a:solidFill>
              <a:latin typeface="Verdana"/>
              <a:ea typeface="Verdana"/>
              <a:cs typeface="Verdana"/>
              <a:sym typeface="Verdana"/>
            </a:endParaRPr>
          </a:p>
        </p:txBody>
      </p:sp>
      <p:sp>
        <p:nvSpPr>
          <p:cNvPr id="300" name="Google Shape;300;p45"/>
          <p:cNvSpPr txBox="1"/>
          <p:nvPr/>
        </p:nvSpPr>
        <p:spPr>
          <a:xfrm>
            <a:off x="3606800" y="2098841"/>
            <a:ext cx="1879500" cy="1108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a:solidFill>
                  <a:schemeClr val="lt1"/>
                </a:solidFill>
                <a:latin typeface="Verdana"/>
                <a:ea typeface="Verdana"/>
                <a:cs typeface="Verdana"/>
                <a:sym typeface="Verdana"/>
              </a:rPr>
              <a:t>Growth</a:t>
            </a:r>
            <a:endParaRPr/>
          </a:p>
          <a:p>
            <a:pPr marL="0" marR="0" lvl="0" indent="0" algn="l" rtl="0">
              <a:spcBef>
                <a:spcPts val="0"/>
              </a:spcBef>
              <a:spcAft>
                <a:spcPts val="0"/>
              </a:spcAft>
              <a:buNone/>
            </a:pPr>
            <a:endParaRPr/>
          </a:p>
          <a:p>
            <a:pPr marL="0" marR="0" lvl="0" indent="0" algn="l" rtl="0">
              <a:spcBef>
                <a:spcPts val="0"/>
              </a:spcBef>
              <a:spcAft>
                <a:spcPts val="0"/>
              </a:spcAft>
              <a:buNone/>
            </a:pPr>
            <a:endParaRPr/>
          </a:p>
          <a:p>
            <a:pPr marL="0" marR="0" lvl="0" indent="0" algn="l" rtl="0">
              <a:spcBef>
                <a:spcPts val="0"/>
              </a:spcBef>
              <a:spcAft>
                <a:spcPts val="0"/>
              </a:spcAft>
              <a:buNone/>
            </a:pPr>
            <a:r>
              <a:rPr lang="en-GB" sz="1100" b="1">
                <a:solidFill>
                  <a:schemeClr val="lt1"/>
                </a:solidFill>
                <a:latin typeface="Verdana"/>
                <a:ea typeface="Verdana"/>
                <a:cs typeface="Verdana"/>
                <a:sym typeface="Verdana"/>
              </a:rPr>
              <a:t>5-year growth of the Profitability factors</a:t>
            </a:r>
            <a:endParaRPr sz="1100"/>
          </a:p>
        </p:txBody>
      </p:sp>
      <p:sp>
        <p:nvSpPr>
          <p:cNvPr id="301" name="Google Shape;301;p45"/>
          <p:cNvSpPr txBox="1"/>
          <p:nvPr/>
        </p:nvSpPr>
        <p:spPr>
          <a:xfrm>
            <a:off x="6184900" y="2098841"/>
            <a:ext cx="1879500" cy="1323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a:solidFill>
                  <a:schemeClr val="lt1"/>
                </a:solidFill>
                <a:latin typeface="Verdana"/>
                <a:ea typeface="Verdana"/>
                <a:cs typeface="Verdana"/>
                <a:sym typeface="Verdana"/>
              </a:rPr>
              <a:t>Safety</a:t>
            </a:r>
            <a:endParaRPr/>
          </a:p>
          <a:p>
            <a:pPr marL="0" marR="0" lvl="0" indent="0" algn="l" rtl="0">
              <a:spcBef>
                <a:spcPts val="1800"/>
              </a:spcBef>
              <a:spcAft>
                <a:spcPts val="0"/>
              </a:spcAft>
              <a:buNone/>
            </a:pPr>
            <a:endParaRPr sz="1600">
              <a:solidFill>
                <a:schemeClr val="lt1"/>
              </a:solidFill>
              <a:latin typeface="Verdana"/>
              <a:ea typeface="Verdana"/>
              <a:cs typeface="Verdana"/>
              <a:sym typeface="Verdana"/>
            </a:endParaRPr>
          </a:p>
          <a:p>
            <a:pPr marL="0" marR="0" lvl="0" indent="0" algn="l" rtl="0">
              <a:spcBef>
                <a:spcPts val="0"/>
              </a:spcBef>
              <a:spcAft>
                <a:spcPts val="0"/>
              </a:spcAft>
              <a:buNone/>
            </a:pPr>
            <a:r>
              <a:rPr lang="en-GB" sz="1100" b="1">
                <a:solidFill>
                  <a:schemeClr val="lt1"/>
                </a:solidFill>
                <a:latin typeface="Verdana"/>
                <a:ea typeface="Verdana"/>
                <a:cs typeface="Verdana"/>
                <a:sym typeface="Verdana"/>
              </a:rPr>
              <a:t>Debt-to-Equity Ratio Earnings Volatility</a:t>
            </a:r>
            <a:endParaRPr sz="1100" b="1">
              <a:solidFill>
                <a:schemeClr val="lt1"/>
              </a:solidFill>
              <a:latin typeface="Verdana"/>
              <a:ea typeface="Verdana"/>
              <a:cs typeface="Verdana"/>
              <a:sym typeface="Verdana"/>
            </a:endParaRPr>
          </a:p>
          <a:p>
            <a:pPr marL="0" marR="0" lvl="0" indent="0" algn="l" rtl="0">
              <a:spcBef>
                <a:spcPts val="0"/>
              </a:spcBef>
              <a:spcAft>
                <a:spcPts val="0"/>
              </a:spcAft>
              <a:buNone/>
            </a:pPr>
            <a:r>
              <a:rPr lang="en-GB" sz="1100" b="1">
                <a:solidFill>
                  <a:schemeClr val="lt1"/>
                </a:solidFill>
                <a:latin typeface="Verdana"/>
                <a:ea typeface="Verdana"/>
                <a:cs typeface="Verdana"/>
                <a:sym typeface="Verdana"/>
              </a:rPr>
              <a:t>Altman Z-score</a:t>
            </a:r>
            <a:endParaRPr sz="1100"/>
          </a:p>
        </p:txBody>
      </p:sp>
      <p:sp>
        <p:nvSpPr>
          <p:cNvPr id="302" name="Google Shape;302;p45"/>
          <p:cNvSpPr txBox="1">
            <a:spLocks noGrp="1"/>
          </p:cNvSpPr>
          <p:nvPr>
            <p:ph type="body" idx="1"/>
          </p:nvPr>
        </p:nvSpPr>
        <p:spPr>
          <a:xfrm>
            <a:off x="628650" y="742400"/>
            <a:ext cx="7886700" cy="1078500"/>
          </a:xfrm>
          <a:prstGeom prst="rect">
            <a:avLst/>
          </a:prstGeom>
          <a:noFill/>
          <a:ln>
            <a:noFill/>
          </a:ln>
        </p:spPr>
        <p:txBody>
          <a:bodyPr spcFirstLastPara="1" wrap="square" lIns="91425" tIns="45700" rIns="91425" bIns="45700" anchor="t" anchorCtr="0">
            <a:noAutofit/>
          </a:bodyPr>
          <a:lstStyle/>
          <a:p>
            <a:pPr marL="0" lvl="0" indent="0" algn="l" rtl="0">
              <a:spcBef>
                <a:spcPts val="1000"/>
              </a:spcBef>
              <a:spcAft>
                <a:spcPts val="0"/>
              </a:spcAft>
              <a:buNone/>
            </a:pPr>
            <a:r>
              <a:rPr lang="en-GB" sz="1200" b="1"/>
              <a:t>Quality Factors</a:t>
            </a:r>
            <a:r>
              <a:rPr lang="en-GB" sz="1200"/>
              <a:t> </a:t>
            </a:r>
            <a:endParaRPr sz="1200"/>
          </a:p>
          <a:p>
            <a:pPr marL="457200" lvl="0" indent="-304800" algn="l" rtl="0">
              <a:spcBef>
                <a:spcPts val="1000"/>
              </a:spcBef>
              <a:spcAft>
                <a:spcPts val="0"/>
              </a:spcAft>
              <a:buClr>
                <a:schemeClr val="dk1"/>
              </a:buClr>
              <a:buSzPts val="1200"/>
              <a:buChar char="●"/>
            </a:pPr>
            <a:r>
              <a:rPr lang="en-GB" sz="1200">
                <a:solidFill>
                  <a:schemeClr val="dk1"/>
                </a:solidFill>
              </a:rPr>
              <a:t>Profitability: Measures a company's ability to generate profits from its operations</a:t>
            </a:r>
            <a:endParaRPr sz="1200">
              <a:solidFill>
                <a:schemeClr val="dk1"/>
              </a:solidFill>
            </a:endParaRPr>
          </a:p>
          <a:p>
            <a:pPr marL="457200" lvl="0" indent="-304800" algn="l" rtl="0">
              <a:spcBef>
                <a:spcPts val="0"/>
              </a:spcBef>
              <a:spcAft>
                <a:spcPts val="0"/>
              </a:spcAft>
              <a:buClr>
                <a:schemeClr val="dk1"/>
              </a:buClr>
              <a:buSzPts val="1200"/>
              <a:buChar char="●"/>
            </a:pPr>
            <a:r>
              <a:rPr lang="en-GB" sz="1200">
                <a:solidFill>
                  <a:schemeClr val="dk1"/>
                </a:solidFill>
              </a:rPr>
              <a:t>Growth: Assesses a company's potential for future expansion and past earnings growth</a:t>
            </a:r>
            <a:endParaRPr sz="1200">
              <a:solidFill>
                <a:schemeClr val="dk1"/>
              </a:solidFill>
            </a:endParaRPr>
          </a:p>
          <a:p>
            <a:pPr marL="457200" lvl="0" indent="-304800" algn="l" rtl="0">
              <a:spcBef>
                <a:spcPts val="0"/>
              </a:spcBef>
              <a:spcAft>
                <a:spcPts val="0"/>
              </a:spcAft>
              <a:buClr>
                <a:schemeClr val="dk1"/>
              </a:buClr>
              <a:buSzPts val="1200"/>
              <a:buChar char="●"/>
            </a:pPr>
            <a:r>
              <a:rPr lang="en-GB" sz="1200">
                <a:solidFill>
                  <a:schemeClr val="dk1"/>
                </a:solidFill>
              </a:rPr>
              <a:t>Safety: Evaluates the financial stability and risk associated with a company</a:t>
            </a:r>
            <a:endParaRPr sz="12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6"/>
          <p:cNvSpPr txBox="1">
            <a:spLocks noGrp="1"/>
          </p:cNvSpPr>
          <p:nvPr>
            <p:ph type="body" idx="1"/>
          </p:nvPr>
        </p:nvSpPr>
        <p:spPr>
          <a:xfrm>
            <a:off x="628650" y="798425"/>
            <a:ext cx="7886700" cy="3833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1200"/>
              <a:buNone/>
            </a:pPr>
            <a:r>
              <a:rPr lang="en-GB" sz="1100" b="1" dirty="0"/>
              <a:t>Z-Score Calculation</a:t>
            </a:r>
            <a:endParaRPr sz="1700" b="1" dirty="0"/>
          </a:p>
          <a:p>
            <a:pPr marL="171450" lvl="0" indent="-95250" algn="l" rtl="0">
              <a:spcBef>
                <a:spcPts val="1000"/>
              </a:spcBef>
              <a:spcAft>
                <a:spcPts val="0"/>
              </a:spcAft>
              <a:buNone/>
            </a:pPr>
            <a:r>
              <a:rPr lang="en-GB" sz="1100" dirty="0">
                <a:solidFill>
                  <a:schemeClr val="dk1"/>
                </a:solidFill>
              </a:rPr>
              <a:t>  We rank each stocks cross-sectionally on annual rebalancing date (June 30th) on various metrics of profitability, growth, and safety factors and calculate the rank z-scores of each stock for different quality metrics.</a:t>
            </a:r>
            <a:endParaRPr sz="1100" dirty="0">
              <a:solidFill>
                <a:schemeClr val="dk1"/>
              </a:solidFill>
            </a:endParaRPr>
          </a:p>
          <a:p>
            <a:pPr marL="171450" lvl="0" indent="-95250" algn="l" rtl="0">
              <a:spcBef>
                <a:spcPts val="1000"/>
              </a:spcBef>
              <a:spcAft>
                <a:spcPts val="0"/>
              </a:spcAft>
              <a:buNone/>
            </a:pPr>
            <a:r>
              <a:rPr lang="en-GB" sz="1100" dirty="0">
                <a:solidFill>
                  <a:schemeClr val="dk1"/>
                </a:solidFill>
              </a:rPr>
              <a:t> </a:t>
            </a:r>
            <a:r>
              <a:rPr lang="en-GB" sz="1100" dirty="0" err="1">
                <a:solidFill>
                  <a:schemeClr val="dk1"/>
                </a:solidFill>
              </a:rPr>
              <a:t>rx</a:t>
            </a:r>
            <a:r>
              <a:rPr lang="en-GB" sz="1100" dirty="0">
                <a:solidFill>
                  <a:schemeClr val="dk1"/>
                </a:solidFill>
              </a:rPr>
              <a:t> = rank(x); </a:t>
            </a:r>
            <a:r>
              <a:rPr lang="en-GB" sz="1100" dirty="0" err="1">
                <a:solidFill>
                  <a:schemeClr val="dk1"/>
                </a:solidFill>
              </a:rPr>
              <a:t>zx</a:t>
            </a:r>
            <a:r>
              <a:rPr lang="en-GB" sz="1100" dirty="0">
                <a:solidFill>
                  <a:schemeClr val="dk1"/>
                </a:solidFill>
              </a:rPr>
              <a:t> = (</a:t>
            </a:r>
            <a:r>
              <a:rPr lang="en-GB" sz="1100" dirty="0" err="1">
                <a:solidFill>
                  <a:schemeClr val="dk1"/>
                </a:solidFill>
              </a:rPr>
              <a:t>rx</a:t>
            </a:r>
            <a:r>
              <a:rPr lang="en-GB" sz="1100" dirty="0">
                <a:solidFill>
                  <a:schemeClr val="dk1"/>
                </a:solidFill>
              </a:rPr>
              <a:t> - mean(</a:t>
            </a:r>
            <a:r>
              <a:rPr lang="en-GB" sz="1100" dirty="0" err="1">
                <a:solidFill>
                  <a:schemeClr val="dk1"/>
                </a:solidFill>
              </a:rPr>
              <a:t>rx</a:t>
            </a:r>
            <a:r>
              <a:rPr lang="en-GB" sz="1100" dirty="0">
                <a:solidFill>
                  <a:schemeClr val="dk1"/>
                </a:solidFill>
              </a:rPr>
              <a:t>)) / std(</a:t>
            </a:r>
            <a:r>
              <a:rPr lang="en-GB" sz="1100" dirty="0" err="1">
                <a:solidFill>
                  <a:schemeClr val="dk1"/>
                </a:solidFill>
              </a:rPr>
              <a:t>rx</a:t>
            </a:r>
            <a:r>
              <a:rPr lang="en-GB" sz="1100" dirty="0">
                <a:solidFill>
                  <a:schemeClr val="dk1"/>
                </a:solidFill>
              </a:rPr>
              <a:t>)</a:t>
            </a:r>
            <a:endParaRPr sz="1100" dirty="0">
              <a:solidFill>
                <a:schemeClr val="dk1"/>
              </a:solidFill>
            </a:endParaRPr>
          </a:p>
          <a:p>
            <a:pPr marL="457200" lvl="0" indent="-298450" algn="l" rtl="0">
              <a:spcBef>
                <a:spcPts val="1000"/>
              </a:spcBef>
              <a:spcAft>
                <a:spcPts val="0"/>
              </a:spcAft>
              <a:buClr>
                <a:schemeClr val="dk1"/>
              </a:buClr>
              <a:buSzPts val="1100"/>
              <a:buChar char="●"/>
            </a:pPr>
            <a:r>
              <a:rPr lang="en-GB" sz="1100" dirty="0">
                <a:solidFill>
                  <a:schemeClr val="dk1"/>
                </a:solidFill>
              </a:rPr>
              <a:t>Average rank Z-Scores for each of the factors. Within each factor, calculate factor rank z-scores by averaging metrics rank z-scores </a:t>
            </a:r>
            <a:endParaRPr sz="1100" dirty="0">
              <a:solidFill>
                <a:schemeClr val="dk1"/>
              </a:solidFill>
            </a:endParaRPr>
          </a:p>
          <a:p>
            <a:pPr marL="171450" marR="0" lvl="0" indent="-95250" algn="l" rtl="0">
              <a:lnSpc>
                <a:spcPct val="90000"/>
              </a:lnSpc>
              <a:spcBef>
                <a:spcPts val="1000"/>
              </a:spcBef>
              <a:spcAft>
                <a:spcPts val="0"/>
              </a:spcAft>
              <a:buNone/>
            </a:pPr>
            <a:r>
              <a:rPr lang="en-GB" sz="1100" b="1" dirty="0"/>
              <a:t>Combining Z-Scores</a:t>
            </a:r>
            <a:endParaRPr sz="1100" b="1" dirty="0"/>
          </a:p>
          <a:p>
            <a:pPr marL="171450" marR="0" lvl="0" indent="-95250" algn="l" rtl="0">
              <a:lnSpc>
                <a:spcPct val="90000"/>
              </a:lnSpc>
              <a:spcBef>
                <a:spcPts val="1000"/>
              </a:spcBef>
              <a:spcAft>
                <a:spcPts val="0"/>
              </a:spcAft>
              <a:buNone/>
            </a:pPr>
            <a:r>
              <a:rPr lang="en-GB" sz="1100" dirty="0">
                <a:solidFill>
                  <a:schemeClr val="dk1"/>
                </a:solidFill>
              </a:rPr>
              <a:t>  The combined quality score (Q) is an aggregate measure that averages standardized rank z-scores for Profitability, Growth, and Safety factors.</a:t>
            </a:r>
            <a:endParaRPr sz="1100" dirty="0">
              <a:solidFill>
                <a:schemeClr val="dk1"/>
              </a:solidFill>
            </a:endParaRPr>
          </a:p>
          <a:p>
            <a:pPr marL="171450" marR="0" lvl="0" indent="-95250" algn="l" rtl="0">
              <a:lnSpc>
                <a:spcPct val="90000"/>
              </a:lnSpc>
              <a:spcBef>
                <a:spcPts val="1000"/>
              </a:spcBef>
              <a:spcAft>
                <a:spcPts val="0"/>
              </a:spcAft>
              <a:buNone/>
            </a:pPr>
            <a:r>
              <a:rPr lang="en-GB" sz="1100" b="1" dirty="0"/>
              <a:t>Ranking and Portfolio Construction</a:t>
            </a:r>
            <a:endParaRPr sz="1100" b="1" dirty="0"/>
          </a:p>
          <a:p>
            <a:pPr marL="457200" marR="0" lvl="0" indent="-298450" algn="l" rtl="0">
              <a:lnSpc>
                <a:spcPct val="90000"/>
              </a:lnSpc>
              <a:spcBef>
                <a:spcPts val="1000"/>
              </a:spcBef>
              <a:spcAft>
                <a:spcPts val="0"/>
              </a:spcAft>
              <a:buClr>
                <a:schemeClr val="dk1"/>
              </a:buClr>
              <a:buSzPts val="1100"/>
              <a:buChar char="●"/>
            </a:pPr>
            <a:r>
              <a:rPr lang="en-GB" sz="1100" dirty="0">
                <a:solidFill>
                  <a:schemeClr val="dk1"/>
                </a:solidFill>
              </a:rPr>
              <a:t>Stocks are placed in decile portfolios based on their combined quality rank z-scores.</a:t>
            </a:r>
            <a:endParaRPr sz="1100" dirty="0">
              <a:solidFill>
                <a:schemeClr val="dk1"/>
              </a:solidFill>
            </a:endParaRPr>
          </a:p>
          <a:p>
            <a:pPr marL="457200" marR="0" lvl="0" indent="-298450" algn="l" rtl="0">
              <a:lnSpc>
                <a:spcPct val="90000"/>
              </a:lnSpc>
              <a:spcBef>
                <a:spcPts val="0"/>
              </a:spcBef>
              <a:spcAft>
                <a:spcPts val="0"/>
              </a:spcAft>
              <a:buClr>
                <a:schemeClr val="dk1"/>
              </a:buClr>
              <a:buSzPts val="1100"/>
              <a:buChar char="●"/>
            </a:pPr>
            <a:r>
              <a:rPr lang="en-GB" sz="1100" dirty="0">
                <a:solidFill>
                  <a:schemeClr val="dk1"/>
                </a:solidFill>
              </a:rPr>
              <a:t>QMJ long-short portfolio is constructed as QMJ01-QMJ10 (value weighted monthly returns of stocks in 1st decile - value weighted monthly return of stocks in 10th decile).</a:t>
            </a:r>
            <a:endParaRPr sz="1100" dirty="0">
              <a:solidFill>
                <a:schemeClr val="dk1"/>
              </a:solidFill>
            </a:endParaRPr>
          </a:p>
          <a:p>
            <a:pPr marL="457200" marR="0" lvl="0" indent="-298450" algn="l" rtl="0">
              <a:lnSpc>
                <a:spcPct val="90000"/>
              </a:lnSpc>
              <a:spcBef>
                <a:spcPts val="0"/>
              </a:spcBef>
              <a:spcAft>
                <a:spcPts val="0"/>
              </a:spcAft>
              <a:buClr>
                <a:schemeClr val="dk1"/>
              </a:buClr>
              <a:buSzPts val="1100"/>
              <a:buChar char="●"/>
            </a:pPr>
            <a:r>
              <a:rPr lang="en-GB" sz="1100" dirty="0">
                <a:solidFill>
                  <a:schemeClr val="dk1"/>
                </a:solidFill>
              </a:rPr>
              <a:t>Quality decile portfolios are rebalanced every year in June based on accounting numbers of last fiscal year.</a:t>
            </a:r>
            <a:endParaRPr sz="1100" dirty="0">
              <a:solidFill>
                <a:schemeClr val="dk1"/>
              </a:solidFill>
            </a:endParaRPr>
          </a:p>
          <a:p>
            <a:pPr marL="171450" lvl="0" indent="-95250" algn="l" rtl="0">
              <a:spcBef>
                <a:spcPts val="1000"/>
              </a:spcBef>
              <a:spcAft>
                <a:spcPts val="0"/>
              </a:spcAft>
              <a:buNone/>
            </a:pPr>
            <a:endParaRPr sz="1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7"/>
          <p:cNvSpPr txBox="1">
            <a:spLocks noGrp="1"/>
          </p:cNvSpPr>
          <p:nvPr>
            <p:ph type="title"/>
          </p:nvPr>
        </p:nvSpPr>
        <p:spPr>
          <a:xfrm>
            <a:off x="639234" y="705759"/>
            <a:ext cx="7865400" cy="461700"/>
          </a:xfrm>
          <a:prstGeom prst="rect">
            <a:avLst/>
          </a:prstGeom>
          <a:noFill/>
          <a:ln>
            <a:noFill/>
          </a:ln>
        </p:spPr>
        <p:txBody>
          <a:bodyPr spcFirstLastPara="1" wrap="square" lIns="182875" tIns="91425" rIns="91425" bIns="73150" anchor="t" anchorCtr="0">
            <a:noAutofit/>
          </a:bodyPr>
          <a:lstStyle/>
          <a:p>
            <a:pPr marL="0" lvl="0" indent="0" algn="ctr" rtl="0">
              <a:lnSpc>
                <a:spcPct val="90000"/>
              </a:lnSpc>
              <a:spcBef>
                <a:spcPts val="0"/>
              </a:spcBef>
              <a:spcAft>
                <a:spcPts val="0"/>
              </a:spcAft>
              <a:buClr>
                <a:schemeClr val="dk1"/>
              </a:buClr>
              <a:buSzPts val="2200"/>
              <a:buFont typeface="Verdana"/>
              <a:buNone/>
            </a:pPr>
            <a:r>
              <a:rPr lang="en-GB"/>
              <a:t>Quality Decile portfolios performance</a:t>
            </a:r>
            <a:endParaRPr/>
          </a:p>
        </p:txBody>
      </p:sp>
      <p:pic>
        <p:nvPicPr>
          <p:cNvPr id="313" name="Google Shape;313;p47"/>
          <p:cNvPicPr preferRelativeResize="0"/>
          <p:nvPr/>
        </p:nvPicPr>
        <p:blipFill>
          <a:blip r:embed="rId3">
            <a:alphaModFix/>
          </a:blip>
          <a:stretch>
            <a:fillRect/>
          </a:stretch>
        </p:blipFill>
        <p:spPr>
          <a:xfrm>
            <a:off x="848575" y="2082787"/>
            <a:ext cx="7446850" cy="9779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8"/>
          <p:cNvSpPr txBox="1">
            <a:spLocks noGrp="1"/>
          </p:cNvSpPr>
          <p:nvPr>
            <p:ph type="title"/>
          </p:nvPr>
        </p:nvSpPr>
        <p:spPr>
          <a:xfrm>
            <a:off x="639234" y="705759"/>
            <a:ext cx="7865533" cy="461665"/>
          </a:xfrm>
          <a:prstGeom prst="rect">
            <a:avLst/>
          </a:prstGeom>
          <a:noFill/>
          <a:ln>
            <a:noFill/>
          </a:ln>
        </p:spPr>
        <p:txBody>
          <a:bodyPr spcFirstLastPara="1" wrap="square" lIns="182875" tIns="91425" rIns="91425" bIns="73150" anchor="t" anchorCtr="0">
            <a:noAutofit/>
          </a:bodyPr>
          <a:lstStyle/>
          <a:p>
            <a:pPr marL="0" lvl="0" indent="0" algn="ctr" rtl="0">
              <a:lnSpc>
                <a:spcPct val="90000"/>
              </a:lnSpc>
              <a:spcBef>
                <a:spcPts val="0"/>
              </a:spcBef>
              <a:spcAft>
                <a:spcPts val="0"/>
              </a:spcAft>
              <a:buClr>
                <a:schemeClr val="dk1"/>
              </a:buClr>
              <a:buSzPts val="2200"/>
              <a:buFont typeface="Verdana"/>
              <a:buNone/>
            </a:pPr>
            <a:r>
              <a:rPr lang="en-GB"/>
              <a:t>QMJ strategy vs Fama-French Factors</a:t>
            </a:r>
            <a:endParaRPr/>
          </a:p>
        </p:txBody>
      </p:sp>
      <p:pic>
        <p:nvPicPr>
          <p:cNvPr id="319" name="Google Shape;319;p48"/>
          <p:cNvPicPr preferRelativeResize="0"/>
          <p:nvPr/>
        </p:nvPicPr>
        <p:blipFill>
          <a:blip r:embed="rId3">
            <a:alphaModFix/>
          </a:blip>
          <a:stretch>
            <a:fillRect/>
          </a:stretch>
        </p:blipFill>
        <p:spPr>
          <a:xfrm>
            <a:off x="1452562" y="1450148"/>
            <a:ext cx="6238875" cy="18002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9"/>
          <p:cNvSpPr txBox="1">
            <a:spLocks noGrp="1"/>
          </p:cNvSpPr>
          <p:nvPr>
            <p:ph type="body" idx="1"/>
          </p:nvPr>
        </p:nvSpPr>
        <p:spPr>
          <a:xfrm>
            <a:off x="628650" y="798425"/>
            <a:ext cx="7886700" cy="38337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GB" sz="1100" b="1" dirty="0"/>
              <a:t>Alpha vs </a:t>
            </a:r>
            <a:r>
              <a:rPr lang="en-GB" sz="1100" b="1" dirty="0" err="1"/>
              <a:t>fama-french</a:t>
            </a:r>
            <a:r>
              <a:rPr lang="en-GB" sz="1100" b="1" dirty="0"/>
              <a:t> four factor portfolio</a:t>
            </a:r>
            <a:endParaRPr sz="1100" dirty="0">
              <a:solidFill>
                <a:srgbClr val="000000"/>
              </a:solidFill>
              <a:latin typeface="Arial"/>
              <a:ea typeface="Arial"/>
              <a:cs typeface="Arial"/>
              <a:sym typeface="Arial"/>
            </a:endParaRPr>
          </a:p>
          <a:p>
            <a:pPr marL="171450" marR="0" lvl="0" indent="-95250" algn="l" rtl="0">
              <a:lnSpc>
                <a:spcPct val="90000"/>
              </a:lnSpc>
              <a:spcBef>
                <a:spcPts val="1200"/>
              </a:spcBef>
              <a:spcAft>
                <a:spcPts val="0"/>
              </a:spcAft>
              <a:buNone/>
            </a:pPr>
            <a:r>
              <a:rPr lang="en-GB" sz="1100" dirty="0">
                <a:solidFill>
                  <a:schemeClr val="dk1"/>
                </a:solidFill>
              </a:rPr>
              <a:t>To </a:t>
            </a:r>
            <a:r>
              <a:rPr lang="en-GB" sz="1100" dirty="0" err="1">
                <a:solidFill>
                  <a:schemeClr val="dk1"/>
                </a:solidFill>
              </a:rPr>
              <a:t>analyze</a:t>
            </a:r>
            <a:r>
              <a:rPr lang="en-GB" sz="1100" dirty="0">
                <a:solidFill>
                  <a:schemeClr val="dk1"/>
                </a:solidFill>
              </a:rPr>
              <a:t> the alpha and information ratio of QMJ strategy, we use a multi-factor regression model.</a:t>
            </a:r>
            <a:endParaRPr sz="1100" dirty="0">
              <a:solidFill>
                <a:schemeClr val="dk1"/>
              </a:solidFill>
            </a:endParaRPr>
          </a:p>
          <a:p>
            <a:pPr marL="171450" marR="0" lvl="0" indent="-95250" algn="l" rtl="0">
              <a:lnSpc>
                <a:spcPct val="90000"/>
              </a:lnSpc>
              <a:spcBef>
                <a:spcPts val="1000"/>
              </a:spcBef>
              <a:spcAft>
                <a:spcPts val="0"/>
              </a:spcAft>
              <a:buNone/>
            </a:pPr>
            <a:r>
              <a:rPr lang="en-GB" sz="1100" dirty="0">
                <a:solidFill>
                  <a:schemeClr val="dk1"/>
                </a:solidFill>
              </a:rPr>
              <a:t>Model Equation: QMJ = α + β1⋅MKT + β2⋅SMB + β3⋅HML + β4⋅UMD + ϵ</a:t>
            </a:r>
            <a:r>
              <a:rPr lang="en-GB" sz="1100" dirty="0" err="1">
                <a:solidFill>
                  <a:schemeClr val="dk1"/>
                </a:solidFill>
              </a:rPr>
              <a:t>i</a:t>
            </a:r>
            <a:endParaRPr sz="1100" dirty="0">
              <a:solidFill>
                <a:schemeClr val="dk1"/>
              </a:solidFill>
            </a:endParaRPr>
          </a:p>
          <a:p>
            <a:pPr marL="171450" lvl="0" indent="-95250" algn="l" rtl="0">
              <a:spcBef>
                <a:spcPts val="1000"/>
              </a:spcBef>
              <a:spcAft>
                <a:spcPts val="0"/>
              </a:spcAft>
              <a:buNone/>
            </a:pPr>
            <a:r>
              <a:rPr lang="en-GB" sz="1100" dirty="0">
                <a:solidFill>
                  <a:schemeClr val="dk1"/>
                </a:solidFill>
              </a:rPr>
              <a:t>QMJ: Quality Minus Junk factor (QMJ long-short portfolio returns, QMJ01-QMJ10)</a:t>
            </a:r>
            <a:endParaRPr sz="1100" b="0" dirty="0">
              <a:solidFill>
                <a:schemeClr val="dk1"/>
              </a:solidFill>
            </a:endParaRPr>
          </a:p>
          <a:p>
            <a:pPr marL="171450" marR="0" lvl="0" indent="-95250" algn="l" rtl="0">
              <a:lnSpc>
                <a:spcPct val="90000"/>
              </a:lnSpc>
              <a:spcBef>
                <a:spcPts val="1000"/>
              </a:spcBef>
              <a:spcAft>
                <a:spcPts val="0"/>
              </a:spcAft>
              <a:buNone/>
            </a:pPr>
            <a:r>
              <a:rPr lang="en-GB" sz="1100" b="0" dirty="0">
                <a:solidFill>
                  <a:schemeClr val="dk1"/>
                </a:solidFill>
              </a:rPr>
              <a:t>alpha: Intercept</a:t>
            </a:r>
            <a:r>
              <a:rPr lang="en-GB" sz="1100" dirty="0">
                <a:solidFill>
                  <a:schemeClr val="dk1"/>
                </a:solidFill>
              </a:rPr>
              <a:t> of Regression</a:t>
            </a:r>
            <a:endParaRPr sz="1100" b="0" dirty="0">
              <a:solidFill>
                <a:schemeClr val="dk1"/>
              </a:solidFill>
            </a:endParaRPr>
          </a:p>
          <a:p>
            <a:pPr marL="171450" marR="0" lvl="0" indent="-95250" algn="l" rtl="0">
              <a:lnSpc>
                <a:spcPct val="90000"/>
              </a:lnSpc>
              <a:spcBef>
                <a:spcPts val="1000"/>
              </a:spcBef>
              <a:spcAft>
                <a:spcPts val="0"/>
              </a:spcAft>
              <a:buNone/>
            </a:pPr>
            <a:r>
              <a:rPr lang="en-GB" sz="1100" b="0" dirty="0">
                <a:solidFill>
                  <a:schemeClr val="dk1"/>
                </a:solidFill>
              </a:rPr>
              <a:t>MKT: Market factor (market excess return)</a:t>
            </a:r>
            <a:endParaRPr sz="1100" b="0" dirty="0">
              <a:solidFill>
                <a:schemeClr val="dk1"/>
              </a:solidFill>
            </a:endParaRPr>
          </a:p>
          <a:p>
            <a:pPr marL="171450" marR="0" lvl="0" indent="-95250" algn="l" rtl="0">
              <a:lnSpc>
                <a:spcPct val="90000"/>
              </a:lnSpc>
              <a:spcBef>
                <a:spcPts val="1000"/>
              </a:spcBef>
              <a:spcAft>
                <a:spcPts val="0"/>
              </a:spcAft>
              <a:buNone/>
            </a:pPr>
            <a:r>
              <a:rPr lang="en-GB" sz="1100" b="0" dirty="0">
                <a:solidFill>
                  <a:schemeClr val="dk1"/>
                </a:solidFill>
              </a:rPr>
              <a:t>SMB: Size factor (Small Minus Big)</a:t>
            </a:r>
            <a:endParaRPr sz="1100" b="0" dirty="0">
              <a:solidFill>
                <a:schemeClr val="dk1"/>
              </a:solidFill>
            </a:endParaRPr>
          </a:p>
          <a:p>
            <a:pPr marL="171450" marR="0" lvl="0" indent="-95250" algn="l" rtl="0">
              <a:lnSpc>
                <a:spcPct val="90000"/>
              </a:lnSpc>
              <a:spcBef>
                <a:spcPts val="1000"/>
              </a:spcBef>
              <a:spcAft>
                <a:spcPts val="0"/>
              </a:spcAft>
              <a:buNone/>
            </a:pPr>
            <a:r>
              <a:rPr lang="en-GB" sz="1100" b="0" dirty="0">
                <a:solidFill>
                  <a:schemeClr val="dk1"/>
                </a:solidFill>
              </a:rPr>
              <a:t>HML: Value factor (High Minus Low)</a:t>
            </a:r>
            <a:endParaRPr sz="1100" b="0" dirty="0">
              <a:solidFill>
                <a:schemeClr val="dk1"/>
              </a:solidFill>
            </a:endParaRPr>
          </a:p>
          <a:p>
            <a:pPr marL="171450" marR="0" lvl="0" indent="-95250" algn="l" rtl="0">
              <a:lnSpc>
                <a:spcPct val="90000"/>
              </a:lnSpc>
              <a:spcBef>
                <a:spcPts val="1000"/>
              </a:spcBef>
              <a:spcAft>
                <a:spcPts val="0"/>
              </a:spcAft>
              <a:buNone/>
            </a:pPr>
            <a:r>
              <a:rPr lang="en-GB" sz="1100" dirty="0">
                <a:solidFill>
                  <a:schemeClr val="dk1"/>
                </a:solidFill>
              </a:rPr>
              <a:t>UMD: Momentum Factor (Up minus Down)</a:t>
            </a:r>
            <a:endParaRPr sz="1100" b="0" dirty="0">
              <a:solidFill>
                <a:schemeClr val="dk1"/>
              </a:solidFill>
            </a:endParaRPr>
          </a:p>
        </p:txBody>
      </p:sp>
      <p:pic>
        <p:nvPicPr>
          <p:cNvPr id="3" name="Picture 2">
            <a:extLst>
              <a:ext uri="{FF2B5EF4-FFF2-40B4-BE49-F238E27FC236}">
                <a16:creationId xmlns:a16="http://schemas.microsoft.com/office/drawing/2014/main" id="{72BD19D8-445C-4A02-B7C8-EC3661804165}"/>
              </a:ext>
            </a:extLst>
          </p:cNvPr>
          <p:cNvPicPr>
            <a:picLocks noChangeAspect="1"/>
          </p:cNvPicPr>
          <p:nvPr/>
        </p:nvPicPr>
        <p:blipFill>
          <a:blip r:embed="rId3"/>
          <a:stretch>
            <a:fillRect/>
          </a:stretch>
        </p:blipFill>
        <p:spPr>
          <a:xfrm>
            <a:off x="711124" y="3679855"/>
            <a:ext cx="2117933" cy="810113"/>
          </a:xfrm>
          <a:prstGeom prst="rect">
            <a:avLst/>
          </a:prstGeom>
        </p:spPr>
      </p:pic>
      <p:sp>
        <p:nvSpPr>
          <p:cNvPr id="7" name="TextBox 6">
            <a:extLst>
              <a:ext uri="{FF2B5EF4-FFF2-40B4-BE49-F238E27FC236}">
                <a16:creationId xmlns:a16="http://schemas.microsoft.com/office/drawing/2014/main" id="{2C5AE93E-6E2D-9CB8-1C10-8D430012B642}"/>
              </a:ext>
            </a:extLst>
          </p:cNvPr>
          <p:cNvSpPr txBox="1"/>
          <p:nvPr/>
        </p:nvSpPr>
        <p:spPr>
          <a:xfrm>
            <a:off x="749761" y="3457970"/>
            <a:ext cx="1798749" cy="261610"/>
          </a:xfrm>
          <a:prstGeom prst="rect">
            <a:avLst/>
          </a:prstGeom>
          <a:noFill/>
        </p:spPr>
        <p:txBody>
          <a:bodyPr wrap="square" rtlCol="0">
            <a:spAutoFit/>
          </a:bodyPr>
          <a:lstStyle/>
          <a:p>
            <a:r>
              <a:rPr lang="en-US" sz="1100" b="1" dirty="0">
                <a:latin typeface="Verdana" panose="020B0604030504040204" pitchFamily="34" charset="0"/>
                <a:ea typeface="Verdana" panose="020B0604030504040204" pitchFamily="34" charset="0"/>
              </a:rPr>
              <a:t>Betas</a:t>
            </a:r>
          </a:p>
        </p:txBody>
      </p:sp>
      <p:pic>
        <p:nvPicPr>
          <p:cNvPr id="5" name="Picture 4">
            <a:extLst>
              <a:ext uri="{FF2B5EF4-FFF2-40B4-BE49-F238E27FC236}">
                <a16:creationId xmlns:a16="http://schemas.microsoft.com/office/drawing/2014/main" id="{D8B53CE6-81C7-3176-951B-7EB94F107999}"/>
              </a:ext>
            </a:extLst>
          </p:cNvPr>
          <p:cNvPicPr>
            <a:picLocks noChangeAspect="1"/>
          </p:cNvPicPr>
          <p:nvPr/>
        </p:nvPicPr>
        <p:blipFill>
          <a:blip r:embed="rId4"/>
          <a:stretch>
            <a:fillRect/>
          </a:stretch>
        </p:blipFill>
        <p:spPr>
          <a:xfrm>
            <a:off x="4003891" y="3645511"/>
            <a:ext cx="2311054" cy="810113"/>
          </a:xfrm>
          <a:prstGeom prst="rect">
            <a:avLst/>
          </a:prstGeom>
        </p:spPr>
      </p:pic>
      <p:sp>
        <p:nvSpPr>
          <p:cNvPr id="8" name="TextBox 7">
            <a:extLst>
              <a:ext uri="{FF2B5EF4-FFF2-40B4-BE49-F238E27FC236}">
                <a16:creationId xmlns:a16="http://schemas.microsoft.com/office/drawing/2014/main" id="{CA569E2A-F6CE-977F-1045-B623CA68AAAA}"/>
              </a:ext>
            </a:extLst>
          </p:cNvPr>
          <p:cNvSpPr txBox="1"/>
          <p:nvPr/>
        </p:nvSpPr>
        <p:spPr>
          <a:xfrm>
            <a:off x="4066945" y="3457970"/>
            <a:ext cx="1798749" cy="261610"/>
          </a:xfrm>
          <a:prstGeom prst="rect">
            <a:avLst/>
          </a:prstGeom>
          <a:noFill/>
        </p:spPr>
        <p:txBody>
          <a:bodyPr wrap="square" rtlCol="0">
            <a:spAutoFit/>
          </a:bodyPr>
          <a:lstStyle/>
          <a:p>
            <a:r>
              <a:rPr lang="en-US" sz="1100" b="1" dirty="0">
                <a:latin typeface="Verdana" panose="020B0604030504040204" pitchFamily="34" charset="0"/>
                <a:ea typeface="Verdana" panose="020B0604030504040204" pitchFamily="34" charset="0"/>
              </a:rPr>
              <a:t>T-stats of Betas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0"/>
          <p:cNvSpPr txBox="1">
            <a:spLocks noGrp="1"/>
          </p:cNvSpPr>
          <p:nvPr>
            <p:ph type="title"/>
          </p:nvPr>
        </p:nvSpPr>
        <p:spPr>
          <a:xfrm>
            <a:off x="639234" y="705759"/>
            <a:ext cx="7865533" cy="461665"/>
          </a:xfrm>
          <a:prstGeom prst="rect">
            <a:avLst/>
          </a:prstGeom>
          <a:noFill/>
          <a:ln>
            <a:noFill/>
          </a:ln>
        </p:spPr>
        <p:txBody>
          <a:bodyPr spcFirstLastPara="1" wrap="square" lIns="182875" tIns="91425" rIns="91425" bIns="73150" anchor="t" anchorCtr="0">
            <a:noAutofit/>
          </a:bodyPr>
          <a:lstStyle/>
          <a:p>
            <a:pPr marL="0" lvl="0" indent="0" algn="ctr" rtl="0">
              <a:lnSpc>
                <a:spcPct val="90000"/>
              </a:lnSpc>
              <a:spcBef>
                <a:spcPts val="0"/>
              </a:spcBef>
              <a:spcAft>
                <a:spcPts val="0"/>
              </a:spcAft>
              <a:buClr>
                <a:schemeClr val="dk1"/>
              </a:buClr>
              <a:buSzPts val="2200"/>
              <a:buFont typeface="Verdana"/>
              <a:buNone/>
            </a:pPr>
            <a:r>
              <a:rPr lang="en-GB"/>
              <a:t>QMJ Performance vs 4 FF factors from Jan-1973 </a:t>
            </a:r>
            <a:endParaRPr/>
          </a:p>
        </p:txBody>
      </p:sp>
      <p:sp>
        <p:nvSpPr>
          <p:cNvPr id="330" name="Google Shape;330;p50"/>
          <p:cNvSpPr txBox="1">
            <a:spLocks noGrp="1"/>
          </p:cNvSpPr>
          <p:nvPr>
            <p:ph type="body" idx="1"/>
          </p:nvPr>
        </p:nvSpPr>
        <p:spPr>
          <a:xfrm>
            <a:off x="639234" y="1198293"/>
            <a:ext cx="7886700" cy="354113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dirty="0"/>
          </a:p>
          <a:p>
            <a:pPr marL="457200" lvl="0" indent="-304800" algn="l" rtl="0">
              <a:spcBef>
                <a:spcPts val="0"/>
              </a:spcBef>
              <a:spcAft>
                <a:spcPts val="0"/>
              </a:spcAft>
              <a:buClr>
                <a:schemeClr val="dk1"/>
              </a:buClr>
              <a:buSzPts val="1200"/>
              <a:buChar char="●"/>
            </a:pPr>
            <a:r>
              <a:rPr lang="en-GB" sz="1200" dirty="0">
                <a:solidFill>
                  <a:schemeClr val="dk1"/>
                </a:solidFill>
              </a:rPr>
              <a:t>Annualized Alpha</a:t>
            </a:r>
            <a:endParaRPr sz="1200" dirty="0">
              <a:solidFill>
                <a:schemeClr val="dk1"/>
              </a:solidFill>
            </a:endParaRPr>
          </a:p>
          <a:p>
            <a:pPr marL="914400" lvl="1" indent="-304800" algn="l" rtl="0">
              <a:spcBef>
                <a:spcPts val="0"/>
              </a:spcBef>
              <a:spcAft>
                <a:spcPts val="0"/>
              </a:spcAft>
              <a:buSzPts val="1200"/>
              <a:buChar char="○"/>
            </a:pPr>
            <a:r>
              <a:rPr lang="en-GB" sz="1200" b="0" dirty="0"/>
              <a:t>7% with a t-stat of </a:t>
            </a:r>
            <a:r>
              <a:rPr lang="en-GB" b="0" dirty="0"/>
              <a:t>3.5</a:t>
            </a:r>
            <a:r>
              <a:rPr lang="en-GB" sz="1200" b="0" dirty="0"/>
              <a:t> implying statistical significance and robustness of QMJ</a:t>
            </a:r>
            <a:endParaRPr sz="1200" b="0" dirty="0"/>
          </a:p>
          <a:p>
            <a:pPr marL="914400" lvl="1" indent="-304800" algn="l" rtl="0">
              <a:spcBef>
                <a:spcPts val="0"/>
              </a:spcBef>
              <a:spcAft>
                <a:spcPts val="0"/>
              </a:spcAft>
              <a:buSzPts val="1200"/>
              <a:buChar char="○"/>
            </a:pPr>
            <a:r>
              <a:rPr lang="en-GB" b="0" dirty="0"/>
              <a:t>The QMJ01 decile (top quality stocks) had the highest annualized excess return at 22.80%, while the QMJ10 decile (low-quality stocks) had annual return of 13.64%</a:t>
            </a:r>
            <a:endParaRPr b="0" dirty="0"/>
          </a:p>
          <a:p>
            <a:pPr marL="914400" lvl="1" indent="-304800" algn="l" rtl="0">
              <a:spcBef>
                <a:spcPts val="0"/>
              </a:spcBef>
              <a:spcAft>
                <a:spcPts val="0"/>
              </a:spcAft>
              <a:buSzPts val="1200"/>
              <a:buChar char="○"/>
            </a:pPr>
            <a:r>
              <a:rPr lang="en-GB" b="0" dirty="0"/>
              <a:t>The compensation over </a:t>
            </a:r>
            <a:r>
              <a:rPr lang="en-GB" b="0" dirty="0" err="1"/>
              <a:t>fama-french</a:t>
            </a:r>
            <a:r>
              <a:rPr lang="en-GB" b="0" dirty="0"/>
              <a:t> four factor portfolio as a source of risk premium</a:t>
            </a:r>
            <a:endParaRPr b="0" dirty="0"/>
          </a:p>
          <a:p>
            <a:pPr marL="457200" lvl="0" indent="-304800" algn="l" rtl="0">
              <a:spcBef>
                <a:spcPts val="0"/>
              </a:spcBef>
              <a:spcAft>
                <a:spcPts val="0"/>
              </a:spcAft>
              <a:buClr>
                <a:schemeClr val="dk1"/>
              </a:buClr>
              <a:buSzPts val="1200"/>
              <a:buChar char="●"/>
            </a:pPr>
            <a:r>
              <a:rPr lang="en-GB" sz="1200" dirty="0">
                <a:solidFill>
                  <a:schemeClr val="dk1"/>
                </a:solidFill>
              </a:rPr>
              <a:t>Information ratio: Annualized IR of 0.52 indicating QMJ strategy’s superior performance</a:t>
            </a:r>
            <a:endParaRPr sz="1200" dirty="0">
              <a:solidFill>
                <a:schemeClr val="dk1"/>
              </a:solidFill>
            </a:endParaRPr>
          </a:p>
          <a:p>
            <a:pPr marL="457200" lvl="0" indent="0" algn="l" rtl="0">
              <a:spcBef>
                <a:spcPts val="0"/>
              </a:spcBef>
              <a:spcAft>
                <a:spcPts val="0"/>
              </a:spcAft>
              <a:buNone/>
            </a:pPr>
            <a:endParaRPr sz="1200" dirty="0">
              <a:solidFill>
                <a:schemeClr val="dk1"/>
              </a:solidFill>
            </a:endParaRPr>
          </a:p>
          <a:p>
            <a:pPr marL="457200" lvl="0" indent="-304800" algn="l" rtl="0">
              <a:spcBef>
                <a:spcPts val="0"/>
              </a:spcBef>
              <a:spcAft>
                <a:spcPts val="0"/>
              </a:spcAft>
              <a:buClr>
                <a:schemeClr val="dk1"/>
              </a:buClr>
              <a:buSzPts val="1200"/>
              <a:buChar char="●"/>
            </a:pPr>
            <a:r>
              <a:rPr lang="en-GB" sz="1200" dirty="0">
                <a:solidFill>
                  <a:schemeClr val="dk1"/>
                </a:solidFill>
              </a:rPr>
              <a:t>Annualized returns: QMJ has highest annualized return (9.16%) vs other four FF factors.</a:t>
            </a:r>
            <a:endParaRPr sz="1200" dirty="0">
              <a:solidFill>
                <a:schemeClr val="dk1"/>
              </a:solidFill>
            </a:endParaRPr>
          </a:p>
          <a:p>
            <a:pPr marL="457200" lvl="0" indent="0" algn="l" rtl="0">
              <a:spcBef>
                <a:spcPts val="0"/>
              </a:spcBef>
              <a:spcAft>
                <a:spcPts val="0"/>
              </a:spcAft>
              <a:buNone/>
            </a:pPr>
            <a:endParaRPr sz="1200" dirty="0">
              <a:solidFill>
                <a:schemeClr val="dk1"/>
              </a:solidFill>
            </a:endParaRPr>
          </a:p>
          <a:p>
            <a:pPr marL="457200" lvl="0" indent="-304800" algn="l" rtl="0">
              <a:spcBef>
                <a:spcPts val="0"/>
              </a:spcBef>
              <a:spcAft>
                <a:spcPts val="0"/>
              </a:spcAft>
              <a:buClr>
                <a:schemeClr val="dk1"/>
              </a:buClr>
              <a:buSzPts val="1200"/>
              <a:buChar char="●"/>
            </a:pPr>
            <a:r>
              <a:rPr lang="en-GB" sz="1200" dirty="0">
                <a:solidFill>
                  <a:schemeClr val="dk1"/>
                </a:solidFill>
              </a:rPr>
              <a:t>Skewness: QMJ strategy had most positive skewness (+1.66) vs other strategies.</a:t>
            </a:r>
            <a:endParaRPr sz="1200" dirty="0">
              <a:solidFill>
                <a:schemeClr val="dk1"/>
              </a:solidFill>
            </a:endParaRPr>
          </a:p>
          <a:p>
            <a:pPr marL="457200" lvl="0" indent="0" algn="l" rtl="0">
              <a:spcBef>
                <a:spcPts val="0"/>
              </a:spcBef>
              <a:spcAft>
                <a:spcPts val="0"/>
              </a:spcAft>
              <a:buNone/>
            </a:pPr>
            <a:endParaRPr sz="1200" dirty="0">
              <a:solidFill>
                <a:schemeClr val="dk1"/>
              </a:solidFill>
            </a:endParaRPr>
          </a:p>
          <a:p>
            <a:pPr marL="457200" lvl="0" indent="-304800" algn="l" rtl="0">
              <a:spcBef>
                <a:spcPts val="0"/>
              </a:spcBef>
              <a:spcAft>
                <a:spcPts val="0"/>
              </a:spcAft>
              <a:buClr>
                <a:schemeClr val="dk1"/>
              </a:buClr>
              <a:buSzPts val="1200"/>
              <a:buChar char="●"/>
            </a:pPr>
            <a:r>
              <a:rPr lang="en-GB" sz="1200" dirty="0">
                <a:solidFill>
                  <a:schemeClr val="dk1"/>
                </a:solidFill>
              </a:rPr>
              <a:t>Sharpe Ratio: QMJ has highest Sharpe ratio of 0.55 among all strategies, followed by UMD (0.46)</a:t>
            </a:r>
            <a:endParaRPr sz="1200" dirty="0">
              <a:solidFill>
                <a:schemeClr val="dk1"/>
              </a:solidFill>
            </a:endParaRPr>
          </a:p>
          <a:p>
            <a:pPr marL="457200" lvl="0" indent="0" algn="l" rtl="0">
              <a:spcBef>
                <a:spcPts val="0"/>
              </a:spcBef>
              <a:spcAft>
                <a:spcPts val="0"/>
              </a:spcAft>
              <a:buNone/>
            </a:pPr>
            <a:endParaRPr sz="1200" dirty="0">
              <a:solidFill>
                <a:schemeClr val="dk1"/>
              </a:solidFill>
            </a:endParaRPr>
          </a:p>
          <a:p>
            <a:pPr marL="457200" lvl="0" indent="-304800" algn="l" rtl="0">
              <a:spcBef>
                <a:spcPts val="0"/>
              </a:spcBef>
              <a:spcAft>
                <a:spcPts val="0"/>
              </a:spcAft>
              <a:buClr>
                <a:schemeClr val="dk1"/>
              </a:buClr>
              <a:buSzPts val="1200"/>
              <a:buChar char="●"/>
            </a:pPr>
            <a:r>
              <a:rPr lang="en-GB" sz="1200" dirty="0">
                <a:solidFill>
                  <a:schemeClr val="dk1"/>
                </a:solidFill>
              </a:rPr>
              <a:t>Max drawdown: QMJ strategy has lowest max drawdown (40%) vs other factor strategies indicating superior capital preservation of QMJ vs </a:t>
            </a:r>
            <a:r>
              <a:rPr lang="en-GB" sz="1200" dirty="0" err="1">
                <a:solidFill>
                  <a:schemeClr val="dk1"/>
                </a:solidFill>
              </a:rPr>
              <a:t>fama</a:t>
            </a:r>
            <a:r>
              <a:rPr lang="en-GB" sz="1200" dirty="0">
                <a:solidFill>
                  <a:schemeClr val="dk1"/>
                </a:solidFill>
              </a:rPr>
              <a:t> </a:t>
            </a:r>
            <a:r>
              <a:rPr lang="en-GB" sz="1200" dirty="0" err="1">
                <a:solidFill>
                  <a:schemeClr val="dk1"/>
                </a:solidFill>
              </a:rPr>
              <a:t>french</a:t>
            </a:r>
            <a:r>
              <a:rPr lang="en-GB" sz="1200" dirty="0">
                <a:solidFill>
                  <a:schemeClr val="dk1"/>
                </a:solidFill>
              </a:rPr>
              <a:t> factors.</a:t>
            </a:r>
          </a:p>
          <a:p>
            <a:pPr marL="457200" lvl="0" indent="-304800" algn="l" rtl="0">
              <a:spcBef>
                <a:spcPts val="0"/>
              </a:spcBef>
              <a:spcAft>
                <a:spcPts val="0"/>
              </a:spcAft>
              <a:buClr>
                <a:schemeClr val="dk1"/>
              </a:buClr>
              <a:buSzPts val="1200"/>
              <a:buChar char="●"/>
            </a:pPr>
            <a:endParaRPr lang="en-GB" sz="1200" dirty="0">
              <a:solidFill>
                <a:schemeClr val="dk1"/>
              </a:solidFill>
            </a:endParaRPr>
          </a:p>
          <a:p>
            <a:pPr marL="457200" lvl="0" indent="-304800" algn="l" rtl="0">
              <a:spcBef>
                <a:spcPts val="0"/>
              </a:spcBef>
              <a:spcAft>
                <a:spcPts val="0"/>
              </a:spcAft>
              <a:buClr>
                <a:schemeClr val="dk1"/>
              </a:buClr>
              <a:buSzPts val="1200"/>
              <a:buChar char="●"/>
            </a:pPr>
            <a:r>
              <a:rPr lang="en-GB" sz="1200" dirty="0">
                <a:solidFill>
                  <a:schemeClr val="dk1"/>
                </a:solidFill>
              </a:rPr>
              <a:t>Beta: QMJ strategy has slight negative beta (-0.002) against market which indicates strategy should work well during market stress, which indeed is the case as seen by covid performance.</a:t>
            </a:r>
            <a:endParaRPr sz="1200" dirty="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Custom 9">
      <a:dk1>
        <a:srgbClr val="454741"/>
      </a:dk1>
      <a:lt1>
        <a:srgbClr val="FFFFFF"/>
      </a:lt1>
      <a:dk2>
        <a:srgbClr val="2B417C"/>
      </a:dk2>
      <a:lt2>
        <a:srgbClr val="E7E6E6"/>
      </a:lt2>
      <a:accent1>
        <a:srgbClr val="0C7AB7"/>
      </a:accent1>
      <a:accent2>
        <a:srgbClr val="F47F3C"/>
      </a:accent2>
      <a:accent3>
        <a:srgbClr val="A5A5A5"/>
      </a:accent3>
      <a:accent4>
        <a:srgbClr val="FBE000"/>
      </a:accent4>
      <a:accent5>
        <a:srgbClr val="FCB71A"/>
      </a:accent5>
      <a:accent6>
        <a:srgbClr val="4F7E6B"/>
      </a:accent6>
      <a:hlink>
        <a:srgbClr val="0001F7"/>
      </a:hlink>
      <a:folHlink>
        <a:srgbClr val="7C007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966</Words>
  <Application>Microsoft Office PowerPoint</Application>
  <PresentationFormat>On-screen Show (16:9)</PresentationFormat>
  <Paragraphs>106</Paragraphs>
  <Slides>15</Slides>
  <Notes>15</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15</vt:i4>
      </vt:variant>
    </vt:vector>
  </HeadingPairs>
  <TitlesOfParts>
    <vt:vector size="19" baseType="lpstr">
      <vt:lpstr>Arial</vt:lpstr>
      <vt:lpstr>Verdana</vt:lpstr>
      <vt:lpstr>Simple Light</vt:lpstr>
      <vt:lpstr>Custom Design</vt:lpstr>
      <vt:lpstr> “Quality Minus Junk”</vt:lpstr>
      <vt:lpstr>Introduction</vt:lpstr>
      <vt:lpstr>Methodology</vt:lpstr>
      <vt:lpstr>PowerPoint Presentation</vt:lpstr>
      <vt:lpstr>PowerPoint Presentation</vt:lpstr>
      <vt:lpstr>Quality Decile portfolios performance</vt:lpstr>
      <vt:lpstr>QMJ strategy vs Fama-French Factors</vt:lpstr>
      <vt:lpstr>PowerPoint Presentation</vt:lpstr>
      <vt:lpstr>QMJ Performance vs 4 FF factors from Jan-1973 </vt:lpstr>
      <vt:lpstr>Cumulative returns of different strategies</vt:lpstr>
      <vt:lpstr>Drawdowns of different strategies</vt:lpstr>
      <vt:lpstr>Rolling past-12 month annualized returns QMJ</vt:lpstr>
      <vt:lpstr>Rolling Sharpe ratio of QMJ</vt:lpstr>
      <vt:lpstr>Ideas for Further Research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gaurav sharma</cp:lastModifiedBy>
  <cp:revision>4</cp:revision>
  <dcterms:modified xsi:type="dcterms:W3CDTF">2024-06-03T16:36:28Z</dcterms:modified>
</cp:coreProperties>
</file>