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A99D-BF5F-477B-BF95-D94E104A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D10C91-03C2-489B-ACBE-C0F001334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Студенты группы 0301</a:t>
            </a:r>
            <a:r>
              <a:rPr lang="en-US" sz="1800" dirty="0"/>
              <a:t>:</a:t>
            </a:r>
          </a:p>
          <a:p>
            <a:r>
              <a:rPr lang="ru-RU" sz="1800" dirty="0"/>
              <a:t>Прохоров Б.В.</a:t>
            </a:r>
          </a:p>
          <a:p>
            <a:r>
              <a:rPr lang="ru-RU" sz="1800" dirty="0"/>
              <a:t>Михайлов В.А.</a:t>
            </a:r>
          </a:p>
          <a:p>
            <a:r>
              <a:rPr lang="ru-RU" sz="1800" dirty="0"/>
              <a:t>Логунов О.Ю.</a:t>
            </a:r>
          </a:p>
        </p:txBody>
      </p:sp>
    </p:spTree>
    <p:extLst>
      <p:ext uri="{BB962C8B-B14F-4D97-AF65-F5344CB8AC3E}">
        <p14:creationId xmlns:p14="http://schemas.microsoft.com/office/powerpoint/2010/main" val="1502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7A332-586A-478E-A615-562DCD36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9FBDF-02C0-4C9F-902D-42A8EEBF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74706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SOAP: надёжность для корпоративных систем</a:t>
            </a:r>
          </a:p>
          <a:p>
            <a:r>
              <a:rPr lang="ru-RU" dirty="0"/>
              <a:t>REST: гибкость для веб- и мобильных приложений</a:t>
            </a:r>
          </a:p>
          <a:p>
            <a:r>
              <a:rPr lang="ru-RU" dirty="0"/>
              <a:t>Изучение современных подходов (</a:t>
            </a:r>
            <a:r>
              <a:rPr lang="ru-RU" dirty="0" err="1"/>
              <a:t>GraphQL</a:t>
            </a:r>
            <a:r>
              <a:rPr lang="ru-RU" dirty="0"/>
              <a:t>, </a:t>
            </a:r>
            <a:r>
              <a:rPr lang="ru-RU" dirty="0" err="1"/>
              <a:t>gRPC</a:t>
            </a:r>
            <a:r>
              <a:rPr lang="ru-RU" dirty="0"/>
              <a:t>)</a:t>
            </a:r>
          </a:p>
        </p:txBody>
      </p:sp>
      <p:pic>
        <p:nvPicPr>
          <p:cNvPr id="4098" name="Picture 2" descr="Web Services">
            <a:extLst>
              <a:ext uri="{FF2B5EF4-FFF2-40B4-BE49-F238E27FC236}">
                <a16:creationId xmlns:a16="http://schemas.microsoft.com/office/drawing/2014/main" id="{4636174C-CE98-4486-9FF4-64224983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5" y="4411578"/>
            <a:ext cx="2067263" cy="194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t API icon PNG and SVG Vector Free Download">
            <a:extLst>
              <a:ext uri="{FF2B5EF4-FFF2-40B4-BE49-F238E27FC236}">
                <a16:creationId xmlns:a16="http://schemas.microsoft.com/office/drawing/2014/main" id="{39EFB101-A908-4E2B-8CEA-D7987A94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42" y="441157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raphql logo - Social media &amp; Logos Icons">
            <a:extLst>
              <a:ext uri="{FF2B5EF4-FFF2-40B4-BE49-F238E27FC236}">
                <a16:creationId xmlns:a16="http://schemas.microsoft.com/office/drawing/2014/main" id="{A3773061-4718-479A-A522-C21B276D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11579"/>
            <a:ext cx="3867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RPC Web Example | Vinsguru">
            <a:extLst>
              <a:ext uri="{FF2B5EF4-FFF2-40B4-BE49-F238E27FC236}">
                <a16:creationId xmlns:a16="http://schemas.microsoft.com/office/drawing/2014/main" id="{783C89EA-32E2-43DB-AD64-D041297A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29" y="2598690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1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FCE68-A32C-4B6D-88CF-3AC6A3E6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3C305-2CF9-459D-A0E7-1CAF6333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Анализ SOAP- и REST-сервисов:</a:t>
            </a:r>
          </a:p>
          <a:p>
            <a:r>
              <a:rPr lang="ru-RU" dirty="0"/>
              <a:t>Архитектура</a:t>
            </a:r>
          </a:p>
          <a:p>
            <a:r>
              <a:rPr lang="ru-RU" dirty="0"/>
              <a:t>Применимость</a:t>
            </a:r>
          </a:p>
          <a:p>
            <a:r>
              <a:rPr lang="ru-RU" dirty="0"/>
              <a:t>Производительность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56A2E9-D1F2-40F6-ABE3-FDCF7C91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6873"/>
            <a:ext cx="5177131" cy="33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37A28-F45E-43C1-B9E4-19947462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E2820-2115-4298-9559-39BDA5A7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принципы работы SOAP и REST.</a:t>
            </a:r>
          </a:p>
          <a:p>
            <a:r>
              <a:rPr lang="ru-RU" dirty="0"/>
              <a:t>Провести сравнительный анализ.</a:t>
            </a:r>
          </a:p>
          <a:p>
            <a:r>
              <a:rPr lang="ru-RU" dirty="0"/>
              <a:t>Реализовать примеры взаимодействия с сервисами.</a:t>
            </a:r>
          </a:p>
        </p:txBody>
      </p:sp>
    </p:spTree>
    <p:extLst>
      <p:ext uri="{BB962C8B-B14F-4D97-AF65-F5344CB8AC3E}">
        <p14:creationId xmlns:p14="http://schemas.microsoft.com/office/powerpoint/2010/main" val="103371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0BD25-5193-484C-A494-BB797B82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SOAP: </a:t>
            </a:r>
            <a:r>
              <a:rPr lang="ru-RU" dirty="0"/>
              <a:t>особенности и 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1F05B-5812-4E75-BDD8-7B1BBCBE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69" y="2424976"/>
            <a:ext cx="3455672" cy="3114690"/>
          </a:xfrm>
        </p:spPr>
        <p:txBody>
          <a:bodyPr>
            <a:normAutofit/>
          </a:bodyPr>
          <a:lstStyle/>
          <a:p>
            <a:r>
              <a:rPr lang="ru-RU" dirty="0"/>
              <a:t>Строгие стандарты (XML, WSDL)</a:t>
            </a:r>
          </a:p>
          <a:p>
            <a:r>
              <a:rPr lang="ru-RU" dirty="0"/>
              <a:t>Поддержка WS-Security</a:t>
            </a:r>
          </a:p>
          <a:p>
            <a:r>
              <a:rPr lang="ru-RU" dirty="0"/>
              <a:t>Высокая надёжность, но низкая производительность</a:t>
            </a:r>
          </a:p>
        </p:txBody>
      </p:sp>
      <p:pic>
        <p:nvPicPr>
          <p:cNvPr id="1029" name="Picture 5" descr="undefined">
            <a:extLst>
              <a:ext uri="{FF2B5EF4-FFF2-40B4-BE49-F238E27FC236}">
                <a16:creationId xmlns:a16="http://schemas.microsoft.com/office/drawing/2014/main" id="{7ABA8118-8E57-409A-867A-670FA4A1A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93" y="2424977"/>
            <a:ext cx="3784102" cy="40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OAP Web Services. Hi all, | by Dilshan Ramesh | Medium">
            <a:extLst>
              <a:ext uri="{FF2B5EF4-FFF2-40B4-BE49-F238E27FC236}">
                <a16:creationId xmlns:a16="http://schemas.microsoft.com/office/drawing/2014/main" id="{F939A99B-B554-4CE3-B248-8C3526F8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97" y="2509306"/>
            <a:ext cx="3702115" cy="303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2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401FA-F9A4-440D-BDF2-77CF3AFC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</a:t>
            </a:r>
            <a:r>
              <a:rPr lang="ru-RU" dirty="0"/>
              <a:t>особенности и 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8F531-C46F-4683-96B7-9FD25147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061138" cy="3599316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Простота и гибкость (HTTP, JSON)</a:t>
            </a:r>
          </a:p>
          <a:p>
            <a:r>
              <a:rPr lang="ru-RU" dirty="0"/>
              <a:t>Высокая производительность</a:t>
            </a:r>
          </a:p>
          <a:p>
            <a:r>
              <a:rPr lang="ru-RU" dirty="0"/>
              <a:t>Применение в мобильных и веб-приложениях</a:t>
            </a:r>
          </a:p>
        </p:txBody>
      </p:sp>
      <p:pic>
        <p:nvPicPr>
          <p:cNvPr id="2050" name="Picture 2" descr="What's API, REST API &amp; RESTful API? | by Fatmanurkutlu | Medium">
            <a:extLst>
              <a:ext uri="{FF2B5EF4-FFF2-40B4-BE49-F238E27FC236}">
                <a16:creationId xmlns:a16="http://schemas.microsoft.com/office/drawing/2014/main" id="{2014A375-E881-4756-A0F0-ECA25C25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74390"/>
            <a:ext cx="5905873" cy="330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B0CBF-E77E-4F7F-BC3A-BA919DA8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SOAP </a:t>
            </a:r>
            <a:r>
              <a:rPr lang="ru-RU" dirty="0"/>
              <a:t>и </a:t>
            </a:r>
            <a:r>
              <a:rPr lang="en-US" dirty="0"/>
              <a:t>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9B029-CA7C-4711-84E5-6E32924E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8536"/>
            <a:ext cx="5828055" cy="83269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SOAP: надёжность и стандарты</a:t>
            </a:r>
          </a:p>
          <a:p>
            <a:r>
              <a:rPr lang="ru-RU" dirty="0"/>
              <a:t>REST: производительность и гибкость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74AB135-41B1-4446-8196-5344D2B02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41112"/>
              </p:ext>
            </p:extLst>
          </p:nvPr>
        </p:nvGraphicFramePr>
        <p:xfrm>
          <a:off x="881529" y="3041226"/>
          <a:ext cx="10428942" cy="368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314">
                  <a:extLst>
                    <a:ext uri="{9D8B030D-6E8A-4147-A177-3AD203B41FA5}">
                      <a16:colId xmlns:a16="http://schemas.microsoft.com/office/drawing/2014/main" val="3939435601"/>
                    </a:ext>
                  </a:extLst>
                </a:gridCol>
                <a:gridCol w="3476314">
                  <a:extLst>
                    <a:ext uri="{9D8B030D-6E8A-4147-A177-3AD203B41FA5}">
                      <a16:colId xmlns:a16="http://schemas.microsoft.com/office/drawing/2014/main" val="2824360370"/>
                    </a:ext>
                  </a:extLst>
                </a:gridCol>
                <a:gridCol w="3476314">
                  <a:extLst>
                    <a:ext uri="{9D8B030D-6E8A-4147-A177-3AD203B41FA5}">
                      <a16:colId xmlns:a16="http://schemas.microsoft.com/office/drawing/2014/main" val="3046391945"/>
                    </a:ext>
                  </a:extLst>
                </a:gridCol>
              </a:tblGrid>
              <a:tr h="328267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76500"/>
                  </a:ext>
                </a:extLst>
              </a:tr>
              <a:tr h="574467">
                <a:tc>
                  <a:txBody>
                    <a:bodyPr/>
                    <a:lstStyle/>
                    <a:p>
                      <a:r>
                        <a:rPr lang="ru-RU" dirty="0"/>
                        <a:t>Архитектура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Протокол с жёсткими стандартами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Лёгкий архитектурный стиль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55298"/>
                  </a:ext>
                </a:extLst>
              </a:tr>
              <a:tr h="396597">
                <a:tc>
                  <a:txBody>
                    <a:bodyPr/>
                    <a:lstStyle/>
                    <a:p>
                      <a:r>
                        <a:rPr lang="ru-RU" dirty="0"/>
                        <a:t>Формат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JSON, XML, YAML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43806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r>
                        <a:rPr lang="ru-RU" dirty="0"/>
                        <a:t>Транспорт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HTTP, SMTP, 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45311"/>
                  </a:ext>
                </a:extLst>
              </a:tr>
              <a:tr h="574467"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 из-за тяжёлых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 благодаря лёгкости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3103"/>
                  </a:ext>
                </a:extLst>
              </a:tr>
              <a:tr h="574467"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Встроенные стандарты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Требует внешних инструментов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12595"/>
                  </a:ext>
                </a:extLst>
              </a:tr>
              <a:tr h="574467">
                <a:tc>
                  <a:txBody>
                    <a:bodyPr/>
                    <a:lstStyle/>
                    <a:p>
                      <a:r>
                        <a:rPr lang="ru-RU" dirty="0"/>
                        <a:t>Применимость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Корпоративные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Веб- и мобильные приложения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9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10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E6E86-B60C-49BE-8189-86A09325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 используемые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A6AE4A-DD47-45F8-973C-92F0EFA4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ru-RU" dirty="0"/>
              <a:t>и </a:t>
            </a:r>
            <a:r>
              <a:rPr lang="en-US" dirty="0" err="1"/>
              <a:t>npm</a:t>
            </a:r>
            <a:endParaRPr lang="en-US" dirty="0"/>
          </a:p>
          <a:p>
            <a:r>
              <a:rPr lang="ru-RU" dirty="0"/>
              <a:t>Пакеты: </a:t>
            </a:r>
            <a:r>
              <a:rPr lang="en-US" dirty="0"/>
              <a:t>soap, </a:t>
            </a:r>
            <a:r>
              <a:rPr lang="en-US" dirty="0" err="1"/>
              <a:t>axios</a:t>
            </a:r>
            <a:endParaRPr lang="ru-RU" dirty="0"/>
          </a:p>
        </p:txBody>
      </p:sp>
      <p:pic>
        <p:nvPicPr>
          <p:cNvPr id="3074" name="Picture 2" descr="Node.js — Википедия">
            <a:extLst>
              <a:ext uri="{FF2B5EF4-FFF2-40B4-BE49-F238E27FC236}">
                <a16:creationId xmlns:a16="http://schemas.microsoft.com/office/drawing/2014/main" id="{B89E2638-643A-4918-984D-50E66B31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62" y="3660312"/>
            <a:ext cx="3986136" cy="244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Что такое NPM в мире JavaScript разработки">
            <a:extLst>
              <a:ext uri="{FF2B5EF4-FFF2-40B4-BE49-F238E27FC236}">
                <a16:creationId xmlns:a16="http://schemas.microsoft.com/office/drawing/2014/main" id="{6C19E549-7E6F-4BA4-921B-1FBAC94B7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94" y="3651087"/>
            <a:ext cx="4294084" cy="243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13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677AD-D796-4F27-8DDB-E2448AC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 </a:t>
            </a:r>
            <a:r>
              <a:rPr lang="en-US" dirty="0"/>
              <a:t>SOAP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59271-0AE2-456D-944A-6557964A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4"/>
            <a:ext cx="9613861" cy="589420"/>
          </a:xfrm>
        </p:spPr>
        <p:txBody>
          <a:bodyPr/>
          <a:lstStyle/>
          <a:p>
            <a:r>
              <a:rPr lang="ru-RU" dirty="0"/>
              <a:t>SOAP: запрос к сервису конвертации чисел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A5FE4B-A880-4A68-A315-2E1D8767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497258"/>
            <a:ext cx="7105650" cy="2457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250A50-6DE5-4589-8ACB-7C9F3E37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782644"/>
            <a:ext cx="8239125" cy="5619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AF2CF4-931D-430A-95BA-B6D4A44E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6104772"/>
            <a:ext cx="4602492" cy="5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2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677AD-D796-4F27-8DDB-E2448AC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 </a:t>
            </a:r>
            <a:r>
              <a:rPr lang="en-US" dirty="0"/>
              <a:t>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59271-0AE2-456D-944A-6557964A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4"/>
            <a:ext cx="9613861" cy="589420"/>
          </a:xfrm>
        </p:spPr>
        <p:txBody>
          <a:bodyPr/>
          <a:lstStyle/>
          <a:p>
            <a:r>
              <a:rPr lang="ru-RU" dirty="0"/>
              <a:t>REST: запрос к API задач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00754-765E-4E2B-9BC0-FFF9E41A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96539"/>
            <a:ext cx="10103879" cy="5506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37848A-7A5D-41AC-BE8E-6CC5CCC1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510806"/>
            <a:ext cx="7244479" cy="24577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73B883-40CF-4A80-AA4E-80A5C05B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6104772"/>
            <a:ext cx="9876642" cy="5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143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69</TotalTime>
  <Words>215</Words>
  <Application>Microsoft Office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Trebuchet MS</vt:lpstr>
      <vt:lpstr>Берлин</vt:lpstr>
      <vt:lpstr>Web-сервисы: SOAP и REST</vt:lpstr>
      <vt:lpstr>Цель работы</vt:lpstr>
      <vt:lpstr>Задачи работы</vt:lpstr>
      <vt:lpstr>SOAP: особенности и примеры</vt:lpstr>
      <vt:lpstr>REST: особенности и примеры</vt:lpstr>
      <vt:lpstr>Сравнение SOAP и REST</vt:lpstr>
      <vt:lpstr>Реализация: используемые инструменты</vt:lpstr>
      <vt:lpstr>Реализация: SOAP</vt:lpstr>
      <vt:lpstr>Реализация: REST</vt:lpstr>
      <vt:lpstr>Выводы и 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Web-сервисы: SOAP и REST</dc:title>
  <dc:creator>Boris Prokhorov</dc:creator>
  <cp:lastModifiedBy>Boris Prokhorov</cp:lastModifiedBy>
  <cp:revision>8</cp:revision>
  <dcterms:created xsi:type="dcterms:W3CDTF">2024-12-18T18:58:50Z</dcterms:created>
  <dcterms:modified xsi:type="dcterms:W3CDTF">2024-12-18T20:08:11Z</dcterms:modified>
</cp:coreProperties>
</file>