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6" r:id="rId7"/>
    <p:sldId id="267" r:id="rId8"/>
    <p:sldId id="268" r:id="rId9"/>
    <p:sldId id="269" r:id="rId10"/>
    <p:sldId id="270" r:id="rId11"/>
    <p:sldId id="260" r:id="rId12"/>
    <p:sldId id="271" r:id="rId13"/>
    <p:sldId id="272" r:id="rId14"/>
    <p:sldId id="273" r:id="rId15"/>
    <p:sldId id="261" r:id="rId16"/>
    <p:sldId id="262" r:id="rId17"/>
    <p:sldId id="263" r:id="rId18"/>
    <p:sldId id="264" r:id="rId19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309B77-91A8-4912-B33C-A8909BCA8689}">
          <p14:sldIdLst>
            <p14:sldId id="256"/>
            <p14:sldId id="257"/>
            <p14:sldId id="258"/>
            <p14:sldId id="259"/>
            <p14:sldId id="266"/>
            <p14:sldId id="267"/>
            <p14:sldId id="268"/>
            <p14:sldId id="269"/>
            <p14:sldId id="270"/>
            <p14:sldId id="260"/>
            <p14:sldId id="271"/>
            <p14:sldId id="272"/>
            <p14:sldId id="273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9350" y="1833880"/>
            <a:ext cx="8674735" cy="1646555"/>
          </a:xfrm>
        </p:spPr>
        <p:txBody>
          <a:bodyPr/>
          <a:lstStyle/>
          <a:p>
            <a:r>
              <a:rPr lang="zh-CN" altLang="en-US" dirty="0"/>
              <a:t>在华科</a:t>
            </a:r>
            <a:r>
              <a:rPr lang="zh-CN" altLang="en-US" dirty="0"/>
              <a:t>迷路队组原团队任务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03342" y="4456176"/>
            <a:ext cx="5445714" cy="636692"/>
          </a:xfrm>
        </p:spPr>
        <p:txBody>
          <a:bodyPr>
            <a:normAutofit/>
          </a:bodyPr>
          <a:lstStyle/>
          <a:p>
            <a:r>
              <a:rPr lang="zh-CN" altLang="en-US" dirty="0"/>
              <a:t>团队成员：陈鹏翰 李学森 陈铭铭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326458" cy="810768"/>
          </a:xfrm>
        </p:spPr>
        <p:txBody>
          <a:bodyPr/>
          <a:lstStyle/>
          <a:p>
            <a:r>
              <a:rPr lang="zh-CN" altLang="en-US" dirty="0"/>
              <a:t>具体设计细节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70445"/>
            <a:ext cx="8596668" cy="3880773"/>
          </a:xfrm>
        </p:spPr>
        <p:txBody>
          <a:bodyPr/>
          <a:lstStyle/>
          <a:p>
            <a:r>
              <a:rPr lang="zh-CN" altLang="en-US" dirty="0"/>
              <a:t>硬件部分：</a:t>
            </a:r>
            <a:endParaRPr lang="en-US" altLang="zh-CN" dirty="0"/>
          </a:p>
          <a:p>
            <a:r>
              <a:rPr lang="zh-CN" altLang="en-US" dirty="0"/>
              <a:t>主控</a:t>
            </a:r>
            <a:r>
              <a:rPr lang="en-US" altLang="zh-CN" dirty="0"/>
              <a:t>CPU</a:t>
            </a:r>
            <a:r>
              <a:rPr lang="zh-CN" altLang="en-US" dirty="0"/>
              <a:t>：负责实现软件执行所需的所有指令程序</a:t>
            </a:r>
            <a:endParaRPr lang="en-US" altLang="zh-CN" dirty="0"/>
          </a:p>
          <a:p>
            <a:r>
              <a:rPr lang="zh-CN" altLang="en-US" dirty="0"/>
              <a:t>六个中断逻辑：上下左右和关卡选择</a:t>
            </a:r>
            <a:endParaRPr lang="en-US" altLang="zh-CN" dirty="0"/>
          </a:p>
          <a:p>
            <a:r>
              <a:rPr lang="zh-CN" altLang="en-US" dirty="0"/>
              <a:t>点阵显示逻辑：利用两组</a:t>
            </a:r>
            <a:r>
              <a:rPr lang="en-US" altLang="zh-CN" dirty="0"/>
              <a:t>32</a:t>
            </a:r>
            <a:r>
              <a:rPr lang="zh-CN" altLang="en-US" dirty="0"/>
              <a:t>个</a:t>
            </a:r>
            <a:r>
              <a:rPr lang="en-US" altLang="zh-CN" dirty="0"/>
              <a:t>32</a:t>
            </a:r>
            <a:r>
              <a:rPr lang="zh-CN" altLang="en-US" dirty="0"/>
              <a:t>位的寄存器实现地图显示和备份工作</a:t>
            </a:r>
            <a:endParaRPr lang="en-US" altLang="zh-CN" dirty="0"/>
          </a:p>
          <a:p>
            <a:r>
              <a:rPr lang="zh-CN" altLang="en-US" dirty="0"/>
              <a:t>键盘输入逻辑：检测输入的按键对应的数字进行匹配</a:t>
            </a:r>
            <a:endParaRPr lang="en-US" altLang="zh-CN" dirty="0"/>
          </a:p>
          <a:p>
            <a:r>
              <a:rPr lang="zh-CN" altLang="en-US" dirty="0"/>
              <a:t>音乐播放器：利用</a:t>
            </a:r>
            <a:r>
              <a:rPr lang="en-US" altLang="zh-CN" dirty="0"/>
              <a:t>PC</a:t>
            </a:r>
            <a:r>
              <a:rPr lang="zh-CN" altLang="en-US" dirty="0"/>
              <a:t>从</a:t>
            </a:r>
            <a:r>
              <a:rPr lang="en-US" altLang="zh-CN" dirty="0"/>
              <a:t>ROM</a:t>
            </a:r>
            <a:r>
              <a:rPr lang="zh-CN" altLang="en-US" dirty="0"/>
              <a:t>中取出对应的</a:t>
            </a:r>
            <a:r>
              <a:rPr lang="en-US" altLang="zh-CN" dirty="0"/>
              <a:t>hex</a:t>
            </a:r>
            <a:r>
              <a:rPr lang="zh-CN" altLang="en-US" dirty="0"/>
              <a:t>输入蜂鸣器</a:t>
            </a:r>
            <a:endParaRPr lang="en-US" altLang="zh-CN" dirty="0"/>
          </a:p>
          <a:p>
            <a:r>
              <a:rPr lang="zh-CN" altLang="en-US" dirty="0"/>
              <a:t>撞墙警报：寄存器储存频率，音量常数，输入蜂鸣器实现声音播放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45" y="386715"/>
            <a:ext cx="11494770" cy="62414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0400" y="638175"/>
            <a:ext cx="9974580" cy="54165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5675" y="680085"/>
            <a:ext cx="9970770" cy="54146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7072"/>
          </a:xfrm>
        </p:spPr>
        <p:txBody>
          <a:bodyPr/>
          <a:lstStyle/>
          <a:p>
            <a:r>
              <a:rPr lang="zh-CN" altLang="en-US" dirty="0"/>
              <a:t>设计成果展示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677334" y="1499657"/>
            <a:ext cx="4425018" cy="436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677334" y="1563181"/>
            <a:ext cx="4425018" cy="436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游戏开始欢迎界面</a:t>
            </a:r>
            <a:endParaRPr lang="zh-CN" altLang="en-US" dirty="0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1330325" y="2145665"/>
            <a:ext cx="7523480" cy="42462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设计成果展示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63181"/>
            <a:ext cx="4425018" cy="436307"/>
          </a:xfrm>
        </p:spPr>
        <p:txBody>
          <a:bodyPr/>
          <a:lstStyle/>
          <a:p>
            <a:r>
              <a:rPr lang="zh-CN" altLang="en-US" dirty="0"/>
              <a:t>关卡选择后地图的初始化</a:t>
            </a:r>
            <a:endParaRPr lang="zh-CN" altLang="en-US" dirty="0"/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1313815" y="1999615"/>
            <a:ext cx="7727315" cy="4508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454730" cy="749808"/>
          </a:xfrm>
        </p:spPr>
        <p:txBody>
          <a:bodyPr/>
          <a:lstStyle/>
          <a:p>
            <a:r>
              <a:rPr lang="zh-CN" altLang="en-US" dirty="0"/>
              <a:t>设计成果展示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91197"/>
            <a:ext cx="6333066" cy="552131"/>
          </a:xfrm>
        </p:spPr>
        <p:txBody>
          <a:bodyPr/>
          <a:lstStyle/>
          <a:p>
            <a:r>
              <a:rPr lang="zh-CN" altLang="en-US" dirty="0"/>
              <a:t>游戏通关界面</a:t>
            </a:r>
            <a:endParaRPr lang="zh-CN" altLang="en-US" dirty="0"/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1958340" y="2323465"/>
            <a:ext cx="7210425" cy="41294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0790" y="2676144"/>
            <a:ext cx="8596668" cy="1320800"/>
          </a:xfrm>
        </p:spPr>
        <p:txBody>
          <a:bodyPr>
            <a:normAutofit/>
          </a:bodyPr>
          <a:lstStyle/>
          <a:p>
            <a:r>
              <a:rPr lang="zh-CN" altLang="en-US" sz="7200" dirty="0"/>
              <a:t>谢谢观看！</a:t>
            </a:r>
            <a:endParaRPr lang="zh-CN" altLang="en-US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192346" cy="762000"/>
          </a:xfrm>
        </p:spPr>
        <p:txBody>
          <a:bodyPr/>
          <a:lstStyle/>
          <a:p>
            <a:r>
              <a:rPr lang="zh-CN" altLang="en-US" dirty="0"/>
              <a:t>团队选题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zh-CN" altLang="en-US" dirty="0"/>
              <a:t>根据网上学长的诸多模板进行参考和基于能力进行可行性分析后，选择了以走迷宫作为团队任务，该任务有几点选择原因：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具有比较强的交互性，趣味性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软硬件实现看似尚在团队能力范围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无需上开发板即可完成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21530" cy="993648"/>
          </a:xfrm>
        </p:spPr>
        <p:txBody>
          <a:bodyPr/>
          <a:lstStyle/>
          <a:p>
            <a:r>
              <a:rPr lang="zh-CN" altLang="en-US" dirty="0"/>
              <a:t>团队分工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03248"/>
            <a:ext cx="8596668" cy="3880773"/>
          </a:xfrm>
        </p:spPr>
        <p:txBody>
          <a:bodyPr/>
          <a:lstStyle/>
          <a:p>
            <a:r>
              <a:rPr lang="zh-CN" altLang="en-US" dirty="0"/>
              <a:t>陈鹏翰主要负责根据测试中的汇编</a:t>
            </a:r>
            <a:r>
              <a:rPr lang="zh-CN" altLang="en-US" dirty="0"/>
              <a:t>代码进行修改，实现基于</a:t>
            </a:r>
            <a:r>
              <a:rPr lang="en-US" altLang="zh-CN" dirty="0"/>
              <a:t>RISC v</a:t>
            </a:r>
            <a:r>
              <a:rPr lang="zh-CN" altLang="en-US" dirty="0"/>
              <a:t>的走迷宫游戏汇编程序</a:t>
            </a:r>
            <a:endParaRPr lang="en-US" altLang="zh-CN" dirty="0"/>
          </a:p>
          <a:p>
            <a:r>
              <a:rPr lang="zh-CN" altLang="en-US" dirty="0"/>
              <a:t>李学森主要负责硬件部分电路的补充，使之支持软件</a:t>
            </a:r>
            <a:endParaRPr lang="en-US" altLang="zh-CN" dirty="0"/>
          </a:p>
          <a:p>
            <a:r>
              <a:rPr lang="zh-CN" altLang="en-US" dirty="0"/>
              <a:t>陈铭铭负责了解二者间的</a:t>
            </a:r>
            <a:r>
              <a:rPr lang="zh-CN" altLang="en-US" dirty="0"/>
              <a:t>进度，进行软硬件协同和测试，最终完成任务的汇报材料和展示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484954" cy="938784"/>
          </a:xfrm>
        </p:spPr>
        <p:txBody>
          <a:bodyPr/>
          <a:lstStyle/>
          <a:p>
            <a:r>
              <a:rPr lang="zh-CN" altLang="en-US" dirty="0"/>
              <a:t>具体设计细节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07021"/>
            <a:ext cx="8596668" cy="3880773"/>
          </a:xfrm>
        </p:spPr>
        <p:txBody>
          <a:bodyPr/>
          <a:lstStyle/>
          <a:p>
            <a:r>
              <a:rPr lang="zh-CN" altLang="en-US" dirty="0"/>
              <a:t>软件部分：</a:t>
            </a:r>
            <a:endParaRPr lang="en-US" altLang="zh-CN" dirty="0"/>
          </a:p>
          <a:p>
            <a:r>
              <a:rPr lang="zh-CN" altLang="en-US" dirty="0"/>
              <a:t>代码整体分为六个中断服务程序和一个主函数</a:t>
            </a:r>
            <a:endParaRPr lang="en-US" altLang="zh-CN" dirty="0"/>
          </a:p>
          <a:p>
            <a:r>
              <a:rPr lang="zh-CN" altLang="en-US" dirty="0"/>
              <a:t>上下左右和关卡选择都作为一个中断实现</a:t>
            </a:r>
            <a:endParaRPr lang="en-US" altLang="zh-CN" dirty="0"/>
          </a:p>
          <a:p>
            <a:r>
              <a:rPr lang="zh-CN" altLang="en-US" dirty="0"/>
              <a:t>界面在初始化完成后就进入空循环等待外界中断的输入</a:t>
            </a:r>
            <a:endParaRPr lang="en-US" altLang="zh-CN" dirty="0"/>
          </a:p>
          <a:p>
            <a:r>
              <a:rPr lang="zh-CN" altLang="en-US" dirty="0"/>
              <a:t>每个移动程序的末尾添加是否抵达终点的判断</a:t>
            </a:r>
            <a:endParaRPr lang="en-US" altLang="zh-CN" dirty="0"/>
          </a:p>
          <a:p>
            <a:r>
              <a:rPr lang="zh-CN" altLang="en-US" dirty="0"/>
              <a:t>抵达终点后跳到游戏结束程序段，输出</a:t>
            </a:r>
            <a:r>
              <a:rPr lang="en-US" altLang="zh-CN" dirty="0"/>
              <a:t>SUCCESS</a:t>
            </a:r>
            <a:r>
              <a:rPr lang="zh-CN" altLang="en-US" dirty="0"/>
              <a:t>字样，播放庆祝音乐</a:t>
            </a:r>
            <a:endParaRPr lang="en-US" altLang="zh-CN" dirty="0"/>
          </a:p>
          <a:p>
            <a:r>
              <a:rPr lang="zh-CN" altLang="en-US" dirty="0"/>
              <a:t>音乐播放利用的是将音乐转换为</a:t>
            </a:r>
            <a:r>
              <a:rPr lang="en-US" altLang="zh-CN" dirty="0"/>
              <a:t>hex</a:t>
            </a:r>
            <a:r>
              <a:rPr lang="zh-CN" altLang="en-US" dirty="0"/>
              <a:t>文件后输入</a:t>
            </a:r>
            <a:r>
              <a:rPr lang="en-US" altLang="zh-CN" dirty="0"/>
              <a:t>ROM</a:t>
            </a:r>
            <a:r>
              <a:rPr lang="zh-CN" altLang="en-US" dirty="0"/>
              <a:t>，播放时根据</a:t>
            </a:r>
            <a:r>
              <a:rPr lang="en-US" altLang="zh-CN" dirty="0"/>
              <a:t>PC</a:t>
            </a:r>
            <a:r>
              <a:rPr lang="zh-CN" altLang="en-US" dirty="0"/>
              <a:t>取出送入蜂鸣器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755" y="1388745"/>
            <a:ext cx="9419590" cy="51174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6125" y="387985"/>
            <a:ext cx="257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关卡一部分</a:t>
            </a:r>
            <a:r>
              <a:rPr lang="zh-CN" altLang="en-US"/>
              <a:t>代码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46125" y="387985"/>
            <a:ext cx="257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关卡</a:t>
            </a:r>
            <a:r>
              <a:rPr lang="zh-CN" altLang="en-US"/>
              <a:t>二部分</a:t>
            </a:r>
            <a:r>
              <a:rPr lang="zh-CN" altLang="en-US"/>
              <a:t>代码</a:t>
            </a:r>
            <a:endParaRPr lang="zh-CN" altLang="en-US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0895" y="1133475"/>
            <a:ext cx="9437370" cy="5127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245" y="1161415"/>
            <a:ext cx="9757410" cy="53009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1815" y="400685"/>
            <a:ext cx="2395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上下左右中断</a:t>
            </a:r>
            <a:r>
              <a:rPr lang="zh-CN" altLang="en-US"/>
              <a:t>程序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325" y="1147445"/>
            <a:ext cx="9592310" cy="5210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96950" y="419100"/>
            <a:ext cx="3029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主函数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055" y="1263015"/>
            <a:ext cx="9824085" cy="53371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4415" y="488315"/>
            <a:ext cx="3198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游戏成功</a:t>
            </a:r>
            <a:r>
              <a:rPr lang="zh-CN" altLang="en-US"/>
              <a:t>代码段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385d0928-2a69-4b6f-aacb-1fcb7f92a1cd"/>
  <p:tag name="COMMONDATA" val="eyJoZGlkIjoiNmI4NjkyNmU2NWY2OWZkZmEyM2QxOTc0Mjc3ODU0ZDkifQ=="/>
</p:tagLst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649</Words>
  <Application>WPS 演示</Application>
  <PresentationFormat>宽屏</PresentationFormat>
  <Paragraphs>62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Wingdings 3</vt:lpstr>
      <vt:lpstr>Arial</vt:lpstr>
      <vt:lpstr>方正姚体</vt:lpstr>
      <vt:lpstr>Trebuchet MS</vt:lpstr>
      <vt:lpstr>华文新魏</vt:lpstr>
      <vt:lpstr>微软雅黑</vt:lpstr>
      <vt:lpstr>Arial Unicode MS</vt:lpstr>
      <vt:lpstr>Calibri</vt:lpstr>
      <vt:lpstr>平面</vt:lpstr>
      <vt:lpstr>在华科迷路队组原团队任务</vt:lpstr>
      <vt:lpstr>团队选题</vt:lpstr>
      <vt:lpstr>团队分工</vt:lpstr>
      <vt:lpstr>具体设计细节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具体设计细节</vt:lpstr>
      <vt:lpstr>PowerPoint 演示文稿</vt:lpstr>
      <vt:lpstr>PowerPoint 演示文稿</vt:lpstr>
      <vt:lpstr>PowerPoint 演示文稿</vt:lpstr>
      <vt:lpstr>设计成果展示</vt:lpstr>
      <vt:lpstr>设计成果展示</vt:lpstr>
      <vt:lpstr>设计成果展示</vt:lpstr>
      <vt:lpstr>谢谢观看！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CV大队组原团队任务</dc:title>
  <dc:creator>1638401615@qq.com</dc:creator>
  <cp:lastModifiedBy>铭铭</cp:lastModifiedBy>
  <cp:revision>27</cp:revision>
  <dcterms:created xsi:type="dcterms:W3CDTF">2022-10-23T06:30:00Z</dcterms:created>
  <dcterms:modified xsi:type="dcterms:W3CDTF">2022-10-29T08:36:47Z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0A262A940BF34015AF9A12691D8C2EED</vt:lpwstr>
  </property>
  <property fmtid="{D5CDD505-2E9C-101B-9397-08002B2CF9AE}" pid="3" name="KSOProductBuildVer">
    <vt:lpwstr>2052-11.1.0.12598</vt:lpwstr>
  </property>
</Properties>
</file>