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 lang="en-US"/>
            </a:pPr>
            <a:r>
              <a:rPr lang="en-US" altLang="zh-CN" dirty="0" smtClean="0"/>
              <a:t>{chart1}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23.5</c:v>
                </c:pt>
                <c:pt idx="1">
                  <c:v>26.2</c:v>
                </c:pt>
                <c:pt idx="2">
                  <c:v>30.1</c:v>
                </c:pt>
                <c:pt idx="3">
                  <c:v>29.5</c:v>
                </c:pt>
                <c:pt idx="4">
                  <c:v>24.6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</c:v>
                </c:pt>
              </c:strCache>
            </c:strRef>
          </c:tx>
          <c:spPr>
            <a:solidFill>
              <a:srgbClr val="00FF00"/>
            </a:solidFill>
          </c:spPr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18.100000000000001</c:v>
                </c:pt>
                <c:pt idx="1">
                  <c:v>22.8</c:v>
                </c:pt>
                <c:pt idx="2">
                  <c:v>23.9</c:v>
                </c:pt>
                <c:pt idx="3">
                  <c:v>25.1</c:v>
                </c:pt>
                <c:pt idx="4">
                  <c:v>25</c:v>
                </c:pt>
              </c:numCache>
            </c:numRef>
          </c:val>
        </c:ser>
        <c:gapWidth val="25"/>
        <c:overlap val="50"/>
        <c:axId val="143030528"/>
        <c:axId val="143038720"/>
      </c:barChart>
      <c:catAx>
        <c:axId val="1430305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43038720"/>
        <c:crosses val="autoZero"/>
        <c:auto val="1"/>
        <c:lblAlgn val="ctr"/>
        <c:lblOffset val="100"/>
      </c:catAx>
      <c:valAx>
        <c:axId val="143038720"/>
        <c:scaling>
          <c:orientation val="minMax"/>
        </c:scaling>
        <c:axPos val="l"/>
        <c:numFmt formatCode="\$0" sourceLinked="0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1430305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xmlns="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mycomputer</cp:lastModifiedBy>
  <cp:revision>2</cp:revision>
  <dcterms:created xsi:type="dcterms:W3CDTF">2016-08-20T20:29:00Z</dcterms:created>
  <dcterms:modified xsi:type="dcterms:W3CDTF">2016-08-25T15:58:28Z</dcterms:modified>
</cp:coreProperties>
</file>