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 lang="en-US"/>
            </a:pPr>
            <a:r>
              <a:rPr lang="en-US" altLang="zh-CN" dirty="0" smtClean="0"/>
              <a:t>{chart1}</a:t>
            </a:r>
            <a:endParaRPr lang="en-US" dirty="0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spPr>
            <a:solidFill>
              <a:srgbClr val="00FF00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2.2000000000000002</c:v>
                </c:pt>
                <c:pt idx="2">
                  <c:v>2.4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0.30000000000000004</c:v>
                </c:pt>
                <c:pt idx="1">
                  <c:v>0.30000000000000004</c:v>
                </c:pt>
                <c:pt idx="2">
                  <c:v>0.30000000000000004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spPr>
            <a:solidFill>
              <a:srgbClr val="FF00FF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0.30000000000000004</c:v>
                </c:pt>
                <c:pt idx="2">
                  <c:v>0.30000000000000004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rgbClr val="00FFFF"/>
            </a:solidFill>
          </c:spPr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</c:ser>
        <c:axId val="87250048"/>
        <c:axId val="87251968"/>
      </c:barChart>
      <c:catAx>
        <c:axId val="87250048"/>
        <c:scaling>
          <c:orientation val="minMax"/>
        </c:scaling>
        <c:axPos val="l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87251968"/>
        <c:crosses val="autoZero"/>
        <c:auto val="1"/>
        <c:lblAlgn val="ctr"/>
        <c:lblOffset val="100"/>
      </c:catAx>
      <c:valAx>
        <c:axId val="87251968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872500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xmlns="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mycomputer</cp:lastModifiedBy>
  <cp:revision>2</cp:revision>
  <dcterms:created xsi:type="dcterms:W3CDTF">2016-08-20T20:29:00Z</dcterms:created>
  <dcterms:modified xsi:type="dcterms:W3CDTF">2016-08-25T15:58:59Z</dcterms:modified>
</cp:coreProperties>
</file>