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2160" u="none">
                <a:solidFill>
                  <a:srgbClr val="000000"/>
                </a:solidFill>
                <a:latin typeface="Calibri"/>
              </a:defRPr>
            </a:pPr>
            <a:r>
              <a:rPr b="1" i="0" strike="noStrike" sz="2160" u="none">
                <a:solidFill>
                  <a:srgbClr val="000000"/>
                </a:solidFill>
                <a:latin typeface="Calibri"/>
              </a:rPr>
              <a:t>{chart1}</a:t>
            </a:r>
          </a:p>
        </c:rich>
      </c:tx>
      <c:layout>
        <c:manualLayout>
          <c:xMode val="edge"/>
          <c:yMode val="edge"/>
          <c:x val="0.200899"/>
          <c:y val="0"/>
          <c:w val="0.191203"/>
          <c:h val="0.14925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49251"/>
          <c:w val="0.593001"/>
          <c:h val="0.838249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{row}</c:v>
                </c:pt>
              </c:strCache>
            </c:strRef>
          </c:tx>
          <c:spPr>
            <a:solidFill>
              <a:srgbClr val="FF0000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rgbClr val="FF0000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rgbClr val="00FF00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800" u="non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{Ireland}</c:v>
                </c:pt>
                <c:pt idx="1">
                  <c:v>{Germany}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201.000000</c:v>
                </c:pt>
                <c:pt idx="1">
                  <c:v>165.000000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05994"/>
          <c:y val="0.492981"/>
          <c:w val="0.294006"/>
          <c:h val="0.16127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800" u="non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subtitle style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88888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88888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88888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88888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88888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88888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88888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88888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888888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2"/>
          <p:cNvGraphicFramePr/>
          <p:nvPr/>
        </p:nvGraphicFramePr>
        <p:xfrm>
          <a:off x="2391269" y="1561916"/>
          <a:ext cx="5615534" cy="391421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