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3.xml" ContentType="application/vnd.openxmlformats-officedocument.drawingml.chart+xml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.xlsx"/></Relationships>
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5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</c:v>
                </c:pt>
                <c:pt idx="1">
                  <c:v>22.8</c:v>
                </c:pt>
                <c:pt idx="2">
                  <c:v>23.9</c:v>
                </c:pt>
                <c:pt idx="3">
                  <c:v>25.1</c:v>
                </c:pt>
                <c:pt idx="4">
                  <c:v>25</c:v>
                </c:pt>
              </c:numCache>
            </c:numRef>
          </c:val>
          <c:spPr>
            <a:solidFill>
              <a:srgbClr val="00ff00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$0" sourceLinked="0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eSurvey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2016-08-20T20:29:00Z</dcterms:created>
  <dcterms:modified xsi:type="dcterms:W3CDTF">2016-08-20T20:29:00Z</dcterms:modified>
</cp:coreProperties>
</file>