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4.xml" ContentType="application/vnd.openxmlformats-officedocument.drawingml.chart+xml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.xlsx"/></Relationships>
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Sample bar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2016-08-20T20:29:00Z</dcterms:created>
  <dcterms:modified xsi:type="dcterms:W3CDTF">2016-08-20T20:29:00Z</dcterms:modified>
</cp:coreProperties>
</file>