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5" r:id="rId6"/>
    <p:sldId id="268" r:id="rId7"/>
    <p:sldId id="267" r:id="rId8"/>
    <p:sldId id="269" r:id="rId9"/>
    <p:sldId id="272" r:id="rId10"/>
    <p:sldId id="273" r:id="rId11"/>
    <p:sldId id="27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332"/>
    <a:srgbClr val="AA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E18D-D267-41CD-939B-67D7400EA9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1A74FD-57D2-43AC-9B72-F16BDC557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7108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8948E217-2B1F-4A5D-950A-F98394FF4411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hyperlink" Target="&#26421;&#21807;&#22899;&#24615;&#25163;&#26426;\&#39318;&#39029;.html" TargetMode="Externa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hyperlink" Target="&#26421;&#21807;&#22899;&#24615;&#25163;&#26426;\&#21830;&#21697;&#35814;&#24773;.html" TargetMode="Externa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7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hyperlink" Target="&#26421;&#21807;&#22899;&#24615;&#25163;&#26426;\&#30331;&#24405;.html" TargetMode="Externa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hyperlink" Target="&#26421;&#21807;&#22899;&#24615;&#25163;&#26426;\&#27880;&#20876;.html" TargetMode="Externa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0.xml"/><Relationship Id="rId4" Type="http://schemas.openxmlformats.org/officeDocument/2006/relationships/image" Target="../media/image4.png"/><Relationship Id="rId3" Type="http://schemas.openxmlformats.org/officeDocument/2006/relationships/tags" Target="../tags/tag29.xml"/><Relationship Id="rId2" Type="http://schemas.openxmlformats.org/officeDocument/2006/relationships/image" Target="../media/image3.png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6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tags" Target="../tags/tag35.xml"/><Relationship Id="rId2" Type="http://schemas.openxmlformats.org/officeDocument/2006/relationships/image" Target="../media/image3.png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9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tags" Target="../tags/tag38.xml"/><Relationship Id="rId2" Type="http://schemas.openxmlformats.org/officeDocument/2006/relationships/image" Target="../media/image3.png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91198" y="2839978"/>
            <a:ext cx="6982361" cy="1178920"/>
          </a:xfrm>
        </p:spPr>
        <p:txBody>
          <a:bodyPr/>
          <a:lstStyle/>
          <a:p>
            <a:r>
              <a:rPr lang="zh-CN" altLang="en-US" dirty="0">
                <a:solidFill>
                  <a:srgbClr val="AACC03"/>
                </a:solidFill>
                <a:latin typeface="+mj-lt"/>
                <a:ea typeface="+mj-ea"/>
              </a:rPr>
              <a:t>朵唯女性手机官方商城</a:t>
            </a:r>
            <a:endParaRPr lang="zh-CN" altLang="en-US" dirty="0">
              <a:solidFill>
                <a:srgbClr val="AACC03"/>
              </a:solidFill>
              <a:latin typeface="+mj-lt"/>
              <a:ea typeface="+mj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859753" y="4233411"/>
            <a:ext cx="6982361" cy="469218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UI5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班  李雪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3555" y="1713230"/>
            <a:ext cx="325818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7EB332"/>
                </a:solidFill>
              </a:rPr>
              <a:t>项目答辩</a:t>
            </a:r>
            <a:endParaRPr lang="zh-CN" altLang="en-US" sz="6000">
              <a:solidFill>
                <a:srgbClr val="7EB332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1"/>
            </p:custDataLst>
          </p:nvPr>
        </p:nvGrpSpPr>
        <p:grpSpPr>
          <a:xfrm rot="0">
            <a:off x="2908300" y="2302510"/>
            <a:ext cx="3860800" cy="626745"/>
            <a:chOff x="2643187" y="2057399"/>
            <a:chExt cx="3860802" cy="626533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702453" y="2057399"/>
              <a:ext cx="3132666" cy="62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  <a:hlinkClick r:id="rId3" tooltip="" action="ppaction://hlinkfile"/>
                </a:rPr>
                <a:t>首页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五边形 4"/>
            <p:cNvSpPr/>
            <p:nvPr>
              <p:custDataLst>
                <p:tags r:id="rId4"/>
              </p:custDataLst>
            </p:nvPr>
          </p:nvSpPr>
          <p:spPr>
            <a:xfrm>
              <a:off x="6021390" y="2171698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FEFFFF"/>
                  </a:solidFill>
                  <a:sym typeface="Arial" panose="020B0604020202020204" pitchFamily="34" charset="0"/>
                </a:rPr>
                <a:t>A</a:t>
              </a:r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5"/>
              </p:custDataLst>
            </p:nvPr>
          </p:nvSpPr>
          <p:spPr>
            <a:xfrm>
              <a:off x="2643187" y="2057399"/>
              <a:ext cx="59266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6"/>
              </p:custDataLst>
            </p:nvPr>
          </p:nvSpPr>
          <p:spPr>
            <a:xfrm>
              <a:off x="5835121" y="2057399"/>
              <a:ext cx="186267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 rot="0">
            <a:off x="5617845" y="3071495"/>
            <a:ext cx="3640455" cy="626745"/>
            <a:chOff x="5352530" y="2785532"/>
            <a:chExt cx="3640661" cy="626533"/>
          </a:xfrm>
        </p:grpSpPr>
        <p:sp>
          <p:nvSpPr>
            <p:cNvPr id="10" name="五边形 9"/>
            <p:cNvSpPr/>
            <p:nvPr>
              <p:custDataLst>
                <p:tags r:id="rId8"/>
              </p:custDataLst>
            </p:nvPr>
          </p:nvSpPr>
          <p:spPr>
            <a:xfrm flipH="1">
              <a:off x="5352530" y="2899831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FEFFFF"/>
                  </a:solidFill>
                  <a:sym typeface="Arial" panose="020B0604020202020204" pitchFamily="34" charset="0"/>
                </a:rPr>
                <a:t>B</a:t>
              </a:r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835119" y="2785532"/>
              <a:ext cx="3158072" cy="626533"/>
              <a:chOff x="5835124" y="2785532"/>
              <a:chExt cx="3158072" cy="626533"/>
            </a:xfrm>
          </p:grpSpPr>
          <p:sp>
            <p:nvSpPr>
              <p:cNvPr id="9" name="矩形 8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6021395" y="2785532"/>
                <a:ext cx="2912535" cy="6265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zh-CN" altLang="en-US" smtClean="0">
                    <a:solidFill>
                      <a:schemeClr val="accent1">
                        <a:lumMod val="50000"/>
                      </a:schemeClr>
                    </a:solidFill>
                    <a:sym typeface="Arial" panose="020B0604020202020204" pitchFamily="34" charset="0"/>
                    <a:hlinkClick r:id="rId10" tooltip="" action="ppaction://hlinkfile"/>
                  </a:rPr>
                  <a:t>注册</a:t>
                </a:r>
                <a:endParaRPr lang="zh-CN" altLang="en-US" smtClean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8933930" y="2785532"/>
                <a:ext cx="59266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5835124" y="2785532"/>
                <a:ext cx="186270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61"/>
          <p:cNvGrpSpPr/>
          <p:nvPr>
            <p:custDataLst>
              <p:tags r:id="rId13"/>
            </p:custDataLst>
          </p:nvPr>
        </p:nvGrpSpPr>
        <p:grpSpPr>
          <a:xfrm rot="0">
            <a:off x="2908300" y="3840480"/>
            <a:ext cx="3860800" cy="626745"/>
            <a:chOff x="2643187" y="2057399"/>
            <a:chExt cx="3860802" cy="626533"/>
          </a:xfrm>
        </p:grpSpPr>
        <p:sp>
          <p:nvSpPr>
            <p:cNvPr id="69" name="矩形 68"/>
            <p:cNvSpPr/>
            <p:nvPr>
              <p:custDataLst>
                <p:tags r:id="rId14"/>
              </p:custDataLst>
            </p:nvPr>
          </p:nvSpPr>
          <p:spPr>
            <a:xfrm>
              <a:off x="2702453" y="2057399"/>
              <a:ext cx="3132666" cy="62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  <a:hlinkClick r:id="rId15" tooltip="" action="ppaction://hlinkfile"/>
                </a:rPr>
                <a:t>登录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0" name="五边形 69"/>
            <p:cNvSpPr/>
            <p:nvPr>
              <p:custDataLst>
                <p:tags r:id="rId16"/>
              </p:custDataLst>
            </p:nvPr>
          </p:nvSpPr>
          <p:spPr>
            <a:xfrm>
              <a:off x="6021390" y="2171698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FEFFFF"/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1" name="矩形 70"/>
            <p:cNvSpPr/>
            <p:nvPr>
              <p:custDataLst>
                <p:tags r:id="rId17"/>
              </p:custDataLst>
            </p:nvPr>
          </p:nvSpPr>
          <p:spPr>
            <a:xfrm>
              <a:off x="2643187" y="2057399"/>
              <a:ext cx="59266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72" name="矩形 71"/>
            <p:cNvSpPr/>
            <p:nvPr>
              <p:custDataLst>
                <p:tags r:id="rId18"/>
              </p:custDataLst>
            </p:nvPr>
          </p:nvSpPr>
          <p:spPr>
            <a:xfrm>
              <a:off x="5835121" y="2057399"/>
              <a:ext cx="186267" cy="626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19"/>
            </p:custDataLst>
          </p:nvPr>
        </p:nvGrpSpPr>
        <p:grpSpPr>
          <a:xfrm rot="0">
            <a:off x="5617845" y="4608830"/>
            <a:ext cx="3640455" cy="626745"/>
            <a:chOff x="5352530" y="2785532"/>
            <a:chExt cx="3640661" cy="626533"/>
          </a:xfrm>
        </p:grpSpPr>
        <p:sp>
          <p:nvSpPr>
            <p:cNvPr id="64" name="五边形 63"/>
            <p:cNvSpPr/>
            <p:nvPr>
              <p:custDataLst>
                <p:tags r:id="rId20"/>
              </p:custDataLst>
            </p:nvPr>
          </p:nvSpPr>
          <p:spPr>
            <a:xfrm flipH="1">
              <a:off x="5352530" y="2899831"/>
              <a:ext cx="482599" cy="39793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FEFFFF"/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835119" y="2785532"/>
              <a:ext cx="3158072" cy="626533"/>
              <a:chOff x="5835124" y="2785532"/>
              <a:chExt cx="3158072" cy="626533"/>
            </a:xfrm>
          </p:grpSpPr>
          <p:sp>
            <p:nvSpPr>
              <p:cNvPr id="66" name="矩形 65"/>
              <p:cNvSpPr/>
              <p:nvPr>
                <p:custDataLst>
                  <p:tags r:id="rId21"/>
                </p:custDataLst>
              </p:nvPr>
            </p:nvSpPr>
            <p:spPr>
              <a:xfrm flipH="1">
                <a:off x="6021395" y="2785532"/>
                <a:ext cx="2912535" cy="6265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zh-CN" altLang="en-US" smtClean="0">
                    <a:solidFill>
                      <a:schemeClr val="accent1">
                        <a:lumMod val="50000"/>
                      </a:schemeClr>
                    </a:solidFill>
                    <a:sym typeface="Arial" panose="020B0604020202020204" pitchFamily="34" charset="0"/>
                    <a:hlinkClick r:id="rId22" tooltip="" action="ppaction://hlinkfile"/>
                  </a:rPr>
                  <a:t>商品详情</a:t>
                </a:r>
                <a:endParaRPr lang="zh-CN" altLang="en-US" smtClean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8933930" y="2785532"/>
                <a:ext cx="59266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68" name="矩形 67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5835124" y="2785532"/>
                <a:ext cx="186270" cy="6265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85" name="文本框 84"/>
          <p:cNvSpPr txBox="1"/>
          <p:nvPr>
            <p:custDataLst>
              <p:tags r:id="rId25"/>
            </p:custDataLst>
          </p:nvPr>
        </p:nvSpPr>
        <p:spPr>
          <a:xfrm>
            <a:off x="4319646" y="899686"/>
            <a:ext cx="3772429" cy="5778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GB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功能模块</a:t>
            </a:r>
            <a:endParaRPr lang="zh-CN" altLang="en-GB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6"/>
    </p:custData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7"/>
          <p:cNvPicPr preferRelativeResize="0">
            <a:picLocks noGrp="1"/>
          </p:cNvPicPr>
          <p:nvPr>
            <p:ph type="pic" idx="4294967295"/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8444"/>
          <a:stretch>
            <a:fillRect/>
          </a:stretch>
        </p:blipFill>
        <p:spPr>
          <a:xfrm>
            <a:off x="1554599" y="1223684"/>
            <a:ext cx="9081665" cy="4543201"/>
          </a:xfr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91920" y="304800"/>
            <a:ext cx="9083040" cy="6229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首页</a:t>
            </a:r>
            <a:endParaRPr lang="zh-CN" altLang="en-US" sz="3200"/>
          </a:p>
        </p:txBody>
      </p:sp>
      <p:pic>
        <p:nvPicPr>
          <p:cNvPr id="4" name="图片 3" descr="QQ截图20170306111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46480"/>
            <a:ext cx="10058400" cy="47650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7"/>
          <p:cNvPicPr preferRelativeResize="0">
            <a:picLocks noGrp="1"/>
          </p:cNvPicPr>
          <p:nvPr>
            <p:ph type="pic" idx="4294967295"/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8444"/>
          <a:stretch>
            <a:fillRect/>
          </a:stretch>
        </p:blipFill>
        <p:spPr>
          <a:xfrm>
            <a:off x="1554599" y="1223684"/>
            <a:ext cx="9081665" cy="4543201"/>
          </a:xfr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51915" y="317500"/>
            <a:ext cx="9083040" cy="6229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注册</a:t>
            </a:r>
            <a:endParaRPr lang="zh-CN" altLang="en-US" sz="3200"/>
          </a:p>
        </p:txBody>
      </p:sp>
      <p:pic>
        <p:nvPicPr>
          <p:cNvPr id="4" name="图片 3" descr="QQ截图20170306111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46480"/>
            <a:ext cx="10058400" cy="4765040"/>
          </a:xfrm>
          <a:prstGeom prst="rect">
            <a:avLst/>
          </a:prstGeom>
        </p:spPr>
      </p:pic>
      <p:pic>
        <p:nvPicPr>
          <p:cNvPr id="3" name="图片 2" descr="QQ截图201703061118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974090"/>
            <a:ext cx="10057765" cy="49098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wheel spokes="4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7"/>
          <p:cNvPicPr preferRelativeResize="0">
            <a:picLocks noGrp="1"/>
          </p:cNvPicPr>
          <p:nvPr>
            <p:ph type="pic" idx="4294967295"/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8444"/>
          <a:stretch>
            <a:fillRect/>
          </a:stretch>
        </p:blipFill>
        <p:spPr>
          <a:xfrm>
            <a:off x="1554599" y="1223684"/>
            <a:ext cx="9081665" cy="4543201"/>
          </a:xfr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91920" y="304800"/>
            <a:ext cx="9083040" cy="6229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登录</a:t>
            </a:r>
            <a:endParaRPr lang="zh-CN" altLang="en-US" sz="3200"/>
          </a:p>
        </p:txBody>
      </p:sp>
      <p:pic>
        <p:nvPicPr>
          <p:cNvPr id="4" name="图片 3" descr="QQ截图20170306111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46480"/>
            <a:ext cx="10058400" cy="4765040"/>
          </a:xfrm>
          <a:prstGeom prst="rect">
            <a:avLst/>
          </a:prstGeom>
        </p:spPr>
      </p:pic>
      <p:pic>
        <p:nvPicPr>
          <p:cNvPr id="3" name="图片 2" descr="QQ截图201703061118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970280"/>
            <a:ext cx="10057765" cy="49174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wheel spokes="4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7"/>
          <p:cNvPicPr preferRelativeResize="0">
            <a:picLocks noGrp="1"/>
          </p:cNvPicPr>
          <p:nvPr>
            <p:ph type="pic" idx="4294967295"/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8444"/>
          <a:stretch>
            <a:fillRect/>
          </a:stretch>
        </p:blipFill>
        <p:spPr>
          <a:xfrm>
            <a:off x="1554599" y="1223684"/>
            <a:ext cx="9081665" cy="4543201"/>
          </a:xfr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91920" y="304800"/>
            <a:ext cx="9083040" cy="6229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商品详情</a:t>
            </a:r>
            <a:endParaRPr lang="zh-CN" altLang="en-US" sz="3200"/>
          </a:p>
        </p:txBody>
      </p:sp>
      <p:pic>
        <p:nvPicPr>
          <p:cNvPr id="4" name="图片 3" descr="QQ截图20170306111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46480"/>
            <a:ext cx="10058400" cy="4765040"/>
          </a:xfrm>
          <a:prstGeom prst="rect">
            <a:avLst/>
          </a:prstGeom>
        </p:spPr>
      </p:pic>
      <p:pic>
        <p:nvPicPr>
          <p:cNvPr id="3" name="图片 2" descr="QQ截图201703061119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035685"/>
            <a:ext cx="10058400" cy="47866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wheel spokes="4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>
            <p:custDataLst>
              <p:tags r:id="rId1"/>
            </p:custDataLst>
          </p:nvPr>
        </p:nvSpPr>
        <p:spPr>
          <a:xfrm>
            <a:off x="3944620" y="2943225"/>
            <a:ext cx="1751965" cy="9963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五边形 3"/>
          <p:cNvSpPr/>
          <p:nvPr>
            <p:custDataLst>
              <p:tags r:id="rId2"/>
            </p:custDataLst>
          </p:nvPr>
        </p:nvSpPr>
        <p:spPr>
          <a:xfrm>
            <a:off x="3250407" y="2602706"/>
            <a:ext cx="1685925" cy="99655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432550" y="2602865"/>
            <a:ext cx="3409950" cy="1336040"/>
          </a:xfrm>
          <a:custGeom>
            <a:avLst/>
            <a:gdLst>
              <a:gd name="connsiteX0" fmla="*/ 1971696 w 2115712"/>
              <a:gd name="connsiteY0" fmla="*/ 1800200 h 1800200"/>
              <a:gd name="connsiteX1" fmla="*/ 2115712 w 2115712"/>
              <a:gd name="connsiteY1" fmla="*/ 0 h 1800200"/>
              <a:gd name="connsiteX2" fmla="*/ 2115712 w 2115712"/>
              <a:gd name="connsiteY2" fmla="*/ 1800200 h 1800200"/>
              <a:gd name="connsiteX3" fmla="*/ 1971696 w 2115712"/>
              <a:gd name="connsiteY3" fmla="*/ 1800200 h 1800200"/>
              <a:gd name="connsiteX4" fmla="*/ 0 w 2115712"/>
              <a:gd name="connsiteY4" fmla="*/ 0 h 1800200"/>
              <a:gd name="connsiteX5" fmla="*/ 144016 w 2115712"/>
              <a:gd name="connsiteY5" fmla="*/ 0 h 1800200"/>
              <a:gd name="connsiteX6" fmla="*/ 144016 w 2115712"/>
              <a:gd name="connsiteY6" fmla="*/ 1800200 h 1800200"/>
              <a:gd name="connsiteX7" fmla="*/ 0 w 2115712"/>
              <a:gd name="connsiteY7" fmla="*/ 1800200 h 1800200"/>
              <a:gd name="connsiteX8" fmla="*/ 0 w 2115712"/>
              <a:gd name="connsiteY8" fmla="*/ 0 h 1800200"/>
              <a:gd name="connsiteX0-1" fmla="*/ 2115712 w 2115712"/>
              <a:gd name="connsiteY0-2" fmla="*/ 1800200 h 1800200"/>
              <a:gd name="connsiteX1-3" fmla="*/ 2115712 w 2115712"/>
              <a:gd name="connsiteY1-4" fmla="*/ 0 h 1800200"/>
              <a:gd name="connsiteX2-5" fmla="*/ 2115712 w 2115712"/>
              <a:gd name="connsiteY2-6" fmla="*/ 1800200 h 1800200"/>
              <a:gd name="connsiteX3-7" fmla="*/ 0 w 2115712"/>
              <a:gd name="connsiteY3-8" fmla="*/ 0 h 1800200"/>
              <a:gd name="connsiteX4-9" fmla="*/ 144016 w 2115712"/>
              <a:gd name="connsiteY4-10" fmla="*/ 0 h 1800200"/>
              <a:gd name="connsiteX5-11" fmla="*/ 144016 w 2115712"/>
              <a:gd name="connsiteY5-12" fmla="*/ 1800200 h 1800200"/>
              <a:gd name="connsiteX6-13" fmla="*/ 0 w 2115712"/>
              <a:gd name="connsiteY6-14" fmla="*/ 1800200 h 1800200"/>
              <a:gd name="connsiteX7-15" fmla="*/ 0 w 2115712"/>
              <a:gd name="connsiteY7-16" fmla="*/ 0 h 1800200"/>
              <a:gd name="connsiteX0-17" fmla="*/ 2115712 w 2115712"/>
              <a:gd name="connsiteY0-18" fmla="*/ 1800200 h 1800200"/>
              <a:gd name="connsiteX1-19" fmla="*/ 2115712 w 2115712"/>
              <a:gd name="connsiteY1-20" fmla="*/ 0 h 1800200"/>
              <a:gd name="connsiteX2-21" fmla="*/ 2115712 w 2115712"/>
              <a:gd name="connsiteY2-22" fmla="*/ 1800200 h 1800200"/>
              <a:gd name="connsiteX3-23" fmla="*/ 0 w 2115712"/>
              <a:gd name="connsiteY3-24" fmla="*/ 0 h 1800200"/>
              <a:gd name="connsiteX4-25" fmla="*/ 144016 w 2115712"/>
              <a:gd name="connsiteY4-26" fmla="*/ 1800200 h 1800200"/>
              <a:gd name="connsiteX5-27" fmla="*/ 0 w 2115712"/>
              <a:gd name="connsiteY5-28" fmla="*/ 1800200 h 1800200"/>
              <a:gd name="connsiteX6-29" fmla="*/ 0 w 2115712"/>
              <a:gd name="connsiteY6-30" fmla="*/ 0 h 1800200"/>
              <a:gd name="connsiteX0-31" fmla="*/ 2115712 w 2115712"/>
              <a:gd name="connsiteY0-32" fmla="*/ 1800200 h 1800200"/>
              <a:gd name="connsiteX1-33" fmla="*/ 2115712 w 2115712"/>
              <a:gd name="connsiteY1-34" fmla="*/ 0 h 1800200"/>
              <a:gd name="connsiteX2-35" fmla="*/ 2115712 w 2115712"/>
              <a:gd name="connsiteY2-36" fmla="*/ 1800200 h 1800200"/>
              <a:gd name="connsiteX3-37" fmla="*/ 0 w 2115712"/>
              <a:gd name="connsiteY3-38" fmla="*/ 0 h 1800200"/>
              <a:gd name="connsiteX4-39" fmla="*/ 0 w 2115712"/>
              <a:gd name="connsiteY4-40" fmla="*/ 1800200 h 1800200"/>
              <a:gd name="connsiteX5-41" fmla="*/ 0 w 2115712"/>
              <a:gd name="connsiteY5-42" fmla="*/ 0 h 1800200"/>
              <a:gd name="connsiteX0-43" fmla="*/ 0 w 0"/>
              <a:gd name="connsiteY0-44" fmla="*/ 0 h 1800200"/>
              <a:gd name="connsiteX1-45" fmla="*/ 0 w 0"/>
              <a:gd name="connsiteY1-46" fmla="*/ 1800200 h 1800200"/>
              <a:gd name="connsiteX2-47" fmla="*/ 0 w 0"/>
              <a:gd name="connsiteY2-48" fmla="*/ 0 h 1800200"/>
            </a:gdLst>
            <a:ahLst/>
            <a:cxnLst>
              <a:cxn ang="0">
                <a:pos x="connsiteX0-43" y="connsiteY0-44"/>
              </a:cxn>
              <a:cxn ang="0">
                <a:pos x="connsiteX1-45" y="connsiteY1-46"/>
              </a:cxn>
              <a:cxn ang="0">
                <a:pos x="connsiteX2-47" y="connsiteY2-48"/>
              </a:cxn>
            </a:cxnLst>
            <a:rect l="l" t="t" r="r" b="b"/>
            <a:pathLst>
              <a:path h="1800200">
                <a:moveTo>
                  <a:pt x="0" y="0"/>
                </a:move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81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t" anchorCtr="0"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、代码冗余问题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、菜单栏下滑问题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17852" y="250008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+mj-ea"/>
              </a:rPr>
              <a:t>开发中遇到的问题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5"/>
    </p:custData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收获和心得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02410"/>
            <a:ext cx="10515600" cy="46520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</a:rPr>
              <a:t>      </a:t>
            </a:r>
            <a:r>
              <a:rPr lang="zh-CN" altLang="en-US" dirty="0">
                <a:latin typeface="+mn-lt"/>
                <a:ea typeface="+mn-ea"/>
              </a:rPr>
              <a:t>这次项目设计持续了一周时间，将这一阶段所学习的</a:t>
            </a:r>
            <a:r>
              <a:rPr lang="en-US" altLang="zh-CN" dirty="0">
                <a:latin typeface="+mn-lt"/>
                <a:ea typeface="+mn-ea"/>
              </a:rPr>
              <a:t>html5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css3</a:t>
            </a:r>
            <a:r>
              <a:rPr lang="zh-CN" altLang="en-US" dirty="0">
                <a:latin typeface="+mn-lt"/>
                <a:ea typeface="+mn-ea"/>
              </a:rPr>
              <a:t>、jquery的相关知识全部联系在一起，对知识进行了融合、复习和巩固，加深了印象，收获许多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      另外，我发现在项目设计中要注意细节，不能马虎大意，有时候一点地方会影响全局。</a:t>
            </a:r>
            <a:endParaRPr lang="zh-CN" altLang="en-US" dirty="0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      这次项目设计，让我知道了自己的不足，以后会继续努力，做出更好的项目。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形标注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437392">
            <a:off x="6545263" y="1444625"/>
            <a:ext cx="1757362" cy="1604963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chemeClr val="accent2"/>
          </a:solidFill>
          <a:ln w="28575" cmpd="sng">
            <a:solidFill>
              <a:srgbClr val="FFFFFF"/>
            </a:solidFill>
            <a:miter lim="800000"/>
          </a:ln>
        </p:spPr>
        <p:txBody>
          <a:bodyPr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anose="02010509060101010101" pitchFamily="49" charset="-122"/>
              <a:buChar char=" "/>
              <a:defRPr sz="1600">
                <a:solidFill>
                  <a:srgbClr val="62626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99250" y="1674813"/>
            <a:ext cx="1449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anose="02010509060101010101" pitchFamily="49" charset="-122"/>
              <a:buChar char=" "/>
              <a:defRPr sz="1600">
                <a:solidFill>
                  <a:srgbClr val="62626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sz="4000" smtClean="0">
                <a:solidFill>
                  <a:srgbClr val="FFFFFF"/>
                </a:solidFill>
                <a:latin typeface="+mn-lt"/>
                <a:ea typeface="+mn-ea"/>
              </a:rPr>
              <a:t>Thankyou</a:t>
            </a:r>
            <a:endParaRPr lang="en-US" sz="4000" smtClea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4850" y="2557145"/>
            <a:ext cx="1935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000">
                <a:solidFill>
                  <a:srgbClr val="A06A29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FDF6B"/>
              </a:buClr>
              <a:buFont typeface="幼圆" panose="02010509060101010101" pitchFamily="49" charset="-122"/>
              <a:buChar char=" "/>
              <a:defRPr sz="1600">
                <a:solidFill>
                  <a:srgbClr val="62626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8000" smtClean="0">
                <a:solidFill>
                  <a:srgbClr val="7EB332"/>
                </a:solidFill>
                <a:latin typeface="+mj-lt"/>
                <a:ea typeface="+mj-ea"/>
                <a:cs typeface="+mj-cs"/>
              </a:rPr>
              <a:t>End</a:t>
            </a:r>
            <a:endParaRPr lang="en-US" altLang="zh-CN" sz="8000" smtClean="0">
              <a:solidFill>
                <a:srgbClr val="7EB33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3"/>
  <p:tag name="KSO_WM_UNIT_ID" val="diagram160581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4*i*9"/>
  <p:tag name="KSO_WM_TEMPLATE_CATEGORY" val="diagram"/>
  <p:tag name="KSO_WM_TEMPLATE_INDEX" val="160581"/>
  <p:tag name="KSO_WM_UNIT_INDEX" val="9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4"/>
  <p:tag name="KSO_WM_UNIT_ID" val="diagram160581_4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2_1"/>
  <p:tag name="KSO_WM_UNIT_ID" val="diagram160581_4*m_h_f*1_2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5"/>
  <p:tag name="KSO_WM_UNIT_ID" val="diagram160581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6"/>
  <p:tag name="KSO_WM_UNIT_ID" val="diagram160581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4*i*18"/>
  <p:tag name="KSO_WM_TEMPLATE_CATEGORY" val="diagram"/>
  <p:tag name="KSO_WM_TEMPLATE_INDEX" val="160581"/>
  <p:tag name="KSO_WM_UNIT_INDEX" val="18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3_1"/>
  <p:tag name="KSO_WM_UNIT_ID" val="diagram160581_4*m_h_f*1_3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7"/>
  <p:tag name="KSO_WM_UNIT_ID" val="diagram160581_4*m_i*1_7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8"/>
  <p:tag name="KSO_WM_UNIT_ID" val="diagram160581_4*m_i*1_8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9"/>
  <p:tag name="KSO_WM_UNIT_ID" val="diagram160581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4*i*27"/>
  <p:tag name="KSO_WM_TEMPLATE_CATEGORY" val="diagram"/>
  <p:tag name="KSO_WM_TEMPLATE_INDEX" val="160581"/>
  <p:tag name="KSO_WM_UNIT_INDEX" val="2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0"/>
  <p:tag name="KSO_WM_UNIT_ID" val="diagram160581_4*m_i*1_10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4_1"/>
  <p:tag name="KSO_WM_UNIT_ID" val="diagram160581_4*m_h_f*1_4_1"/>
  <p:tag name="KSO_WM_UNIT_CLEAR" val="1"/>
  <p:tag name="KSO_WM_UNIT_LAYERLEVEL" val="1_1_1"/>
  <p:tag name="KSO_WM_UNIT_VALUE" val="22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1"/>
  <p:tag name="KSO_WM_UNIT_ID" val="diagram160581_4*m_i*1_1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2"/>
  <p:tag name="KSO_WM_UNIT_ID" val="diagram160581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ISCONTENTSTITLE" val="1"/>
  <p:tag name="KSO_WM_TAG_VERSION" val="1.0"/>
  <p:tag name="KSO_WM_BEAUTIFY_FLAG" val="#wm#"/>
  <p:tag name="KSO_WM_TEMPLATE_CATEGORY" val="diagram"/>
  <p:tag name="KSO_WM_TEMPLATE_INDEX" val="160581"/>
  <p:tag name="KSO_WM_UNIT_TYPE" val="g"/>
  <p:tag name="KSO_WM_UNIT_INDEX" val="1"/>
  <p:tag name="KSO_WM_UNIT_ID" val="diagram160581_4*g*1"/>
  <p:tag name="KSO_WM_UNIT_CLEAR" val="1"/>
  <p:tag name="KSO_WM_UNIT_LAYERLEVEL" val="1"/>
  <p:tag name="KSO_WM_UNIT_VALUE" val="12"/>
  <p:tag name="KSO_WM_UNIT_HIGHLIGHT" val="0"/>
  <p:tag name="KSO_WM_UNIT_COMPATIBLE" val="1"/>
  <p:tag name="KSO_WM_UNIT_PRESET_TEXT_INDEX" val="3"/>
  <p:tag name="KSO_WM_UNIT_RELATE_UNITID" val="diagram160581_4*m*1"/>
  <p:tag name="KSO_WM_UNIT_PRESET_TEXT_LEN" val="17"/>
</p:tagLst>
</file>

<file path=ppt/tags/tag27.xml><?xml version="1.0" encoding="utf-8"?>
<p:tagLst xmlns:p="http://schemas.openxmlformats.org/presentationml/2006/main">
  <p:tag name="KSO_WM_SLIDE_ID" val="diagram160581_4"/>
  <p:tag name="KSO_WM_SLIDE_INDEX" val="4"/>
  <p:tag name="KSO_WM_SLIDE_ITEM_CNT" val="4"/>
  <p:tag name="KSO_WM_SLIDE_LAYOUT" val="m_g"/>
  <p:tag name="KSO_WM_SLIDE_LAYOUT_CNT" val="1_1"/>
  <p:tag name="KSO_WM_SLIDE_TYPE" val="contents"/>
  <p:tag name="KSO_WM_BEAUTIFY_FLAG" val="#wm#"/>
  <p:tag name="KSO_WM_TEMPLATE_CATEGORY" val="diagram"/>
  <p:tag name="KSO_WM_TEMPLATE_INDEX" val="160581"/>
  <p:tag name="KSO_WM_DIAGRAM_GROUP_CODE" val="m1-1"/>
  <p:tag name="KSO_WM_TAG_VERSION" val="1.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d"/>
  <p:tag name="KSO_WM_UNIT_INDEX" val="1"/>
  <p:tag name="KSO_WM_UNIT_ID" val="custom160428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6"/>
  <p:tag name="KSO_WM_SLIDE_SIZE" val="715*41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d"/>
  <p:tag name="KSO_WM_UNIT_INDEX" val="1"/>
  <p:tag name="KSO_WM_UNIT_ID" val="custom160428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6"/>
  <p:tag name="KSO_WM_SLIDE_SIZE" val="715*41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d"/>
  <p:tag name="KSO_WM_UNIT_INDEX" val="1"/>
  <p:tag name="KSO_WM_UNIT_ID" val="custom160428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6"/>
  <p:tag name="KSO_WM_SLIDE_SIZE" val="715*41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d"/>
  <p:tag name="KSO_WM_UNIT_INDEX" val="1"/>
  <p:tag name="KSO_WM_UNIT_ID" val="custom160428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6"/>
  <p:tag name="KSO_WM_SLIDE_SIZE" val="715*41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b"/>
  <p:tag name="KSO_WM_UNIT_INDEX" val="1"/>
  <p:tag name="KSO_WM_UNIT_ID" val="custom160428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l_h_f"/>
  <p:tag name="KSO_WM_UNIT_INDEX" val="1_2_1"/>
  <p:tag name="KSO_WM_UNIT_ID" val="custom160428_23*l_h_f*1_2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l_h_f"/>
  <p:tag name="KSO_WM_UNIT_INDEX" val="1_1_1"/>
  <p:tag name="KSO_WM_UNIT_ID" val="custom160428_23*l_h_f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f"/>
  <p:tag name="KSO_WM_UNIT_INDEX" val="1"/>
  <p:tag name="KSO_WM_UNIT_ID" val="custom160428_23*f*1"/>
  <p:tag name="KSO_WM_UNIT_CLEAR" val="1"/>
  <p:tag name="KSO_WM_UNIT_LAYERLEVEL" val="1"/>
  <p:tag name="KSO_WM_UNIT_VALUE" val="140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23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23"/>
  <p:tag name="KSO_WM_SLIDE_INDEX" val="23"/>
  <p:tag name="KSO_WM_SLIDE_ITEM_CNT" val="3"/>
  <p:tag name="KSO_WM_SLIDE_LAYOUT" val="a_f_l"/>
  <p:tag name="KSO_WM_SLIDE_LAYOUT_CNT" val="1_1_1"/>
  <p:tag name="KSO_WM_SLIDE_TYPE" val="text"/>
  <p:tag name="KSO_WM_BEAUTIFY_FLAG" val="#wm#"/>
  <p:tag name="KSO_WM_SLIDE_POSITION" val="256*161"/>
  <p:tag name="KSO_WM_SLIDE_SIZE" val="517*297"/>
  <p:tag name="KSO_WM_DIAGRAM_GROUP_CODE" val="l1-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f"/>
  <p:tag name="KSO_WM_UNIT_INDEX" val="1"/>
  <p:tag name="KSO_WM_UNIT_ID" val="custom160428_2*f*1"/>
  <p:tag name="KSO_WM_UNIT_CLEAR" val="1"/>
  <p:tag name="KSO_WM_UNIT_LAYERLEVEL" val="1"/>
  <p:tag name="KSO_WM_UNIT_VALUE" val="145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p="http://schemas.openxmlformats.org/presentationml/2006/main">
  <p:tag name="KSO_WM_TEMPLATE_CATEGORY" val="custom"/>
  <p:tag name="KSO_WM_TEMPLATE_INDEX" val="160428"/>
  <p:tag name="KSO_WM_TAG_VERSION" val="1.0"/>
  <p:tag name="KSO_WM_SLIDE_ID" val="custom16042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8"/>
  <p:tag name="KSO_WM_SLIDE_SIZE" val="828*27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332_31*i*0"/>
  <p:tag name="KSO_WM_TEMPLATE_CATEGORY" val="custom"/>
  <p:tag name="KSO_WM_TEMPLATE_INDEX" val="160332"/>
  <p:tag name="KSO_WM_UNIT_INDEX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b"/>
  <p:tag name="KSO_WM_UNIT_INDEX" val="1"/>
  <p:tag name="KSO_WM_UNIT_ID" val="custom160332_31*b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&#13;you"/>
</p:tagLst>
</file>

<file path=ppt/tags/tag5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2"/>
  <p:tag name="KSO_WM_UNIT_TYPE" val="a"/>
  <p:tag name="KSO_WM_UNIT_INDEX" val="1"/>
  <p:tag name="KSO_WM_UNIT_ID" val="custom160332_31*a*1"/>
  <p:tag name="KSO_WM_UNIT_CLEAR" val="1"/>
  <p:tag name="KSO_WM_UNIT_LAYERLEVEL" val="1"/>
  <p:tag name="KSO_WM_UNIT_VALUE" val="1"/>
  <p:tag name="KSO_WM_UNIT_ISCONTENTSTITLE" val="0"/>
  <p:tag name="KSO_WM_UNIT_HIGHLIGHT" val="0"/>
  <p:tag name="KSO_WM_UNIT_COMPATIBLE" val="0"/>
  <p:tag name="KSO_WM_UNIT_PRESET_TEXT" val="End"/>
</p:tagLst>
</file>

<file path=ppt/tags/tag51.xml><?xml version="1.0" encoding="utf-8"?>
<p:tagLst xmlns:p="http://schemas.openxmlformats.org/presentationml/2006/main">
  <p:tag name="KSO_WM_TEMPLATE_CATEGORY" val="custom"/>
  <p:tag name="KSO_WM_TEMPLATE_INDEX" val="160332"/>
  <p:tag name="KSO_WM_TAG_VERSION" val="1.0"/>
  <p:tag name="KSO_WM_SLIDE_ID" val="custom160332_31"/>
  <p:tag name="KSO_WM_SLIDE_INDEX" val="31"/>
  <p:tag name="KSO_WM_SLIDE_ITEM_CNT" val="2"/>
  <p:tag name="KSO_WM_SLIDE_TYPE" val="endPage"/>
  <p:tag name="KSO_WM_BEAUTIFY_FLAG" val="#wm#"/>
  <p:tag name="KSO_WM_SLIDE_LAYOUT" val="a_b"/>
  <p:tag name="KSO_WM_SLIDE_LAYOUT_CNT" val="1_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1_4*i*0"/>
  <p:tag name="KSO_WM_TEMPLATE_CATEGORY" val="diagram"/>
  <p:tag name="KSO_WM_TEMPLATE_INDEX" val="160581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h_f"/>
  <p:tag name="KSO_WM_UNIT_INDEX" val="1_1_1"/>
  <p:tag name="KSO_WM_UNIT_ID" val="diagram160581_4*m_h_f*1_1_1"/>
  <p:tag name="KSO_WM_UNIT_CLEAR" val="1"/>
  <p:tag name="KSO_WM_UNIT_LAYERLEVEL" val="1_1_1"/>
  <p:tag name="KSO_WM_UNIT_VALUE" val="24"/>
  <p:tag name="KSO_WM_UNIT_HIGHLIGHT" val="0"/>
  <p:tag name="KSO_WM_UNIT_COMPATIBLE" val="0"/>
  <p:tag name="KSO_WM_DIAGRAM_GROUP_CODE" val="m1-1"/>
  <p:tag name="KSO_WM_UNIT_PRESET_TEXT" val="LOREM IPSU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1"/>
  <p:tag name="KSO_WM_UNIT_ID" val="diagram160581_4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581"/>
  <p:tag name="KSO_WM_UNIT_TYPE" val="m_i"/>
  <p:tag name="KSO_WM_UNIT_INDEX" val="1_2"/>
  <p:tag name="KSO_WM_UNIT_ID" val="diagram160581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Wingdings 2</vt:lpstr>
      <vt:lpstr>微软雅黑</vt:lpstr>
      <vt:lpstr>Calibri</vt:lpstr>
      <vt:lpstr>幼圆</vt:lpstr>
      <vt:lpstr>Arial Narrow</vt:lpstr>
      <vt:lpstr>A000120140530A99PPBG</vt:lpstr>
      <vt:lpstr>朵唯女性手机官方商城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lx</cp:lastModifiedBy>
  <cp:revision>13</cp:revision>
  <dcterms:created xsi:type="dcterms:W3CDTF">2017-03-03T08:51:00Z</dcterms:created>
  <dcterms:modified xsi:type="dcterms:W3CDTF">2017-03-06T05:25:59Z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