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sldIdLst>
    <p:sldId id="256" r:id="rId4"/>
    <p:sldId id="257" r:id="rId5"/>
    <p:sldId id="258" r:id="rId6"/>
    <p:sldId id="261" r:id="rId7"/>
    <p:sldId id="259" r:id="rId8"/>
    <p:sldId id="260" r:id="rId9"/>
    <p:sldId id="263" r:id="rId10"/>
    <p:sldId id="262" r:id="rId11"/>
    <p:sldId id="266" r:id="rId12"/>
    <p:sldId id="271" r:id="rId13"/>
    <p:sldId id="265" r:id="rId14"/>
    <p:sldId id="291" r:id="rId15"/>
    <p:sldId id="292" r:id="rId16"/>
    <p:sldId id="269" r:id="rId17"/>
    <p:sldId id="267" r:id="rId18"/>
    <p:sldId id="272" r:id="rId19"/>
    <p:sldId id="273" r:id="rId20"/>
    <p:sldId id="293" r:id="rId21"/>
    <p:sldId id="276" r:id="rId22"/>
    <p:sldId id="297" r:id="rId23"/>
    <p:sldId id="304" r:id="rId24"/>
    <p:sldId id="316" r:id="rId25"/>
    <p:sldId id="279" r:id="rId26"/>
    <p:sldId id="285" r:id="rId27"/>
    <p:sldId id="305" r:id="rId28"/>
    <p:sldId id="326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及目录" id="{4B739E2A-E111-4A50-B6FD-DEB720ECEE0D}">
          <p14:sldIdLst>
            <p14:sldId id="256"/>
            <p14:sldId id="257"/>
          </p14:sldIdLst>
        </p14:section>
        <p14:section name="第一章节" id="{0EA3612A-0789-4AAE-B75D-075D5C636CF4}">
          <p14:sldIdLst>
            <p14:sldId id="258"/>
            <p14:sldId id="261"/>
            <p14:sldId id="259"/>
            <p14:sldId id="260"/>
            <p14:sldId id="263"/>
            <p14:sldId id="262"/>
          </p14:sldIdLst>
        </p14:section>
        <p14:section name="第二章节" id="{DBCBC72A-C641-478E-924E-02965B634646}">
          <p14:sldIdLst>
            <p14:sldId id="266"/>
            <p14:sldId id="271"/>
            <p14:sldId id="265"/>
            <p14:sldId id="291"/>
            <p14:sldId id="292"/>
            <p14:sldId id="269"/>
            <p14:sldId id="267"/>
          </p14:sldIdLst>
        </p14:section>
        <p14:section name="第三章节" id="{83A42882-81E0-4AFC-9C70-0D030893A671}">
          <p14:sldIdLst>
            <p14:sldId id="272"/>
            <p14:sldId id="297"/>
            <p14:sldId id="316"/>
            <p14:sldId id="304"/>
            <p14:sldId id="273"/>
            <p14:sldId id="276"/>
            <p14:sldId id="293"/>
          </p14:sldIdLst>
        </p14:section>
        <p14:section name="第四章节" id="{EB37552E-894B-4B66-BFF4-E2DEBA79FEC8}">
          <p14:sldIdLst>
            <p14:sldId id="279"/>
            <p14:sldId id="285"/>
            <p14:sldId id="305"/>
            <p14:sldId id="326"/>
          </p14:sldIdLst>
        </p14:section>
        <p14:section name="结束页及注意事项" id="{24AE7A02-9E29-4CD9-A252-F274579D23E9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60C"/>
    <a:srgbClr val="009AA4"/>
    <a:srgbClr val="525252"/>
    <a:srgbClr val="F2F2F2"/>
    <a:srgbClr val="F3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96"/>
      </p:cViewPr>
      <p:guideLst>
        <p:guide orient="horz" pos="22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64D7-5900-43FF-8705-A02AF3C67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3EB8-F188-4A5F-A60C-61818CD7C6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9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85893" y="1721032"/>
            <a:ext cx="8621485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5588" y="2021902"/>
            <a:ext cx="2809460" cy="2809460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3680318" y="2021902"/>
            <a:ext cx="0" cy="280946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422440" y="2260441"/>
            <a:ext cx="0" cy="2372139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>
            <a:stCxn id="7" idx="2"/>
          </p:cNvCxnSpPr>
          <p:nvPr/>
        </p:nvCxnSpPr>
        <p:spPr>
          <a:xfrm>
            <a:off x="2275588" y="3426632"/>
            <a:ext cx="1404730" cy="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5495925" y="2646680"/>
            <a:ext cx="229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/>
                <a:ea typeface="微软雅黑"/>
                <a:sym typeface="Arial" panose="020B0604020202020204"/>
              </a:rPr>
              <a:t>  </a:t>
            </a:r>
            <a:r>
              <a:rPr lang="zh-CN" altLang="en-US" sz="3200" dirty="0">
                <a:latin typeface="Arial" panose="020B0604020202020204"/>
                <a:ea typeface="微软雅黑"/>
                <a:sym typeface="Arial" panose="020B0604020202020204"/>
              </a:rPr>
              <a:t>网络通信</a:t>
            </a:r>
            <a:endParaRPr lang="zh-CN" altLang="en-US" sz="32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22371" y="3185326"/>
            <a:ext cx="4664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Network Communication 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31646" y="3653475"/>
            <a:ext cx="927652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/>
          <p:cNvSpPr txBox="1"/>
          <p:nvPr/>
        </p:nvSpPr>
        <p:spPr>
          <a:xfrm>
            <a:off x="5495925" y="3869690"/>
            <a:ext cx="3527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汇报时间：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2019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年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9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27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日      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汇报小组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：猿二组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38"/>
          <p:cNvSpPr/>
          <p:nvPr/>
        </p:nvSpPr>
        <p:spPr>
          <a:xfrm>
            <a:off x="7929349" y="2762211"/>
            <a:ext cx="919737" cy="354840"/>
          </a:xfrm>
          <a:prstGeom prst="roundRect">
            <a:avLst>
              <a:gd name="adj" fmla="val 23157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929349" y="2739576"/>
            <a:ext cx="9197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https</a:t>
            </a:r>
            <a:endParaRPr lang="en-US" sz="20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9" name="圆角矩形 29"/>
          <p:cNvSpPr/>
          <p:nvPr/>
        </p:nvSpPr>
        <p:spPr>
          <a:xfrm>
            <a:off x="2492334" y="2074075"/>
            <a:ext cx="919737" cy="354840"/>
          </a:xfrm>
          <a:prstGeom prst="roundRect">
            <a:avLst>
              <a:gd name="adj" fmla="val 23157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443946" y="2051440"/>
            <a:ext cx="10165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http</a:t>
            </a:r>
            <a:endParaRPr lang="en-US" sz="20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6" name="圆角矩形 42"/>
          <p:cNvSpPr/>
          <p:nvPr/>
        </p:nvSpPr>
        <p:spPr>
          <a:xfrm>
            <a:off x="3044971" y="4504985"/>
            <a:ext cx="919737" cy="354840"/>
          </a:xfrm>
          <a:prstGeom prst="roundRect">
            <a:avLst>
              <a:gd name="adj" fmla="val 23157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996583" y="4482350"/>
            <a:ext cx="10165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区别</a:t>
            </a:r>
            <a:endParaRPr lang="zh-CN" sz="20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8" name="斜纹 47"/>
          <p:cNvSpPr/>
          <p:nvPr/>
        </p:nvSpPr>
        <p:spPr>
          <a:xfrm>
            <a:off x="3503886" y="549275"/>
            <a:ext cx="5868538" cy="1187356"/>
          </a:xfrm>
          <a:prstGeom prst="diagStrip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3849029" y="0"/>
            <a:ext cx="4080320" cy="2156346"/>
          </a:xfrm>
          <a:prstGeom prst="line">
            <a:avLst/>
          </a:prstGeom>
          <a:ln w="9525">
            <a:solidFill>
              <a:srgbClr val="F364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 rot="20868400">
            <a:off x="3642870" y="783326"/>
            <a:ext cx="3299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http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/ https</a:t>
            </a:r>
            <a:endParaRPr lang="en-US" sz="3200" b="1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3849029" y="2285906"/>
            <a:ext cx="3710343" cy="1310185"/>
          </a:xfrm>
          <a:prstGeom prst="line">
            <a:avLst/>
          </a:prstGeom>
          <a:ln w="9525">
            <a:solidFill>
              <a:srgbClr val="F364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302369" y="3596091"/>
            <a:ext cx="3302399" cy="1037231"/>
          </a:xfrm>
          <a:prstGeom prst="line">
            <a:avLst/>
          </a:prstGeom>
          <a:ln w="9525">
            <a:solidFill>
              <a:srgbClr val="F364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231166" y="4728856"/>
            <a:ext cx="3229177" cy="2129144"/>
          </a:xfrm>
          <a:prstGeom prst="line">
            <a:avLst/>
          </a:prstGeom>
          <a:ln w="9525">
            <a:solidFill>
              <a:srgbClr val="F364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9325" y="2419207"/>
            <a:ext cx="30407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明文传输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460068" y="2538483"/>
            <a:ext cx="0" cy="839244"/>
          </a:xfrm>
          <a:prstGeom prst="line">
            <a:avLst/>
          </a:prstGeom>
          <a:ln w="38100">
            <a:solidFill>
              <a:srgbClr val="B7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929349" y="3107343"/>
            <a:ext cx="30407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SSL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加密</a:t>
            </a:r>
            <a:endParaRPr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929349" y="3226619"/>
            <a:ext cx="0" cy="839244"/>
          </a:xfrm>
          <a:prstGeom prst="line">
            <a:avLst/>
          </a:prstGeom>
          <a:ln w="38100">
            <a:solidFill>
              <a:srgbClr val="B7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71962" y="4850117"/>
            <a:ext cx="3040743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前者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charset="0"/>
                <a:sym typeface="Arial" panose="020B0604020202020204"/>
              </a:rPr>
              <a:t>默认端口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80后者</a:t>
            </a:r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charset="0"/>
                <a:sym typeface="Arial" panose="020B0604020202020204"/>
              </a:rPr>
              <a:t>默认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宋体" charset="0"/>
                <a:sym typeface="Arial" panose="020B0604020202020204"/>
              </a:rPr>
              <a:t>4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43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4012705" y="4969393"/>
            <a:ext cx="0" cy="839244"/>
          </a:xfrm>
          <a:prstGeom prst="line">
            <a:avLst/>
          </a:prstGeom>
          <a:ln w="38100">
            <a:solidFill>
              <a:srgbClr val="B7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2" t="2597" r="18344" b="2597"/>
          <a:stretch>
            <a:fillRect/>
          </a:stretch>
        </p:blipFill>
        <p:spPr>
          <a:xfrm>
            <a:off x="4440767" y="2217007"/>
            <a:ext cx="998046" cy="998046"/>
          </a:xfrm>
          <a:custGeom>
            <a:avLst/>
            <a:gdLst>
              <a:gd name="connsiteX0" fmla="*/ 1992574 w 3985148"/>
              <a:gd name="connsiteY0" fmla="*/ 0 h 3985148"/>
              <a:gd name="connsiteX1" fmla="*/ 3985148 w 3985148"/>
              <a:gd name="connsiteY1" fmla="*/ 1992574 h 3985148"/>
              <a:gd name="connsiteX2" fmla="*/ 1992574 w 3985148"/>
              <a:gd name="connsiteY2" fmla="*/ 3985148 h 3985148"/>
              <a:gd name="connsiteX3" fmla="*/ 0 w 3985148"/>
              <a:gd name="connsiteY3" fmla="*/ 1992574 h 3985148"/>
              <a:gd name="connsiteX4" fmla="*/ 1992574 w 3985148"/>
              <a:gd name="connsiteY4" fmla="*/ 0 h 39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5148" h="3985148">
                <a:moveTo>
                  <a:pt x="1992574" y="0"/>
                </a:moveTo>
                <a:cubicBezTo>
                  <a:pt x="3093042" y="0"/>
                  <a:pt x="3985148" y="892106"/>
                  <a:pt x="3985148" y="1992574"/>
                </a:cubicBezTo>
                <a:cubicBezTo>
                  <a:pt x="3985148" y="3093042"/>
                  <a:pt x="3093042" y="3985148"/>
                  <a:pt x="1992574" y="3985148"/>
                </a:cubicBezTo>
                <a:cubicBezTo>
                  <a:pt x="892106" y="3985148"/>
                  <a:pt x="0" y="3093042"/>
                  <a:pt x="0" y="1992574"/>
                </a:cubicBezTo>
                <a:cubicBezTo>
                  <a:pt x="0" y="892106"/>
                  <a:pt x="892106" y="0"/>
                  <a:pt x="1992574" y="0"/>
                </a:cubicBezTo>
                <a:close/>
              </a:path>
            </a:pathLst>
          </a:cu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0586" r="19370" b="1028"/>
          <a:stretch>
            <a:fillRect/>
          </a:stretch>
        </p:blipFill>
        <p:spPr>
          <a:xfrm>
            <a:off x="5219375" y="3446046"/>
            <a:ext cx="1218780" cy="1218780"/>
          </a:xfrm>
          <a:custGeom>
            <a:avLst/>
            <a:gdLst>
              <a:gd name="connsiteX0" fmla="*/ 2702256 w 5404512"/>
              <a:gd name="connsiteY0" fmla="*/ 0 h 5404512"/>
              <a:gd name="connsiteX1" fmla="*/ 5404512 w 5404512"/>
              <a:gd name="connsiteY1" fmla="*/ 2702256 h 5404512"/>
              <a:gd name="connsiteX2" fmla="*/ 2702256 w 5404512"/>
              <a:gd name="connsiteY2" fmla="*/ 5404512 h 5404512"/>
              <a:gd name="connsiteX3" fmla="*/ 0 w 5404512"/>
              <a:gd name="connsiteY3" fmla="*/ 2702256 h 5404512"/>
              <a:gd name="connsiteX4" fmla="*/ 2702256 w 5404512"/>
              <a:gd name="connsiteY4" fmla="*/ 0 h 540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512" h="5404512">
                <a:moveTo>
                  <a:pt x="2702256" y="0"/>
                </a:moveTo>
                <a:cubicBezTo>
                  <a:pt x="4194671" y="0"/>
                  <a:pt x="5404512" y="1209841"/>
                  <a:pt x="5404512" y="2702256"/>
                </a:cubicBezTo>
                <a:cubicBezTo>
                  <a:pt x="5404512" y="4194671"/>
                  <a:pt x="4194671" y="5404512"/>
                  <a:pt x="2702256" y="5404512"/>
                </a:cubicBezTo>
                <a:cubicBezTo>
                  <a:pt x="1209841" y="5404512"/>
                  <a:pt x="0" y="4194671"/>
                  <a:pt x="0" y="2702256"/>
                </a:cubicBezTo>
                <a:cubicBezTo>
                  <a:pt x="0" y="1209841"/>
                  <a:pt x="1209841" y="0"/>
                  <a:pt x="2702256" y="0"/>
                </a:cubicBezTo>
                <a:close/>
              </a:path>
            </a:pathLst>
          </a:cu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9" t="1914" r="25580" b="9066"/>
          <a:stretch>
            <a:fillRect/>
          </a:stretch>
        </p:blipFill>
        <p:spPr>
          <a:xfrm>
            <a:off x="5847510" y="5235499"/>
            <a:ext cx="1479024" cy="1479024"/>
          </a:xfrm>
          <a:custGeom>
            <a:avLst/>
            <a:gdLst>
              <a:gd name="connsiteX0" fmla="*/ 2361063 w 4722126"/>
              <a:gd name="connsiteY0" fmla="*/ 0 h 4722126"/>
              <a:gd name="connsiteX1" fmla="*/ 4722126 w 4722126"/>
              <a:gd name="connsiteY1" fmla="*/ 2361063 h 4722126"/>
              <a:gd name="connsiteX2" fmla="*/ 2361063 w 4722126"/>
              <a:gd name="connsiteY2" fmla="*/ 4722126 h 4722126"/>
              <a:gd name="connsiteX3" fmla="*/ 0 w 4722126"/>
              <a:gd name="connsiteY3" fmla="*/ 2361063 h 4722126"/>
              <a:gd name="connsiteX4" fmla="*/ 2361063 w 4722126"/>
              <a:gd name="connsiteY4" fmla="*/ 0 h 472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126" h="4722126">
                <a:moveTo>
                  <a:pt x="2361063" y="0"/>
                </a:moveTo>
                <a:cubicBezTo>
                  <a:pt x="3665042" y="0"/>
                  <a:pt x="4722126" y="1057084"/>
                  <a:pt x="4722126" y="2361063"/>
                </a:cubicBezTo>
                <a:cubicBezTo>
                  <a:pt x="4722126" y="3665042"/>
                  <a:pt x="3665042" y="4722126"/>
                  <a:pt x="2361063" y="4722126"/>
                </a:cubicBezTo>
                <a:cubicBezTo>
                  <a:pt x="1057084" y="4722126"/>
                  <a:pt x="0" y="3665042"/>
                  <a:pt x="0" y="2361063"/>
                </a:cubicBezTo>
                <a:cubicBezTo>
                  <a:pt x="0" y="1057084"/>
                  <a:pt x="1057084" y="0"/>
                  <a:pt x="2361063" y="0"/>
                </a:cubicBezTo>
                <a:close/>
              </a:path>
            </a:pathLst>
          </a:custGeom>
        </p:spPr>
      </p:pic>
      <p:sp>
        <p:nvSpPr>
          <p:cNvPr id="52" name="椭圆 51"/>
          <p:cNvSpPr/>
          <p:nvPr/>
        </p:nvSpPr>
        <p:spPr>
          <a:xfrm>
            <a:off x="3617018" y="2065954"/>
            <a:ext cx="354840" cy="35484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438751" y="3418671"/>
            <a:ext cx="354840" cy="35484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53746" y="4481608"/>
            <a:ext cx="354840" cy="354840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44365" y="582157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spc="300" dirty="0">
                <a:solidFill>
                  <a:srgbClr val="F36460"/>
                </a:solidFill>
                <a:latin typeface="Arial" panose="020B0604020202020204"/>
                <a:ea typeface="微软雅黑"/>
                <a:sym typeface="Arial" panose="020B0604020202020204"/>
              </a:rPr>
              <a:t>http的缺点</a:t>
            </a:r>
            <a:endParaRPr lang="en-GB" altLang="zh-CN" sz="2000" b="1" spc="300" dirty="0">
              <a:solidFill>
                <a:srgbClr val="F36460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7363" y="1233002"/>
            <a:ext cx="759282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GB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1. 通信使用明文，内容可能被窃听</a:t>
            </a: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2" name="图片 1" descr="http缺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2071370"/>
            <a:ext cx="8075295" cy="35788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44365" y="582157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spc="300" dirty="0">
                <a:solidFill>
                  <a:srgbClr val="F36460"/>
                </a:solidFill>
                <a:latin typeface="Arial" panose="020B0604020202020204"/>
                <a:ea typeface="微软雅黑"/>
                <a:sym typeface="Arial" panose="020B0604020202020204"/>
              </a:rPr>
              <a:t>http的缺点</a:t>
            </a:r>
            <a:endParaRPr lang="en-GB" altLang="zh-CN" sz="2000" b="1" spc="300" dirty="0">
              <a:solidFill>
                <a:srgbClr val="F36460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7363" y="1233002"/>
            <a:ext cx="759282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en-GB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2. </a:t>
            </a:r>
            <a:r>
              <a:rPr lang="en-GB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不验明通信方身份，因此有可能遭遇伪装 </a:t>
            </a: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3" name="图片 2" descr="http缺点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765300"/>
            <a:ext cx="8898890" cy="45294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444365" y="582157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000" b="1" spc="300" dirty="0">
                <a:solidFill>
                  <a:srgbClr val="F36460"/>
                </a:solidFill>
                <a:latin typeface="Arial" panose="020B0604020202020204"/>
                <a:ea typeface="微软雅黑"/>
                <a:sym typeface="Arial" panose="020B0604020202020204"/>
              </a:rPr>
              <a:t>http的缺点</a:t>
            </a:r>
            <a:endParaRPr lang="en-GB" altLang="zh-CN" sz="2000" b="1" spc="300" dirty="0">
              <a:solidFill>
                <a:srgbClr val="F36460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07363" y="1233002"/>
            <a:ext cx="759282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en-GB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3. </a:t>
            </a:r>
            <a:r>
              <a:rPr lang="en-GB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无法验证报文的完整性，所以有可能已经篡改</a:t>
            </a: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2" name="图片 1" descr="http缺点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72030"/>
            <a:ext cx="10058400" cy="26035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1017905" y="604520"/>
            <a:ext cx="959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spc="300" dirty="0">
                <a:latin typeface="Arial" panose="020B0604020202020204"/>
                <a:ea typeface="微软雅黑"/>
                <a:sym typeface="Arial" panose="020B0604020202020204"/>
              </a:rPr>
              <a:t>http + 加密 + 认证 + 完整性保护 = https</a:t>
            </a:r>
            <a:endParaRPr lang="zh-CN" altLang="en-US" sz="28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2" name="图片 1" descr="htt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267460"/>
            <a:ext cx="7620000" cy="3762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3685" y="5532755"/>
            <a:ext cx="85426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注意！</a:t>
            </a:r>
            <a:r>
              <a:rPr lang="en-US" altLang="zh-CN" sz="2400" b="1">
                <a:solidFill>
                  <a:srgbClr val="FF0000"/>
                </a:solidFill>
              </a:rPr>
              <a:t>!</a:t>
            </a:r>
            <a:endParaRPr lang="en-US" altLang="zh-CN"/>
          </a:p>
          <a:p>
            <a:r>
              <a:rPr lang="zh-CN" altLang="en-US" sz="2000"/>
              <a:t>https协议需要到ca申请证书，一般免费的证书很少，需要交费。</a:t>
            </a:r>
            <a:endParaRPr lang="zh-CN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44040" y="1177290"/>
            <a:ext cx="829246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GB" altLang="zh-CN" sz="1600">
                <a:latin typeface="Arial" panose="020B0604020202020204"/>
                <a:ea typeface="微软雅黑"/>
                <a:sym typeface="Arial" panose="020B0604020202020204"/>
              </a:rPr>
              <a:t>通常情况下http是直接和tcp层进行通信的。当使用ssl时，则演变成http先和ssl通信，ssl再和tcp通信的了。</a:t>
            </a:r>
            <a:endParaRPr lang="en-GB" altLang="zh-CN" sz="160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10" y="556895"/>
            <a:ext cx="12161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spc="300" dirty="0">
                <a:latin typeface="Arial" panose="020B0604020202020204"/>
                <a:ea typeface="微软雅黑"/>
                <a:sym typeface="Arial" panose="020B0604020202020204"/>
              </a:rPr>
              <a:t>https是身披ssl外壳的http </a:t>
            </a:r>
            <a:endParaRPr lang="zh-CN" altLang="en-US" sz="28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5" name="图片 4" descr="https外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2134870"/>
            <a:ext cx="7620000" cy="3514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-1" fmla="*/ 301625 w 641350"/>
                <a:gd name="connsiteY0-2" fmla="*/ 490 h 1486390"/>
                <a:gd name="connsiteX1-3" fmla="*/ 247650 w 641350"/>
                <a:gd name="connsiteY1-4" fmla="*/ 238615 h 1486390"/>
                <a:gd name="connsiteX2-5" fmla="*/ 3175 w 641350"/>
                <a:gd name="connsiteY2-6" fmla="*/ 759315 h 1486390"/>
                <a:gd name="connsiteX3-7" fmla="*/ 0 w 641350"/>
                <a:gd name="connsiteY3-8" fmla="*/ 1079990 h 1486390"/>
                <a:gd name="connsiteX4-9" fmla="*/ 231775 w 641350"/>
                <a:gd name="connsiteY4-10" fmla="*/ 1375265 h 1486390"/>
                <a:gd name="connsiteX5-11" fmla="*/ 327025 w 641350"/>
                <a:gd name="connsiteY5-12" fmla="*/ 1486390 h 1486390"/>
                <a:gd name="connsiteX6-13" fmla="*/ 450850 w 641350"/>
                <a:gd name="connsiteY6-14" fmla="*/ 1324465 h 1486390"/>
                <a:gd name="connsiteX7-15" fmla="*/ 622300 w 641350"/>
                <a:gd name="connsiteY7-16" fmla="*/ 1079990 h 1486390"/>
                <a:gd name="connsiteX8-17" fmla="*/ 641350 w 641350"/>
                <a:gd name="connsiteY8-18" fmla="*/ 816465 h 1486390"/>
                <a:gd name="connsiteX9-19" fmla="*/ 415925 w 641350"/>
                <a:gd name="connsiteY9-20" fmla="*/ 352915 h 1486390"/>
                <a:gd name="connsiteX10-21" fmla="*/ 333375 w 641350"/>
                <a:gd name="connsiteY10-22" fmla="*/ 181465 h 1486390"/>
                <a:gd name="connsiteX11-23" fmla="*/ 301625 w 641350"/>
                <a:gd name="connsiteY11-24" fmla="*/ 490 h 1486390"/>
                <a:gd name="connsiteX0-25" fmla="*/ 301625 w 641350"/>
                <a:gd name="connsiteY0-26" fmla="*/ 199 h 1486099"/>
                <a:gd name="connsiteX1-27" fmla="*/ 247650 w 641350"/>
                <a:gd name="connsiteY1-28" fmla="*/ 238324 h 1486099"/>
                <a:gd name="connsiteX2-29" fmla="*/ 3175 w 641350"/>
                <a:gd name="connsiteY2-30" fmla="*/ 759024 h 1486099"/>
                <a:gd name="connsiteX3-31" fmla="*/ 0 w 641350"/>
                <a:gd name="connsiteY3-32" fmla="*/ 1079699 h 1486099"/>
                <a:gd name="connsiteX4-33" fmla="*/ 231775 w 641350"/>
                <a:gd name="connsiteY4-34" fmla="*/ 1374974 h 1486099"/>
                <a:gd name="connsiteX5-35" fmla="*/ 327025 w 641350"/>
                <a:gd name="connsiteY5-36" fmla="*/ 1486099 h 1486099"/>
                <a:gd name="connsiteX6-37" fmla="*/ 450850 w 641350"/>
                <a:gd name="connsiteY6-38" fmla="*/ 1324174 h 1486099"/>
                <a:gd name="connsiteX7-39" fmla="*/ 622300 w 641350"/>
                <a:gd name="connsiteY7-40" fmla="*/ 1079699 h 1486099"/>
                <a:gd name="connsiteX8-41" fmla="*/ 641350 w 641350"/>
                <a:gd name="connsiteY8-42" fmla="*/ 816174 h 1486099"/>
                <a:gd name="connsiteX9-43" fmla="*/ 415925 w 641350"/>
                <a:gd name="connsiteY9-44" fmla="*/ 352624 h 1486099"/>
                <a:gd name="connsiteX10-45" fmla="*/ 355600 w 641350"/>
                <a:gd name="connsiteY10-46" fmla="*/ 200224 h 1486099"/>
                <a:gd name="connsiteX11-47" fmla="*/ 301625 w 641350"/>
                <a:gd name="connsiteY11-48" fmla="*/ 199 h 1486099"/>
                <a:gd name="connsiteX0-49" fmla="*/ 301625 w 641350"/>
                <a:gd name="connsiteY0-50" fmla="*/ 199 h 1486099"/>
                <a:gd name="connsiteX1-51" fmla="*/ 247650 w 641350"/>
                <a:gd name="connsiteY1-52" fmla="*/ 238324 h 1486099"/>
                <a:gd name="connsiteX2-53" fmla="*/ 3175 w 641350"/>
                <a:gd name="connsiteY2-54" fmla="*/ 759024 h 1486099"/>
                <a:gd name="connsiteX3-55" fmla="*/ 0 w 641350"/>
                <a:gd name="connsiteY3-56" fmla="*/ 1079699 h 1486099"/>
                <a:gd name="connsiteX4-57" fmla="*/ 231775 w 641350"/>
                <a:gd name="connsiteY4-58" fmla="*/ 1374974 h 1486099"/>
                <a:gd name="connsiteX5-59" fmla="*/ 327025 w 641350"/>
                <a:gd name="connsiteY5-60" fmla="*/ 1486099 h 1486099"/>
                <a:gd name="connsiteX6-61" fmla="*/ 450850 w 641350"/>
                <a:gd name="connsiteY6-62" fmla="*/ 1324174 h 1486099"/>
                <a:gd name="connsiteX7-63" fmla="*/ 622300 w 641350"/>
                <a:gd name="connsiteY7-64" fmla="*/ 1079699 h 1486099"/>
                <a:gd name="connsiteX8-65" fmla="*/ 641350 w 641350"/>
                <a:gd name="connsiteY8-66" fmla="*/ 816174 h 1486099"/>
                <a:gd name="connsiteX9-67" fmla="*/ 415925 w 641350"/>
                <a:gd name="connsiteY9-68" fmla="*/ 352624 h 1486099"/>
                <a:gd name="connsiteX10-69" fmla="*/ 355600 w 641350"/>
                <a:gd name="connsiteY10-70" fmla="*/ 200224 h 1486099"/>
                <a:gd name="connsiteX11-71" fmla="*/ 301625 w 641350"/>
                <a:gd name="connsiteY11-72" fmla="*/ 199 h 1486099"/>
                <a:gd name="connsiteX0-73" fmla="*/ 301625 w 641350"/>
                <a:gd name="connsiteY0-74" fmla="*/ 199 h 1486099"/>
                <a:gd name="connsiteX1-75" fmla="*/ 247650 w 641350"/>
                <a:gd name="connsiteY1-76" fmla="*/ 238324 h 1486099"/>
                <a:gd name="connsiteX2-77" fmla="*/ 3175 w 641350"/>
                <a:gd name="connsiteY2-78" fmla="*/ 759024 h 1486099"/>
                <a:gd name="connsiteX3-79" fmla="*/ 0 w 641350"/>
                <a:gd name="connsiteY3-80" fmla="*/ 1079699 h 1486099"/>
                <a:gd name="connsiteX4-81" fmla="*/ 231775 w 641350"/>
                <a:gd name="connsiteY4-82" fmla="*/ 1374974 h 1486099"/>
                <a:gd name="connsiteX5-83" fmla="*/ 327025 w 641350"/>
                <a:gd name="connsiteY5-84" fmla="*/ 1486099 h 1486099"/>
                <a:gd name="connsiteX6-85" fmla="*/ 450850 w 641350"/>
                <a:gd name="connsiteY6-86" fmla="*/ 1324174 h 1486099"/>
                <a:gd name="connsiteX7-87" fmla="*/ 622300 w 641350"/>
                <a:gd name="connsiteY7-88" fmla="*/ 1079699 h 1486099"/>
                <a:gd name="connsiteX8-89" fmla="*/ 641350 w 641350"/>
                <a:gd name="connsiteY8-90" fmla="*/ 816174 h 1486099"/>
                <a:gd name="connsiteX9-91" fmla="*/ 415925 w 641350"/>
                <a:gd name="connsiteY9-92" fmla="*/ 352624 h 1486099"/>
                <a:gd name="connsiteX10-93" fmla="*/ 355600 w 641350"/>
                <a:gd name="connsiteY10-94" fmla="*/ 200224 h 1486099"/>
                <a:gd name="connsiteX11-95" fmla="*/ 301625 w 641350"/>
                <a:gd name="connsiteY11-96" fmla="*/ 199 h 1486099"/>
                <a:gd name="connsiteX0-97" fmla="*/ 301625 w 641350"/>
                <a:gd name="connsiteY0-98" fmla="*/ 107 h 1486007"/>
                <a:gd name="connsiteX1-99" fmla="*/ 247650 w 641350"/>
                <a:gd name="connsiteY1-100" fmla="*/ 238232 h 1486007"/>
                <a:gd name="connsiteX2-101" fmla="*/ 3175 w 641350"/>
                <a:gd name="connsiteY2-102" fmla="*/ 758932 h 1486007"/>
                <a:gd name="connsiteX3-103" fmla="*/ 0 w 641350"/>
                <a:gd name="connsiteY3-104" fmla="*/ 1079607 h 1486007"/>
                <a:gd name="connsiteX4-105" fmla="*/ 231775 w 641350"/>
                <a:gd name="connsiteY4-106" fmla="*/ 1374882 h 1486007"/>
                <a:gd name="connsiteX5-107" fmla="*/ 327025 w 641350"/>
                <a:gd name="connsiteY5-108" fmla="*/ 1486007 h 1486007"/>
                <a:gd name="connsiteX6-109" fmla="*/ 450850 w 641350"/>
                <a:gd name="connsiteY6-110" fmla="*/ 1324082 h 1486007"/>
                <a:gd name="connsiteX7-111" fmla="*/ 622300 w 641350"/>
                <a:gd name="connsiteY7-112" fmla="*/ 1079607 h 1486007"/>
                <a:gd name="connsiteX8-113" fmla="*/ 641350 w 641350"/>
                <a:gd name="connsiteY8-114" fmla="*/ 816082 h 1486007"/>
                <a:gd name="connsiteX9-115" fmla="*/ 415925 w 641350"/>
                <a:gd name="connsiteY9-116" fmla="*/ 352532 h 1486007"/>
                <a:gd name="connsiteX10-117" fmla="*/ 355600 w 641350"/>
                <a:gd name="connsiteY10-118" fmla="*/ 200132 h 1486007"/>
                <a:gd name="connsiteX11-119" fmla="*/ 301625 w 641350"/>
                <a:gd name="connsiteY11-120" fmla="*/ 107 h 1486007"/>
                <a:gd name="connsiteX0-121" fmla="*/ 311150 w 641350"/>
                <a:gd name="connsiteY0-122" fmla="*/ 73 h 1469305"/>
                <a:gd name="connsiteX1-123" fmla="*/ 247650 w 641350"/>
                <a:gd name="connsiteY1-124" fmla="*/ 221530 h 1469305"/>
                <a:gd name="connsiteX2-125" fmla="*/ 3175 w 641350"/>
                <a:gd name="connsiteY2-126" fmla="*/ 742230 h 1469305"/>
                <a:gd name="connsiteX3-127" fmla="*/ 0 w 641350"/>
                <a:gd name="connsiteY3-128" fmla="*/ 1062905 h 1469305"/>
                <a:gd name="connsiteX4-129" fmla="*/ 231775 w 641350"/>
                <a:gd name="connsiteY4-130" fmla="*/ 1358180 h 1469305"/>
                <a:gd name="connsiteX5-131" fmla="*/ 327025 w 641350"/>
                <a:gd name="connsiteY5-132" fmla="*/ 1469305 h 1469305"/>
                <a:gd name="connsiteX6-133" fmla="*/ 450850 w 641350"/>
                <a:gd name="connsiteY6-134" fmla="*/ 1307380 h 1469305"/>
                <a:gd name="connsiteX7-135" fmla="*/ 622300 w 641350"/>
                <a:gd name="connsiteY7-136" fmla="*/ 1062905 h 1469305"/>
                <a:gd name="connsiteX8-137" fmla="*/ 641350 w 641350"/>
                <a:gd name="connsiteY8-138" fmla="*/ 799380 h 1469305"/>
                <a:gd name="connsiteX9-139" fmla="*/ 415925 w 641350"/>
                <a:gd name="connsiteY9-140" fmla="*/ 335830 h 1469305"/>
                <a:gd name="connsiteX10-141" fmla="*/ 355600 w 641350"/>
                <a:gd name="connsiteY10-142" fmla="*/ 183430 h 1469305"/>
                <a:gd name="connsiteX11-143" fmla="*/ 311150 w 641350"/>
                <a:gd name="connsiteY11-144" fmla="*/ 73 h 1469305"/>
                <a:gd name="connsiteX0-145" fmla="*/ 311150 w 641350"/>
                <a:gd name="connsiteY0-146" fmla="*/ 2 h 1469234"/>
                <a:gd name="connsiteX1-147" fmla="*/ 247650 w 641350"/>
                <a:gd name="connsiteY1-148" fmla="*/ 221459 h 1469234"/>
                <a:gd name="connsiteX2-149" fmla="*/ 3175 w 641350"/>
                <a:gd name="connsiteY2-150" fmla="*/ 742159 h 1469234"/>
                <a:gd name="connsiteX3-151" fmla="*/ 0 w 641350"/>
                <a:gd name="connsiteY3-152" fmla="*/ 1062834 h 1469234"/>
                <a:gd name="connsiteX4-153" fmla="*/ 231775 w 641350"/>
                <a:gd name="connsiteY4-154" fmla="*/ 1358109 h 1469234"/>
                <a:gd name="connsiteX5-155" fmla="*/ 327025 w 641350"/>
                <a:gd name="connsiteY5-156" fmla="*/ 1469234 h 1469234"/>
                <a:gd name="connsiteX6-157" fmla="*/ 450850 w 641350"/>
                <a:gd name="connsiteY6-158" fmla="*/ 1307309 h 1469234"/>
                <a:gd name="connsiteX7-159" fmla="*/ 622300 w 641350"/>
                <a:gd name="connsiteY7-160" fmla="*/ 1062834 h 1469234"/>
                <a:gd name="connsiteX8-161" fmla="*/ 641350 w 641350"/>
                <a:gd name="connsiteY8-162" fmla="*/ 799309 h 1469234"/>
                <a:gd name="connsiteX9-163" fmla="*/ 415925 w 641350"/>
                <a:gd name="connsiteY9-164" fmla="*/ 335759 h 1469234"/>
                <a:gd name="connsiteX10-165" fmla="*/ 367506 w 641350"/>
                <a:gd name="connsiteY10-166" fmla="*/ 223841 h 1469234"/>
                <a:gd name="connsiteX11-167" fmla="*/ 311150 w 641350"/>
                <a:gd name="connsiteY11-168" fmla="*/ 2 h 1469234"/>
                <a:gd name="connsiteX0-169" fmla="*/ 311150 w 641350"/>
                <a:gd name="connsiteY0-170" fmla="*/ 2 h 1469234"/>
                <a:gd name="connsiteX1-171" fmla="*/ 247650 w 641350"/>
                <a:gd name="connsiteY1-172" fmla="*/ 221459 h 1469234"/>
                <a:gd name="connsiteX2-173" fmla="*/ 3175 w 641350"/>
                <a:gd name="connsiteY2-174" fmla="*/ 742159 h 1469234"/>
                <a:gd name="connsiteX3-175" fmla="*/ 0 w 641350"/>
                <a:gd name="connsiteY3-176" fmla="*/ 1062834 h 1469234"/>
                <a:gd name="connsiteX4-177" fmla="*/ 231775 w 641350"/>
                <a:gd name="connsiteY4-178" fmla="*/ 1358109 h 1469234"/>
                <a:gd name="connsiteX5-179" fmla="*/ 327025 w 641350"/>
                <a:gd name="connsiteY5-180" fmla="*/ 1469234 h 1469234"/>
                <a:gd name="connsiteX6-181" fmla="*/ 450850 w 641350"/>
                <a:gd name="connsiteY6-182" fmla="*/ 1307309 h 1469234"/>
                <a:gd name="connsiteX7-183" fmla="*/ 622300 w 641350"/>
                <a:gd name="connsiteY7-184" fmla="*/ 1062834 h 1469234"/>
                <a:gd name="connsiteX8-185" fmla="*/ 641350 w 641350"/>
                <a:gd name="connsiteY8-186" fmla="*/ 799309 h 1469234"/>
                <a:gd name="connsiteX9-187" fmla="*/ 415925 w 641350"/>
                <a:gd name="connsiteY9-188" fmla="*/ 335759 h 1469234"/>
                <a:gd name="connsiteX10-189" fmla="*/ 367506 w 641350"/>
                <a:gd name="connsiteY10-190" fmla="*/ 223841 h 1469234"/>
                <a:gd name="connsiteX11-191" fmla="*/ 311150 w 641350"/>
                <a:gd name="connsiteY11-192" fmla="*/ 2 h 1469234"/>
                <a:gd name="connsiteX0-193" fmla="*/ 311150 w 641350"/>
                <a:gd name="connsiteY0-194" fmla="*/ 2 h 1469234"/>
                <a:gd name="connsiteX1-195" fmla="*/ 247650 w 641350"/>
                <a:gd name="connsiteY1-196" fmla="*/ 221459 h 1469234"/>
                <a:gd name="connsiteX2-197" fmla="*/ 3175 w 641350"/>
                <a:gd name="connsiteY2-198" fmla="*/ 742159 h 1469234"/>
                <a:gd name="connsiteX3-199" fmla="*/ 0 w 641350"/>
                <a:gd name="connsiteY3-200" fmla="*/ 1062834 h 1469234"/>
                <a:gd name="connsiteX4-201" fmla="*/ 231775 w 641350"/>
                <a:gd name="connsiteY4-202" fmla="*/ 1358109 h 1469234"/>
                <a:gd name="connsiteX5-203" fmla="*/ 327025 w 641350"/>
                <a:gd name="connsiteY5-204" fmla="*/ 1469234 h 1469234"/>
                <a:gd name="connsiteX6-205" fmla="*/ 450850 w 641350"/>
                <a:gd name="connsiteY6-206" fmla="*/ 1307309 h 1469234"/>
                <a:gd name="connsiteX7-207" fmla="*/ 622300 w 641350"/>
                <a:gd name="connsiteY7-208" fmla="*/ 1062834 h 1469234"/>
                <a:gd name="connsiteX8-209" fmla="*/ 641350 w 641350"/>
                <a:gd name="connsiteY8-210" fmla="*/ 799309 h 1469234"/>
                <a:gd name="connsiteX9-211" fmla="*/ 367506 w 641350"/>
                <a:gd name="connsiteY9-212" fmla="*/ 223841 h 1469234"/>
                <a:gd name="connsiteX10-213" fmla="*/ 311150 w 641350"/>
                <a:gd name="connsiteY10-214" fmla="*/ 2 h 1469234"/>
                <a:gd name="connsiteX0-215" fmla="*/ 311150 w 641350"/>
                <a:gd name="connsiteY0-216" fmla="*/ 2 h 1469234"/>
                <a:gd name="connsiteX1-217" fmla="*/ 247650 w 641350"/>
                <a:gd name="connsiteY1-218" fmla="*/ 221459 h 1469234"/>
                <a:gd name="connsiteX2-219" fmla="*/ 3175 w 641350"/>
                <a:gd name="connsiteY2-220" fmla="*/ 742159 h 1469234"/>
                <a:gd name="connsiteX3-221" fmla="*/ 0 w 641350"/>
                <a:gd name="connsiteY3-222" fmla="*/ 1062834 h 1469234"/>
                <a:gd name="connsiteX4-223" fmla="*/ 231775 w 641350"/>
                <a:gd name="connsiteY4-224" fmla="*/ 1358109 h 1469234"/>
                <a:gd name="connsiteX5-225" fmla="*/ 327025 w 641350"/>
                <a:gd name="connsiteY5-226" fmla="*/ 1469234 h 1469234"/>
                <a:gd name="connsiteX6-227" fmla="*/ 450850 w 641350"/>
                <a:gd name="connsiteY6-228" fmla="*/ 1307309 h 1469234"/>
                <a:gd name="connsiteX7-229" fmla="*/ 622300 w 641350"/>
                <a:gd name="connsiteY7-230" fmla="*/ 1062834 h 1469234"/>
                <a:gd name="connsiteX8-231" fmla="*/ 641350 w 641350"/>
                <a:gd name="connsiteY8-232" fmla="*/ 799309 h 1469234"/>
                <a:gd name="connsiteX9-233" fmla="*/ 367506 w 641350"/>
                <a:gd name="connsiteY9-234" fmla="*/ 223841 h 1469234"/>
                <a:gd name="connsiteX10-235" fmla="*/ 311150 w 641350"/>
                <a:gd name="connsiteY10-236" fmla="*/ 2 h 1469234"/>
                <a:gd name="connsiteX0-237" fmla="*/ 311150 w 662410"/>
                <a:gd name="connsiteY0-238" fmla="*/ 2 h 1469234"/>
                <a:gd name="connsiteX1-239" fmla="*/ 247650 w 662410"/>
                <a:gd name="connsiteY1-240" fmla="*/ 221459 h 1469234"/>
                <a:gd name="connsiteX2-241" fmla="*/ 3175 w 662410"/>
                <a:gd name="connsiteY2-242" fmla="*/ 742159 h 1469234"/>
                <a:gd name="connsiteX3-243" fmla="*/ 0 w 662410"/>
                <a:gd name="connsiteY3-244" fmla="*/ 1062834 h 1469234"/>
                <a:gd name="connsiteX4-245" fmla="*/ 231775 w 662410"/>
                <a:gd name="connsiteY4-246" fmla="*/ 1358109 h 1469234"/>
                <a:gd name="connsiteX5-247" fmla="*/ 327025 w 662410"/>
                <a:gd name="connsiteY5-248" fmla="*/ 1469234 h 1469234"/>
                <a:gd name="connsiteX6-249" fmla="*/ 450850 w 662410"/>
                <a:gd name="connsiteY6-250" fmla="*/ 1307309 h 1469234"/>
                <a:gd name="connsiteX7-251" fmla="*/ 622300 w 662410"/>
                <a:gd name="connsiteY7-252" fmla="*/ 1062834 h 1469234"/>
                <a:gd name="connsiteX8-253" fmla="*/ 641350 w 662410"/>
                <a:gd name="connsiteY8-254" fmla="*/ 799309 h 1469234"/>
                <a:gd name="connsiteX9-255" fmla="*/ 367506 w 662410"/>
                <a:gd name="connsiteY9-256" fmla="*/ 223841 h 1469234"/>
                <a:gd name="connsiteX10-257" fmla="*/ 311150 w 662410"/>
                <a:gd name="connsiteY10-258" fmla="*/ 2 h 1469234"/>
                <a:gd name="connsiteX0-259" fmla="*/ 311150 w 662410"/>
                <a:gd name="connsiteY0-260" fmla="*/ 2 h 1469234"/>
                <a:gd name="connsiteX1-261" fmla="*/ 247650 w 662410"/>
                <a:gd name="connsiteY1-262" fmla="*/ 221459 h 1469234"/>
                <a:gd name="connsiteX2-263" fmla="*/ 3175 w 662410"/>
                <a:gd name="connsiteY2-264" fmla="*/ 835027 h 1469234"/>
                <a:gd name="connsiteX3-265" fmla="*/ 0 w 662410"/>
                <a:gd name="connsiteY3-266" fmla="*/ 1062834 h 1469234"/>
                <a:gd name="connsiteX4-267" fmla="*/ 231775 w 662410"/>
                <a:gd name="connsiteY4-268" fmla="*/ 1358109 h 1469234"/>
                <a:gd name="connsiteX5-269" fmla="*/ 327025 w 662410"/>
                <a:gd name="connsiteY5-270" fmla="*/ 1469234 h 1469234"/>
                <a:gd name="connsiteX6-271" fmla="*/ 450850 w 662410"/>
                <a:gd name="connsiteY6-272" fmla="*/ 1307309 h 1469234"/>
                <a:gd name="connsiteX7-273" fmla="*/ 622300 w 662410"/>
                <a:gd name="connsiteY7-274" fmla="*/ 1062834 h 1469234"/>
                <a:gd name="connsiteX8-275" fmla="*/ 641350 w 662410"/>
                <a:gd name="connsiteY8-276" fmla="*/ 799309 h 1469234"/>
                <a:gd name="connsiteX9-277" fmla="*/ 367506 w 662410"/>
                <a:gd name="connsiteY9-278" fmla="*/ 223841 h 1469234"/>
                <a:gd name="connsiteX10-279" fmla="*/ 311150 w 662410"/>
                <a:gd name="connsiteY10-280" fmla="*/ 2 h 1469234"/>
                <a:gd name="connsiteX0-281" fmla="*/ 311150 w 663464"/>
                <a:gd name="connsiteY0-282" fmla="*/ 2 h 1469234"/>
                <a:gd name="connsiteX1-283" fmla="*/ 247650 w 663464"/>
                <a:gd name="connsiteY1-284" fmla="*/ 221459 h 1469234"/>
                <a:gd name="connsiteX2-285" fmla="*/ 3175 w 663464"/>
                <a:gd name="connsiteY2-286" fmla="*/ 835027 h 1469234"/>
                <a:gd name="connsiteX3-287" fmla="*/ 0 w 663464"/>
                <a:gd name="connsiteY3-288" fmla="*/ 1062834 h 1469234"/>
                <a:gd name="connsiteX4-289" fmla="*/ 231775 w 663464"/>
                <a:gd name="connsiteY4-290" fmla="*/ 1358109 h 1469234"/>
                <a:gd name="connsiteX5-291" fmla="*/ 327025 w 663464"/>
                <a:gd name="connsiteY5-292" fmla="*/ 1469234 h 1469234"/>
                <a:gd name="connsiteX6-293" fmla="*/ 450850 w 663464"/>
                <a:gd name="connsiteY6-294" fmla="*/ 1307309 h 1469234"/>
                <a:gd name="connsiteX7-295" fmla="*/ 622300 w 663464"/>
                <a:gd name="connsiteY7-296" fmla="*/ 1062834 h 1469234"/>
                <a:gd name="connsiteX8-297" fmla="*/ 641350 w 663464"/>
                <a:gd name="connsiteY8-298" fmla="*/ 799309 h 1469234"/>
                <a:gd name="connsiteX9-299" fmla="*/ 367506 w 663464"/>
                <a:gd name="connsiteY9-300" fmla="*/ 223841 h 1469234"/>
                <a:gd name="connsiteX10-301" fmla="*/ 311150 w 663464"/>
                <a:gd name="connsiteY10-302" fmla="*/ 2 h 1469234"/>
                <a:gd name="connsiteX0-303" fmla="*/ 311150 w 662410"/>
                <a:gd name="connsiteY0-304" fmla="*/ 2 h 1469234"/>
                <a:gd name="connsiteX1-305" fmla="*/ 247650 w 662410"/>
                <a:gd name="connsiteY1-306" fmla="*/ 221459 h 1469234"/>
                <a:gd name="connsiteX2-307" fmla="*/ 3175 w 662410"/>
                <a:gd name="connsiteY2-308" fmla="*/ 835027 h 1469234"/>
                <a:gd name="connsiteX3-309" fmla="*/ 0 w 662410"/>
                <a:gd name="connsiteY3-310" fmla="*/ 1062834 h 1469234"/>
                <a:gd name="connsiteX4-311" fmla="*/ 231775 w 662410"/>
                <a:gd name="connsiteY4-312" fmla="*/ 1358109 h 1469234"/>
                <a:gd name="connsiteX5-313" fmla="*/ 327025 w 662410"/>
                <a:gd name="connsiteY5-314" fmla="*/ 1469234 h 1469234"/>
                <a:gd name="connsiteX6-315" fmla="*/ 450850 w 662410"/>
                <a:gd name="connsiteY6-316" fmla="*/ 1307309 h 1469234"/>
                <a:gd name="connsiteX7-317" fmla="*/ 622300 w 662410"/>
                <a:gd name="connsiteY7-318" fmla="*/ 1062834 h 1469234"/>
                <a:gd name="connsiteX8-319" fmla="*/ 641350 w 662410"/>
                <a:gd name="connsiteY8-320" fmla="*/ 799309 h 1469234"/>
                <a:gd name="connsiteX9-321" fmla="*/ 367506 w 662410"/>
                <a:gd name="connsiteY9-322" fmla="*/ 223841 h 1469234"/>
                <a:gd name="connsiteX10-323" fmla="*/ 311150 w 662410"/>
                <a:gd name="connsiteY10-324" fmla="*/ 2 h 1469234"/>
                <a:gd name="connsiteX0-325" fmla="*/ 344909 w 696169"/>
                <a:gd name="connsiteY0-326" fmla="*/ 2 h 1469234"/>
                <a:gd name="connsiteX1-327" fmla="*/ 281409 w 696169"/>
                <a:gd name="connsiteY1-328" fmla="*/ 221459 h 1469234"/>
                <a:gd name="connsiteX2-329" fmla="*/ 36934 w 696169"/>
                <a:gd name="connsiteY2-330" fmla="*/ 835027 h 1469234"/>
                <a:gd name="connsiteX3-331" fmla="*/ 33759 w 696169"/>
                <a:gd name="connsiteY3-332" fmla="*/ 1062834 h 1469234"/>
                <a:gd name="connsiteX4-333" fmla="*/ 265534 w 696169"/>
                <a:gd name="connsiteY4-334" fmla="*/ 1358109 h 1469234"/>
                <a:gd name="connsiteX5-335" fmla="*/ 360784 w 696169"/>
                <a:gd name="connsiteY5-336" fmla="*/ 1469234 h 1469234"/>
                <a:gd name="connsiteX6-337" fmla="*/ 484609 w 696169"/>
                <a:gd name="connsiteY6-338" fmla="*/ 1307309 h 1469234"/>
                <a:gd name="connsiteX7-339" fmla="*/ 656059 w 696169"/>
                <a:gd name="connsiteY7-340" fmla="*/ 1062834 h 1469234"/>
                <a:gd name="connsiteX8-341" fmla="*/ 675109 w 696169"/>
                <a:gd name="connsiteY8-342" fmla="*/ 799309 h 1469234"/>
                <a:gd name="connsiteX9-343" fmla="*/ 401265 w 696169"/>
                <a:gd name="connsiteY9-344" fmla="*/ 223841 h 1469234"/>
                <a:gd name="connsiteX10-345" fmla="*/ 344909 w 696169"/>
                <a:gd name="connsiteY10-346" fmla="*/ 2 h 1469234"/>
                <a:gd name="connsiteX0-347" fmla="*/ 321648 w 672908"/>
                <a:gd name="connsiteY0-348" fmla="*/ 2 h 1469234"/>
                <a:gd name="connsiteX1-349" fmla="*/ 258148 w 672908"/>
                <a:gd name="connsiteY1-350" fmla="*/ 221459 h 1469234"/>
                <a:gd name="connsiteX2-351" fmla="*/ 13673 w 672908"/>
                <a:gd name="connsiteY2-352" fmla="*/ 835027 h 1469234"/>
                <a:gd name="connsiteX3-353" fmla="*/ 10498 w 672908"/>
                <a:gd name="connsiteY3-354" fmla="*/ 1062834 h 1469234"/>
                <a:gd name="connsiteX4-355" fmla="*/ 242273 w 672908"/>
                <a:gd name="connsiteY4-356" fmla="*/ 1358109 h 1469234"/>
                <a:gd name="connsiteX5-357" fmla="*/ 337523 w 672908"/>
                <a:gd name="connsiteY5-358" fmla="*/ 1469234 h 1469234"/>
                <a:gd name="connsiteX6-359" fmla="*/ 461348 w 672908"/>
                <a:gd name="connsiteY6-360" fmla="*/ 1307309 h 1469234"/>
                <a:gd name="connsiteX7-361" fmla="*/ 632798 w 672908"/>
                <a:gd name="connsiteY7-362" fmla="*/ 1062834 h 1469234"/>
                <a:gd name="connsiteX8-363" fmla="*/ 651848 w 672908"/>
                <a:gd name="connsiteY8-364" fmla="*/ 799309 h 1469234"/>
                <a:gd name="connsiteX9-365" fmla="*/ 378004 w 672908"/>
                <a:gd name="connsiteY9-366" fmla="*/ 223841 h 1469234"/>
                <a:gd name="connsiteX10-367" fmla="*/ 321648 w 672908"/>
                <a:gd name="connsiteY10-368" fmla="*/ 2 h 1469234"/>
                <a:gd name="connsiteX0-369" fmla="*/ 328109 w 679369"/>
                <a:gd name="connsiteY0-370" fmla="*/ 2 h 1469234"/>
                <a:gd name="connsiteX1-371" fmla="*/ 264609 w 679369"/>
                <a:gd name="connsiteY1-372" fmla="*/ 221459 h 1469234"/>
                <a:gd name="connsiteX2-373" fmla="*/ 20134 w 679369"/>
                <a:gd name="connsiteY2-374" fmla="*/ 835027 h 1469234"/>
                <a:gd name="connsiteX3-375" fmla="*/ 31246 w 679369"/>
                <a:gd name="connsiteY3-376" fmla="*/ 1091409 h 1469234"/>
                <a:gd name="connsiteX4-377" fmla="*/ 248734 w 679369"/>
                <a:gd name="connsiteY4-378" fmla="*/ 1358109 h 1469234"/>
                <a:gd name="connsiteX5-379" fmla="*/ 343984 w 679369"/>
                <a:gd name="connsiteY5-380" fmla="*/ 1469234 h 1469234"/>
                <a:gd name="connsiteX6-381" fmla="*/ 467809 w 679369"/>
                <a:gd name="connsiteY6-382" fmla="*/ 1307309 h 1469234"/>
                <a:gd name="connsiteX7-383" fmla="*/ 639259 w 679369"/>
                <a:gd name="connsiteY7-384" fmla="*/ 1062834 h 1469234"/>
                <a:gd name="connsiteX8-385" fmla="*/ 658309 w 679369"/>
                <a:gd name="connsiteY8-386" fmla="*/ 799309 h 1469234"/>
                <a:gd name="connsiteX9-387" fmla="*/ 384465 w 679369"/>
                <a:gd name="connsiteY9-388" fmla="*/ 223841 h 1469234"/>
                <a:gd name="connsiteX10-389" fmla="*/ 328109 w 679369"/>
                <a:gd name="connsiteY10-390" fmla="*/ 2 h 1469234"/>
                <a:gd name="connsiteX0-391" fmla="*/ 328746 w 680006"/>
                <a:gd name="connsiteY0-392" fmla="*/ 2 h 1469234"/>
                <a:gd name="connsiteX1-393" fmla="*/ 265246 w 680006"/>
                <a:gd name="connsiteY1-394" fmla="*/ 221459 h 1469234"/>
                <a:gd name="connsiteX2-395" fmla="*/ 20771 w 680006"/>
                <a:gd name="connsiteY2-396" fmla="*/ 835027 h 1469234"/>
                <a:gd name="connsiteX3-397" fmla="*/ 31883 w 680006"/>
                <a:gd name="connsiteY3-398" fmla="*/ 1091409 h 1469234"/>
                <a:gd name="connsiteX4-399" fmla="*/ 249371 w 680006"/>
                <a:gd name="connsiteY4-400" fmla="*/ 1358109 h 1469234"/>
                <a:gd name="connsiteX5-401" fmla="*/ 344621 w 680006"/>
                <a:gd name="connsiteY5-402" fmla="*/ 1469234 h 1469234"/>
                <a:gd name="connsiteX6-403" fmla="*/ 468446 w 680006"/>
                <a:gd name="connsiteY6-404" fmla="*/ 1307309 h 1469234"/>
                <a:gd name="connsiteX7-405" fmla="*/ 639896 w 680006"/>
                <a:gd name="connsiteY7-406" fmla="*/ 1062834 h 1469234"/>
                <a:gd name="connsiteX8-407" fmla="*/ 658946 w 680006"/>
                <a:gd name="connsiteY8-408" fmla="*/ 799309 h 1469234"/>
                <a:gd name="connsiteX9-409" fmla="*/ 385102 w 680006"/>
                <a:gd name="connsiteY9-410" fmla="*/ 223841 h 1469234"/>
                <a:gd name="connsiteX10-411" fmla="*/ 328746 w 680006"/>
                <a:gd name="connsiteY10-412" fmla="*/ 2 h 1469234"/>
                <a:gd name="connsiteX0-413" fmla="*/ 328746 w 680006"/>
                <a:gd name="connsiteY0-414" fmla="*/ 2 h 1469234"/>
                <a:gd name="connsiteX1-415" fmla="*/ 265246 w 680006"/>
                <a:gd name="connsiteY1-416" fmla="*/ 221459 h 1469234"/>
                <a:gd name="connsiteX2-417" fmla="*/ 20771 w 680006"/>
                <a:gd name="connsiteY2-418" fmla="*/ 835027 h 1469234"/>
                <a:gd name="connsiteX3-419" fmla="*/ 31883 w 680006"/>
                <a:gd name="connsiteY3-420" fmla="*/ 1091409 h 1469234"/>
                <a:gd name="connsiteX4-421" fmla="*/ 249371 w 680006"/>
                <a:gd name="connsiteY4-422" fmla="*/ 1358109 h 1469234"/>
                <a:gd name="connsiteX5-423" fmla="*/ 344621 w 680006"/>
                <a:gd name="connsiteY5-424" fmla="*/ 1469234 h 1469234"/>
                <a:gd name="connsiteX6-425" fmla="*/ 468446 w 680006"/>
                <a:gd name="connsiteY6-426" fmla="*/ 1307309 h 1469234"/>
                <a:gd name="connsiteX7-427" fmla="*/ 639896 w 680006"/>
                <a:gd name="connsiteY7-428" fmla="*/ 1062834 h 1469234"/>
                <a:gd name="connsiteX8-429" fmla="*/ 658946 w 680006"/>
                <a:gd name="connsiteY8-430" fmla="*/ 799309 h 1469234"/>
                <a:gd name="connsiteX9-431" fmla="*/ 385102 w 680006"/>
                <a:gd name="connsiteY9-432" fmla="*/ 223841 h 1469234"/>
                <a:gd name="connsiteX10-433" fmla="*/ 328746 w 680006"/>
                <a:gd name="connsiteY10-434" fmla="*/ 2 h 1469234"/>
                <a:gd name="connsiteX0-435" fmla="*/ 328746 w 678348"/>
                <a:gd name="connsiteY0-436" fmla="*/ 2 h 1469234"/>
                <a:gd name="connsiteX1-437" fmla="*/ 265246 w 678348"/>
                <a:gd name="connsiteY1-438" fmla="*/ 221459 h 1469234"/>
                <a:gd name="connsiteX2-439" fmla="*/ 20771 w 678348"/>
                <a:gd name="connsiteY2-440" fmla="*/ 835027 h 1469234"/>
                <a:gd name="connsiteX3-441" fmla="*/ 31883 w 678348"/>
                <a:gd name="connsiteY3-442" fmla="*/ 1091409 h 1469234"/>
                <a:gd name="connsiteX4-443" fmla="*/ 249371 w 678348"/>
                <a:gd name="connsiteY4-444" fmla="*/ 1358109 h 1469234"/>
                <a:gd name="connsiteX5-445" fmla="*/ 344621 w 678348"/>
                <a:gd name="connsiteY5-446" fmla="*/ 1469234 h 1469234"/>
                <a:gd name="connsiteX6-447" fmla="*/ 468446 w 678348"/>
                <a:gd name="connsiteY6-448" fmla="*/ 1307309 h 1469234"/>
                <a:gd name="connsiteX7-449" fmla="*/ 635134 w 678348"/>
                <a:gd name="connsiteY7-450" fmla="*/ 1098553 h 1469234"/>
                <a:gd name="connsiteX8-451" fmla="*/ 658946 w 678348"/>
                <a:gd name="connsiteY8-452" fmla="*/ 799309 h 1469234"/>
                <a:gd name="connsiteX9-453" fmla="*/ 385102 w 678348"/>
                <a:gd name="connsiteY9-454" fmla="*/ 223841 h 1469234"/>
                <a:gd name="connsiteX10-455" fmla="*/ 328746 w 678348"/>
                <a:gd name="connsiteY10-456" fmla="*/ 2 h 1469234"/>
                <a:gd name="connsiteX0-457" fmla="*/ 328746 w 683887"/>
                <a:gd name="connsiteY0-458" fmla="*/ 2 h 1469234"/>
                <a:gd name="connsiteX1-459" fmla="*/ 265246 w 683887"/>
                <a:gd name="connsiteY1-460" fmla="*/ 221459 h 1469234"/>
                <a:gd name="connsiteX2-461" fmla="*/ 20771 w 683887"/>
                <a:gd name="connsiteY2-462" fmla="*/ 835027 h 1469234"/>
                <a:gd name="connsiteX3-463" fmla="*/ 31883 w 683887"/>
                <a:gd name="connsiteY3-464" fmla="*/ 1091409 h 1469234"/>
                <a:gd name="connsiteX4-465" fmla="*/ 249371 w 683887"/>
                <a:gd name="connsiteY4-466" fmla="*/ 1358109 h 1469234"/>
                <a:gd name="connsiteX5-467" fmla="*/ 344621 w 683887"/>
                <a:gd name="connsiteY5-468" fmla="*/ 1469234 h 1469234"/>
                <a:gd name="connsiteX6-469" fmla="*/ 468446 w 683887"/>
                <a:gd name="connsiteY6-470" fmla="*/ 1307309 h 1469234"/>
                <a:gd name="connsiteX7-471" fmla="*/ 635134 w 683887"/>
                <a:gd name="connsiteY7-472" fmla="*/ 1098553 h 1469234"/>
                <a:gd name="connsiteX8-473" fmla="*/ 658946 w 683887"/>
                <a:gd name="connsiteY8-474" fmla="*/ 799309 h 1469234"/>
                <a:gd name="connsiteX9-475" fmla="*/ 385102 w 683887"/>
                <a:gd name="connsiteY9-476" fmla="*/ 223841 h 1469234"/>
                <a:gd name="connsiteX10-477" fmla="*/ 328746 w 683887"/>
                <a:gd name="connsiteY10-478" fmla="*/ 2 h 1469234"/>
                <a:gd name="connsiteX0-479" fmla="*/ 328746 w 676786"/>
                <a:gd name="connsiteY0-480" fmla="*/ 2 h 1469234"/>
                <a:gd name="connsiteX1-481" fmla="*/ 265246 w 676786"/>
                <a:gd name="connsiteY1-482" fmla="*/ 221459 h 1469234"/>
                <a:gd name="connsiteX2-483" fmla="*/ 20771 w 676786"/>
                <a:gd name="connsiteY2-484" fmla="*/ 835027 h 1469234"/>
                <a:gd name="connsiteX3-485" fmla="*/ 31883 w 676786"/>
                <a:gd name="connsiteY3-486" fmla="*/ 1091409 h 1469234"/>
                <a:gd name="connsiteX4-487" fmla="*/ 249371 w 676786"/>
                <a:gd name="connsiteY4-488" fmla="*/ 1358109 h 1469234"/>
                <a:gd name="connsiteX5-489" fmla="*/ 344621 w 676786"/>
                <a:gd name="connsiteY5-490" fmla="*/ 1469234 h 1469234"/>
                <a:gd name="connsiteX6-491" fmla="*/ 468446 w 676786"/>
                <a:gd name="connsiteY6-492" fmla="*/ 1307309 h 1469234"/>
                <a:gd name="connsiteX7-493" fmla="*/ 616084 w 676786"/>
                <a:gd name="connsiteY7-494" fmla="*/ 1115222 h 1469234"/>
                <a:gd name="connsiteX8-495" fmla="*/ 658946 w 676786"/>
                <a:gd name="connsiteY8-496" fmla="*/ 799309 h 1469234"/>
                <a:gd name="connsiteX9-497" fmla="*/ 385102 w 676786"/>
                <a:gd name="connsiteY9-498" fmla="*/ 223841 h 1469234"/>
                <a:gd name="connsiteX10-499" fmla="*/ 328746 w 676786"/>
                <a:gd name="connsiteY10-500" fmla="*/ 2 h 1469234"/>
                <a:gd name="connsiteX0-501" fmla="*/ 328746 w 674435"/>
                <a:gd name="connsiteY0-502" fmla="*/ 2 h 1469234"/>
                <a:gd name="connsiteX1-503" fmla="*/ 265246 w 674435"/>
                <a:gd name="connsiteY1-504" fmla="*/ 221459 h 1469234"/>
                <a:gd name="connsiteX2-505" fmla="*/ 20771 w 674435"/>
                <a:gd name="connsiteY2-506" fmla="*/ 835027 h 1469234"/>
                <a:gd name="connsiteX3-507" fmla="*/ 31883 w 674435"/>
                <a:gd name="connsiteY3-508" fmla="*/ 1091409 h 1469234"/>
                <a:gd name="connsiteX4-509" fmla="*/ 249371 w 674435"/>
                <a:gd name="connsiteY4-510" fmla="*/ 1358109 h 1469234"/>
                <a:gd name="connsiteX5-511" fmla="*/ 344621 w 674435"/>
                <a:gd name="connsiteY5-512" fmla="*/ 1469234 h 1469234"/>
                <a:gd name="connsiteX6-513" fmla="*/ 413677 w 674435"/>
                <a:gd name="connsiteY6-514" fmla="*/ 1359696 h 1469234"/>
                <a:gd name="connsiteX7-515" fmla="*/ 616084 w 674435"/>
                <a:gd name="connsiteY7-516" fmla="*/ 1115222 h 1469234"/>
                <a:gd name="connsiteX8-517" fmla="*/ 658946 w 674435"/>
                <a:gd name="connsiteY8-518" fmla="*/ 799309 h 1469234"/>
                <a:gd name="connsiteX9-519" fmla="*/ 385102 w 674435"/>
                <a:gd name="connsiteY9-520" fmla="*/ 223841 h 1469234"/>
                <a:gd name="connsiteX10-521" fmla="*/ 328746 w 674435"/>
                <a:gd name="connsiteY10-522" fmla="*/ 2 h 1469234"/>
                <a:gd name="connsiteX0-523" fmla="*/ 328746 w 674435"/>
                <a:gd name="connsiteY0-524" fmla="*/ 2 h 1469235"/>
                <a:gd name="connsiteX1-525" fmla="*/ 265246 w 674435"/>
                <a:gd name="connsiteY1-526" fmla="*/ 221459 h 1469235"/>
                <a:gd name="connsiteX2-527" fmla="*/ 20771 w 674435"/>
                <a:gd name="connsiteY2-528" fmla="*/ 835027 h 1469235"/>
                <a:gd name="connsiteX3-529" fmla="*/ 31883 w 674435"/>
                <a:gd name="connsiteY3-530" fmla="*/ 1091409 h 1469235"/>
                <a:gd name="connsiteX4-531" fmla="*/ 249371 w 674435"/>
                <a:gd name="connsiteY4-532" fmla="*/ 1358109 h 1469235"/>
                <a:gd name="connsiteX5-533" fmla="*/ 344621 w 674435"/>
                <a:gd name="connsiteY5-534" fmla="*/ 1469234 h 1469235"/>
                <a:gd name="connsiteX6-535" fmla="*/ 413677 w 674435"/>
                <a:gd name="connsiteY6-536" fmla="*/ 1359696 h 1469235"/>
                <a:gd name="connsiteX7-537" fmla="*/ 616084 w 674435"/>
                <a:gd name="connsiteY7-538" fmla="*/ 1115222 h 1469235"/>
                <a:gd name="connsiteX8-539" fmla="*/ 658946 w 674435"/>
                <a:gd name="connsiteY8-540" fmla="*/ 799309 h 1469235"/>
                <a:gd name="connsiteX9-541" fmla="*/ 385102 w 674435"/>
                <a:gd name="connsiteY9-542" fmla="*/ 223841 h 1469235"/>
                <a:gd name="connsiteX10-543" fmla="*/ 328746 w 674435"/>
                <a:gd name="connsiteY10-544" fmla="*/ 2 h 1469235"/>
                <a:gd name="connsiteX0-545" fmla="*/ 328746 w 674435"/>
                <a:gd name="connsiteY0-546" fmla="*/ 2 h 1469234"/>
                <a:gd name="connsiteX1-547" fmla="*/ 265246 w 674435"/>
                <a:gd name="connsiteY1-548" fmla="*/ 221459 h 1469234"/>
                <a:gd name="connsiteX2-549" fmla="*/ 20771 w 674435"/>
                <a:gd name="connsiteY2-550" fmla="*/ 835027 h 1469234"/>
                <a:gd name="connsiteX3-551" fmla="*/ 31883 w 674435"/>
                <a:gd name="connsiteY3-552" fmla="*/ 1091409 h 1469234"/>
                <a:gd name="connsiteX4-553" fmla="*/ 249371 w 674435"/>
                <a:gd name="connsiteY4-554" fmla="*/ 1358109 h 1469234"/>
                <a:gd name="connsiteX5-555" fmla="*/ 344621 w 674435"/>
                <a:gd name="connsiteY5-556" fmla="*/ 1469234 h 1469234"/>
                <a:gd name="connsiteX6-557" fmla="*/ 413677 w 674435"/>
                <a:gd name="connsiteY6-558" fmla="*/ 1359696 h 1469234"/>
                <a:gd name="connsiteX7-559" fmla="*/ 616084 w 674435"/>
                <a:gd name="connsiteY7-560" fmla="*/ 1115222 h 1469234"/>
                <a:gd name="connsiteX8-561" fmla="*/ 658946 w 674435"/>
                <a:gd name="connsiteY8-562" fmla="*/ 799309 h 1469234"/>
                <a:gd name="connsiteX9-563" fmla="*/ 385102 w 674435"/>
                <a:gd name="connsiteY9-564" fmla="*/ 223841 h 1469234"/>
                <a:gd name="connsiteX10-565" fmla="*/ 328746 w 674435"/>
                <a:gd name="connsiteY10-566" fmla="*/ 2 h 1469234"/>
                <a:gd name="connsiteX0-567" fmla="*/ 328746 w 674435"/>
                <a:gd name="connsiteY0-568" fmla="*/ 2 h 1469234"/>
                <a:gd name="connsiteX1-569" fmla="*/ 265246 w 674435"/>
                <a:gd name="connsiteY1-570" fmla="*/ 221459 h 1469234"/>
                <a:gd name="connsiteX2-571" fmla="*/ 20771 w 674435"/>
                <a:gd name="connsiteY2-572" fmla="*/ 835027 h 1469234"/>
                <a:gd name="connsiteX3-573" fmla="*/ 31883 w 674435"/>
                <a:gd name="connsiteY3-574" fmla="*/ 1091409 h 1469234"/>
                <a:gd name="connsiteX4-575" fmla="*/ 249371 w 674435"/>
                <a:gd name="connsiteY4-576" fmla="*/ 1358109 h 1469234"/>
                <a:gd name="connsiteX5-577" fmla="*/ 344621 w 674435"/>
                <a:gd name="connsiteY5-578" fmla="*/ 1469234 h 1469234"/>
                <a:gd name="connsiteX6-579" fmla="*/ 413677 w 674435"/>
                <a:gd name="connsiteY6-580" fmla="*/ 1359696 h 1469234"/>
                <a:gd name="connsiteX7-581" fmla="*/ 616084 w 674435"/>
                <a:gd name="connsiteY7-582" fmla="*/ 1115222 h 1469234"/>
                <a:gd name="connsiteX8-583" fmla="*/ 658946 w 674435"/>
                <a:gd name="connsiteY8-584" fmla="*/ 799309 h 1469234"/>
                <a:gd name="connsiteX9-585" fmla="*/ 385102 w 674435"/>
                <a:gd name="connsiteY9-586" fmla="*/ 223841 h 1469234"/>
                <a:gd name="connsiteX10-587" fmla="*/ 328746 w 674435"/>
                <a:gd name="connsiteY10-588" fmla="*/ 2 h 1469234"/>
                <a:gd name="connsiteX0-589" fmla="*/ 333197 w 678886"/>
                <a:gd name="connsiteY0-590" fmla="*/ 2 h 1469234"/>
                <a:gd name="connsiteX1-591" fmla="*/ 269697 w 678886"/>
                <a:gd name="connsiteY1-592" fmla="*/ 221459 h 1469234"/>
                <a:gd name="connsiteX2-593" fmla="*/ 25222 w 678886"/>
                <a:gd name="connsiteY2-594" fmla="*/ 835027 h 1469234"/>
                <a:gd name="connsiteX3-595" fmla="*/ 36334 w 678886"/>
                <a:gd name="connsiteY3-596" fmla="*/ 1091409 h 1469234"/>
                <a:gd name="connsiteX4-597" fmla="*/ 277635 w 678886"/>
                <a:gd name="connsiteY4-598" fmla="*/ 1346203 h 1469234"/>
                <a:gd name="connsiteX5-599" fmla="*/ 349072 w 678886"/>
                <a:gd name="connsiteY5-600" fmla="*/ 1469234 h 1469234"/>
                <a:gd name="connsiteX6-601" fmla="*/ 418128 w 678886"/>
                <a:gd name="connsiteY6-602" fmla="*/ 1359696 h 1469234"/>
                <a:gd name="connsiteX7-603" fmla="*/ 620535 w 678886"/>
                <a:gd name="connsiteY7-604" fmla="*/ 1115222 h 1469234"/>
                <a:gd name="connsiteX8-605" fmla="*/ 663397 w 678886"/>
                <a:gd name="connsiteY8-606" fmla="*/ 799309 h 1469234"/>
                <a:gd name="connsiteX9-607" fmla="*/ 389553 w 678886"/>
                <a:gd name="connsiteY9-608" fmla="*/ 223841 h 1469234"/>
                <a:gd name="connsiteX10-609" fmla="*/ 333197 w 678886"/>
                <a:gd name="connsiteY10-610" fmla="*/ 2 h 1469234"/>
                <a:gd name="connsiteX0-611" fmla="*/ 333458 w 679147"/>
                <a:gd name="connsiteY0-612" fmla="*/ 2 h 1469234"/>
                <a:gd name="connsiteX1-613" fmla="*/ 269958 w 679147"/>
                <a:gd name="connsiteY1-614" fmla="*/ 221459 h 1469234"/>
                <a:gd name="connsiteX2-615" fmla="*/ 25483 w 679147"/>
                <a:gd name="connsiteY2-616" fmla="*/ 835027 h 1469234"/>
                <a:gd name="connsiteX3-617" fmla="*/ 36595 w 679147"/>
                <a:gd name="connsiteY3-618" fmla="*/ 1091409 h 1469234"/>
                <a:gd name="connsiteX4-619" fmla="*/ 282658 w 679147"/>
                <a:gd name="connsiteY4-620" fmla="*/ 1367634 h 1469234"/>
                <a:gd name="connsiteX5-621" fmla="*/ 349333 w 679147"/>
                <a:gd name="connsiteY5-622" fmla="*/ 1469234 h 1469234"/>
                <a:gd name="connsiteX6-623" fmla="*/ 418389 w 679147"/>
                <a:gd name="connsiteY6-624" fmla="*/ 1359696 h 1469234"/>
                <a:gd name="connsiteX7-625" fmla="*/ 620796 w 679147"/>
                <a:gd name="connsiteY7-626" fmla="*/ 1115222 h 1469234"/>
                <a:gd name="connsiteX8-627" fmla="*/ 663658 w 679147"/>
                <a:gd name="connsiteY8-628" fmla="*/ 799309 h 1469234"/>
                <a:gd name="connsiteX9-629" fmla="*/ 389814 w 679147"/>
                <a:gd name="connsiteY9-630" fmla="*/ 223841 h 1469234"/>
                <a:gd name="connsiteX10-631" fmla="*/ 333458 w 679147"/>
                <a:gd name="connsiteY10-632" fmla="*/ 2 h 1469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48295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 panose="020B0604020202020204"/>
                <a:ea typeface="微软雅黑"/>
                <a:sym typeface="Arial" panose="020B0604020202020204"/>
              </a:rPr>
              <a:t>第三部分  </a:t>
            </a:r>
            <a:r>
              <a:rPr lang="en-US" altLang="zh-CN" sz="4400" dirty="0">
                <a:latin typeface="Arial" panose="020B0604020202020204"/>
                <a:ea typeface="微软雅黑"/>
                <a:sym typeface="Arial" panose="020B0604020202020204"/>
              </a:rPr>
              <a:t>TCP</a:t>
            </a:r>
            <a:r>
              <a:rPr lang="zh-CN" altLang="en-US" sz="4400" dirty="0">
                <a:latin typeface="Arial" panose="020B0604020202020204"/>
                <a:ea typeface="微软雅黑"/>
                <a:sym typeface="Arial" panose="020B0604020202020204"/>
              </a:rPr>
              <a:t>传输步骤</a:t>
            </a:r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  <a:p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8" name="直接连接符 67"/>
          <p:cNvCxnSpPr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9" name="直接连接符 168"/>
          <p:cNvCxnSpPr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71114" y="6168572"/>
            <a:ext cx="7849772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空心弧 1"/>
          <p:cNvSpPr/>
          <p:nvPr/>
        </p:nvSpPr>
        <p:spPr>
          <a:xfrm>
            <a:off x="4722261" y="4744585"/>
            <a:ext cx="2874476" cy="2874476"/>
          </a:xfrm>
          <a:prstGeom prst="blockArc">
            <a:avLst>
              <a:gd name="adj1" fmla="val 10800000"/>
              <a:gd name="adj2" fmla="val 16200000"/>
              <a:gd name="adj3" fmla="val 10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364555" y="4386880"/>
            <a:ext cx="3589892" cy="3589889"/>
          </a:xfrm>
          <a:prstGeom prst="blockArc">
            <a:avLst>
              <a:gd name="adj1" fmla="val 10800000"/>
              <a:gd name="adj2" fmla="val 18900000"/>
              <a:gd name="adj3" fmla="val 1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093155" y="4115479"/>
            <a:ext cx="4132690" cy="4132690"/>
          </a:xfrm>
          <a:prstGeom prst="blockArc">
            <a:avLst>
              <a:gd name="adj1" fmla="val 10800000"/>
              <a:gd name="adj2" fmla="val 19800000"/>
              <a:gd name="adj3" fmla="val 7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3863561" y="3885885"/>
            <a:ext cx="4591878" cy="4591878"/>
          </a:xfrm>
          <a:prstGeom prst="blockArc">
            <a:avLst>
              <a:gd name="adj1" fmla="val 10800000"/>
              <a:gd name="adj2" fmla="val 21000000"/>
              <a:gd name="adj3" fmla="val 5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V="1">
            <a:off x="5854148" y="5926720"/>
            <a:ext cx="483704" cy="241852"/>
          </a:xfrm>
          <a:custGeom>
            <a:avLst/>
            <a:gdLst>
              <a:gd name="connsiteX0" fmla="*/ 0 w 483704"/>
              <a:gd name="connsiteY0" fmla="*/ 0 h 241852"/>
              <a:gd name="connsiteX1" fmla="*/ 483704 w 483704"/>
              <a:gd name="connsiteY1" fmla="*/ 0 h 241852"/>
              <a:gd name="connsiteX2" fmla="*/ 241852 w 483704"/>
              <a:gd name="connsiteY2" fmla="*/ 241852 h 241852"/>
              <a:gd name="connsiteX3" fmla="*/ 0 w 483704"/>
              <a:gd name="connsiteY3" fmla="*/ 0 h 24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04" h="241852">
                <a:moveTo>
                  <a:pt x="0" y="0"/>
                </a:moveTo>
                <a:lnTo>
                  <a:pt x="483704" y="0"/>
                </a:lnTo>
                <a:cubicBezTo>
                  <a:pt x="483704" y="133571"/>
                  <a:pt x="375423" y="241852"/>
                  <a:pt x="241852" y="241852"/>
                </a:cubicBezTo>
                <a:cubicBezTo>
                  <a:pt x="108281" y="241852"/>
                  <a:pt x="0" y="133571"/>
                  <a:pt x="0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93210" y="2024380"/>
            <a:ext cx="4009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spc="300" dirty="0">
                <a:latin typeface="Arial" panose="020B0604020202020204"/>
                <a:ea typeface="微软雅黑"/>
                <a:sym typeface="Arial" panose="020B0604020202020204"/>
              </a:rPr>
              <a:t>TCP三次握手</a:t>
            </a:r>
            <a:endParaRPr lang="en-GB" altLang="zh-CN" sz="44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71114" y="6168572"/>
            <a:ext cx="7849772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空心弧 1"/>
          <p:cNvSpPr/>
          <p:nvPr/>
        </p:nvSpPr>
        <p:spPr>
          <a:xfrm>
            <a:off x="4722261" y="4744585"/>
            <a:ext cx="2874476" cy="2874476"/>
          </a:xfrm>
          <a:prstGeom prst="blockArc">
            <a:avLst>
              <a:gd name="adj1" fmla="val 10800000"/>
              <a:gd name="adj2" fmla="val 16200000"/>
              <a:gd name="adj3" fmla="val 10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364555" y="4386880"/>
            <a:ext cx="3589892" cy="3589889"/>
          </a:xfrm>
          <a:prstGeom prst="blockArc">
            <a:avLst>
              <a:gd name="adj1" fmla="val 10800000"/>
              <a:gd name="adj2" fmla="val 18900000"/>
              <a:gd name="adj3" fmla="val 1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093155" y="4115479"/>
            <a:ext cx="4132690" cy="4132690"/>
          </a:xfrm>
          <a:prstGeom prst="blockArc">
            <a:avLst>
              <a:gd name="adj1" fmla="val 10800000"/>
              <a:gd name="adj2" fmla="val 19800000"/>
              <a:gd name="adj3" fmla="val 7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3863561" y="3885885"/>
            <a:ext cx="4591878" cy="4591878"/>
          </a:xfrm>
          <a:prstGeom prst="blockArc">
            <a:avLst>
              <a:gd name="adj1" fmla="val 10800000"/>
              <a:gd name="adj2" fmla="val 21000000"/>
              <a:gd name="adj3" fmla="val 5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V="1">
            <a:off x="5854148" y="5926720"/>
            <a:ext cx="483704" cy="241852"/>
          </a:xfrm>
          <a:custGeom>
            <a:avLst/>
            <a:gdLst>
              <a:gd name="connsiteX0" fmla="*/ 0 w 483704"/>
              <a:gd name="connsiteY0" fmla="*/ 0 h 241852"/>
              <a:gd name="connsiteX1" fmla="*/ 483704 w 483704"/>
              <a:gd name="connsiteY1" fmla="*/ 0 h 241852"/>
              <a:gd name="connsiteX2" fmla="*/ 241852 w 483704"/>
              <a:gd name="connsiteY2" fmla="*/ 241852 h 241852"/>
              <a:gd name="connsiteX3" fmla="*/ 0 w 483704"/>
              <a:gd name="connsiteY3" fmla="*/ 0 h 24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04" h="241852">
                <a:moveTo>
                  <a:pt x="0" y="0"/>
                </a:moveTo>
                <a:lnTo>
                  <a:pt x="483704" y="0"/>
                </a:lnTo>
                <a:cubicBezTo>
                  <a:pt x="483704" y="133571"/>
                  <a:pt x="375423" y="241852"/>
                  <a:pt x="241852" y="241852"/>
                </a:cubicBezTo>
                <a:cubicBezTo>
                  <a:pt x="108281" y="241852"/>
                  <a:pt x="0" y="133571"/>
                  <a:pt x="0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55440" y="2086610"/>
            <a:ext cx="4009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spc="300" dirty="0">
                <a:latin typeface="Arial" panose="020B0604020202020204"/>
                <a:ea typeface="微软雅黑"/>
                <a:sym typeface="Arial" panose="020B0604020202020204"/>
              </a:rPr>
              <a:t>What?</a:t>
            </a:r>
            <a:endParaRPr lang="en-GB" altLang="zh-CN" sz="44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6911218" y="-625806"/>
            <a:ext cx="7765638" cy="7765638"/>
          </a:xfrm>
          <a:prstGeom prst="rect">
            <a:avLst/>
          </a:prstGeom>
          <a:noFill/>
          <a:ln w="5715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 useBgFill="1">
        <p:nvSpPr>
          <p:cNvPr id="72" name="矩形 71"/>
          <p:cNvSpPr/>
          <p:nvPr/>
        </p:nvSpPr>
        <p:spPr>
          <a:xfrm>
            <a:off x="6424063" y="817880"/>
            <a:ext cx="5208185" cy="5429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95943" y="446523"/>
            <a:ext cx="330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GB" sz="2000" b="1" spc="300" dirty="0">
                <a:latin typeface="Arial" panose="020B0604020202020204"/>
                <a:ea typeface="微软雅黑"/>
                <a:sym typeface="Arial" panose="020B0604020202020204"/>
              </a:rPr>
              <a:t>三次握手</a:t>
            </a:r>
            <a:endParaRPr lang="zh-CN" altLang="en-GB" sz="2000" b="1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endParaRPr lang="zh-CN" altLang="en-GB" sz="20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03745" y="4110990"/>
            <a:ext cx="399542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GB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我：华南，你除了在班里，你还能在哪？</a:t>
            </a: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940540" y="1152894"/>
            <a:ext cx="505220" cy="505220"/>
            <a:chOff x="10796588" y="516850"/>
            <a:chExt cx="326231" cy="326231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 w="1587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 w="15875"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三次握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" y="1405255"/>
            <a:ext cx="5907405" cy="4734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03745" y="1817370"/>
            <a:ext cx="336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 sz="2400" b="1" spc="300" dirty="0">
                <a:latin typeface="Arial" panose="020B0604020202020204"/>
                <a:ea typeface="微软雅黑"/>
                <a:sym typeface="Arial" panose="020B0604020202020204"/>
              </a:rPr>
              <a:t>用打电话的生活实例</a:t>
            </a:r>
            <a:endParaRPr lang="en-GB" altLang="zh-CN" sz="24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23430" y="2731135"/>
            <a:ext cx="406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我：华南，你是不是在班里呀？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23430" y="3442335"/>
            <a:ext cx="350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zh-CN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华南：你怎么知道我在班里呀？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0" grpId="0"/>
      <p:bldP spid="10" grpId="1"/>
      <p:bldP spid="64" grpId="0"/>
      <p:bldP spid="6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 panose="020B0604020202020204"/>
                <a:ea typeface="微软雅黑"/>
                <a:sym typeface="Arial" panose="020B0604020202020204"/>
              </a:rPr>
              <a:t>目录</a:t>
            </a:r>
            <a:endParaRPr lang="zh-CN" altLang="en-US" sz="72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3169558" y="3381829"/>
            <a:ext cx="35110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/>
                <a:ea typeface="微软雅黑"/>
                <a:sym typeface="Arial" panose="020B0604020202020204"/>
              </a:rPr>
              <a:t>第一部分  TCP/IP模型</a:t>
            </a:r>
            <a:endParaRPr lang="zh-CN" altLang="en-US" sz="2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9285" y="4427220"/>
            <a:ext cx="3735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 panose="020B0604020202020204"/>
                <a:ea typeface="微软雅黑"/>
                <a:sym typeface="Arial" panose="020B0604020202020204"/>
              </a:rPr>
              <a:t>第二部分  http/https</a:t>
            </a:r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5500" y="3382010"/>
            <a:ext cx="400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/>
                <a:ea typeface="微软雅黑"/>
                <a:sym typeface="Arial" panose="020B0604020202020204"/>
              </a:rPr>
              <a:t>第三部分  </a:t>
            </a:r>
            <a:r>
              <a:rPr lang="en-US" altLang="zh-CN" sz="2400" dirty="0">
                <a:latin typeface="Arial" panose="020B0604020202020204"/>
                <a:ea typeface="微软雅黑"/>
                <a:sym typeface="Arial" panose="020B0604020202020204"/>
              </a:rPr>
              <a:t>TCP</a:t>
            </a:r>
            <a:r>
              <a:rPr lang="zh-CN" altLang="en-US" sz="2400" dirty="0">
                <a:latin typeface="Arial" panose="020B0604020202020204"/>
                <a:ea typeface="微软雅黑"/>
                <a:sym typeface="Arial" panose="020B0604020202020204"/>
              </a:rPr>
              <a:t>传输步骤</a:t>
            </a:r>
            <a:endParaRPr lang="zh-CN" altLang="en-US" sz="2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5500" y="4427220"/>
            <a:ext cx="3542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 panose="020B0604020202020204"/>
                <a:ea typeface="微软雅黑"/>
                <a:sym typeface="Arial" panose="020B0604020202020204"/>
              </a:rPr>
              <a:t>第四部分  socket套接字</a:t>
            </a:r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 panose="020B0604020202020204"/>
                <a:ea typeface="微软雅黑"/>
                <a:sym typeface="Arial" panose="020B0604020202020204"/>
              </a:rPr>
              <a:t>CONTENTS</a:t>
            </a:r>
            <a:endParaRPr lang="zh-CN" altLang="en-US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71114" y="6168572"/>
            <a:ext cx="7849772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空心弧 1"/>
          <p:cNvSpPr/>
          <p:nvPr/>
        </p:nvSpPr>
        <p:spPr>
          <a:xfrm>
            <a:off x="4722261" y="4744585"/>
            <a:ext cx="2874476" cy="2874476"/>
          </a:xfrm>
          <a:prstGeom prst="blockArc">
            <a:avLst>
              <a:gd name="adj1" fmla="val 10800000"/>
              <a:gd name="adj2" fmla="val 16200000"/>
              <a:gd name="adj3" fmla="val 10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364555" y="4386880"/>
            <a:ext cx="3589892" cy="3589889"/>
          </a:xfrm>
          <a:prstGeom prst="blockArc">
            <a:avLst>
              <a:gd name="adj1" fmla="val 10800000"/>
              <a:gd name="adj2" fmla="val 18900000"/>
              <a:gd name="adj3" fmla="val 1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093155" y="4115479"/>
            <a:ext cx="4132690" cy="4132690"/>
          </a:xfrm>
          <a:prstGeom prst="blockArc">
            <a:avLst>
              <a:gd name="adj1" fmla="val 10800000"/>
              <a:gd name="adj2" fmla="val 19800000"/>
              <a:gd name="adj3" fmla="val 7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3863561" y="3885885"/>
            <a:ext cx="4591878" cy="4591878"/>
          </a:xfrm>
          <a:prstGeom prst="blockArc">
            <a:avLst>
              <a:gd name="adj1" fmla="val 10800000"/>
              <a:gd name="adj2" fmla="val 21000000"/>
              <a:gd name="adj3" fmla="val 5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V="1">
            <a:off x="5854148" y="5926720"/>
            <a:ext cx="483704" cy="241852"/>
          </a:xfrm>
          <a:custGeom>
            <a:avLst/>
            <a:gdLst>
              <a:gd name="connsiteX0" fmla="*/ 0 w 483704"/>
              <a:gd name="connsiteY0" fmla="*/ 0 h 241852"/>
              <a:gd name="connsiteX1" fmla="*/ 483704 w 483704"/>
              <a:gd name="connsiteY1" fmla="*/ 0 h 241852"/>
              <a:gd name="connsiteX2" fmla="*/ 241852 w 483704"/>
              <a:gd name="connsiteY2" fmla="*/ 241852 h 241852"/>
              <a:gd name="connsiteX3" fmla="*/ 0 w 483704"/>
              <a:gd name="connsiteY3" fmla="*/ 0 h 24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04" h="241852">
                <a:moveTo>
                  <a:pt x="0" y="0"/>
                </a:moveTo>
                <a:lnTo>
                  <a:pt x="483704" y="0"/>
                </a:lnTo>
                <a:cubicBezTo>
                  <a:pt x="483704" y="133571"/>
                  <a:pt x="375423" y="241852"/>
                  <a:pt x="241852" y="241852"/>
                </a:cubicBezTo>
                <a:cubicBezTo>
                  <a:pt x="108281" y="241852"/>
                  <a:pt x="0" y="133571"/>
                  <a:pt x="0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55440" y="2086610"/>
            <a:ext cx="4009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spc="300" dirty="0">
                <a:latin typeface="Arial" panose="020B0604020202020204"/>
                <a:ea typeface="微软雅黑"/>
                <a:sym typeface="Arial" panose="020B0604020202020204"/>
              </a:rPr>
              <a:t>Wh</a:t>
            </a:r>
            <a:r>
              <a:rPr lang="en-US" altLang="en-GB" sz="4400" b="1" spc="300" dirty="0">
                <a:latin typeface="Arial" panose="020B0604020202020204"/>
                <a:ea typeface="微软雅黑"/>
                <a:sym typeface="Arial" panose="020B0604020202020204"/>
              </a:rPr>
              <a:t>y</a:t>
            </a:r>
            <a:r>
              <a:rPr lang="en-GB" altLang="zh-CN" sz="4400" b="1" spc="300" dirty="0">
                <a:latin typeface="Arial" panose="020B0604020202020204"/>
                <a:ea typeface="微软雅黑"/>
                <a:sym typeface="Arial" panose="020B0604020202020204"/>
              </a:rPr>
              <a:t>?</a:t>
            </a:r>
            <a:endParaRPr lang="en-GB" altLang="zh-CN" sz="44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825" y="884555"/>
            <a:ext cx="7954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意义</a:t>
            </a:r>
            <a:r>
              <a:rPr lang="en-US" altLang="zh-CN" sz="4800"/>
              <a:t>:</a:t>
            </a:r>
            <a:endParaRPr lang="en-US" altLang="zh-CN" sz="4800"/>
          </a:p>
        </p:txBody>
      </p:sp>
      <p:sp>
        <p:nvSpPr>
          <p:cNvPr id="10" name="文本框 9"/>
          <p:cNvSpPr txBox="1"/>
          <p:nvPr/>
        </p:nvSpPr>
        <p:spPr>
          <a:xfrm>
            <a:off x="869950" y="2225040"/>
            <a:ext cx="8002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确认双方都可以接收数据并可以发送数据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ea typeface="宋体" charset="0"/>
                <a:sym typeface="+mn-ea"/>
              </a:rPr>
              <a:t>避免</a:t>
            </a:r>
            <a:r>
              <a:rPr lang="zh-CN" altLang="en-US" sz="2800">
                <a:ea typeface="宋体" charset="0"/>
                <a:sym typeface="+mn-ea"/>
              </a:rPr>
              <a:t>失效的连接请求被服务器接收。</a:t>
            </a:r>
            <a:endParaRPr lang="zh-CN" altLang="en-US" sz="2800">
              <a:sym typeface="+mn-ea"/>
            </a:endParaRPr>
          </a:p>
          <a:p>
            <a:endParaRPr lang="en-US" altLang="zh-CN" sz="2800">
              <a:ea typeface="宋体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550" y="884555"/>
            <a:ext cx="7954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二次握手</a:t>
            </a:r>
            <a:r>
              <a:rPr lang="en-US" altLang="zh-CN" sz="4800"/>
              <a:t>:</a:t>
            </a:r>
            <a:endParaRPr lang="en-US" altLang="zh-CN" sz="4800"/>
          </a:p>
        </p:txBody>
      </p:sp>
      <p:sp>
        <p:nvSpPr>
          <p:cNvPr id="2" name="文本框 1"/>
          <p:cNvSpPr txBox="1"/>
          <p:nvPr/>
        </p:nvSpPr>
        <p:spPr>
          <a:xfrm>
            <a:off x="1358900" y="3027045"/>
            <a:ext cx="87547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男生：今晚九点在公园见面呗（发送失败，两条去路）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重发，今晚九点在公园见面呗。（成功见面，确认连接）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-1" fmla="*/ 301625 w 641350"/>
                <a:gd name="connsiteY0-2" fmla="*/ 490 h 1486390"/>
                <a:gd name="connsiteX1-3" fmla="*/ 247650 w 641350"/>
                <a:gd name="connsiteY1-4" fmla="*/ 238615 h 1486390"/>
                <a:gd name="connsiteX2-5" fmla="*/ 3175 w 641350"/>
                <a:gd name="connsiteY2-6" fmla="*/ 759315 h 1486390"/>
                <a:gd name="connsiteX3-7" fmla="*/ 0 w 641350"/>
                <a:gd name="connsiteY3-8" fmla="*/ 1079990 h 1486390"/>
                <a:gd name="connsiteX4-9" fmla="*/ 231775 w 641350"/>
                <a:gd name="connsiteY4-10" fmla="*/ 1375265 h 1486390"/>
                <a:gd name="connsiteX5-11" fmla="*/ 327025 w 641350"/>
                <a:gd name="connsiteY5-12" fmla="*/ 1486390 h 1486390"/>
                <a:gd name="connsiteX6-13" fmla="*/ 450850 w 641350"/>
                <a:gd name="connsiteY6-14" fmla="*/ 1324465 h 1486390"/>
                <a:gd name="connsiteX7-15" fmla="*/ 622300 w 641350"/>
                <a:gd name="connsiteY7-16" fmla="*/ 1079990 h 1486390"/>
                <a:gd name="connsiteX8-17" fmla="*/ 641350 w 641350"/>
                <a:gd name="connsiteY8-18" fmla="*/ 816465 h 1486390"/>
                <a:gd name="connsiteX9-19" fmla="*/ 415925 w 641350"/>
                <a:gd name="connsiteY9-20" fmla="*/ 352915 h 1486390"/>
                <a:gd name="connsiteX10-21" fmla="*/ 333375 w 641350"/>
                <a:gd name="connsiteY10-22" fmla="*/ 181465 h 1486390"/>
                <a:gd name="connsiteX11-23" fmla="*/ 301625 w 641350"/>
                <a:gd name="connsiteY11-24" fmla="*/ 490 h 1486390"/>
                <a:gd name="connsiteX0-25" fmla="*/ 301625 w 641350"/>
                <a:gd name="connsiteY0-26" fmla="*/ 199 h 1486099"/>
                <a:gd name="connsiteX1-27" fmla="*/ 247650 w 641350"/>
                <a:gd name="connsiteY1-28" fmla="*/ 238324 h 1486099"/>
                <a:gd name="connsiteX2-29" fmla="*/ 3175 w 641350"/>
                <a:gd name="connsiteY2-30" fmla="*/ 759024 h 1486099"/>
                <a:gd name="connsiteX3-31" fmla="*/ 0 w 641350"/>
                <a:gd name="connsiteY3-32" fmla="*/ 1079699 h 1486099"/>
                <a:gd name="connsiteX4-33" fmla="*/ 231775 w 641350"/>
                <a:gd name="connsiteY4-34" fmla="*/ 1374974 h 1486099"/>
                <a:gd name="connsiteX5-35" fmla="*/ 327025 w 641350"/>
                <a:gd name="connsiteY5-36" fmla="*/ 1486099 h 1486099"/>
                <a:gd name="connsiteX6-37" fmla="*/ 450850 w 641350"/>
                <a:gd name="connsiteY6-38" fmla="*/ 1324174 h 1486099"/>
                <a:gd name="connsiteX7-39" fmla="*/ 622300 w 641350"/>
                <a:gd name="connsiteY7-40" fmla="*/ 1079699 h 1486099"/>
                <a:gd name="connsiteX8-41" fmla="*/ 641350 w 641350"/>
                <a:gd name="connsiteY8-42" fmla="*/ 816174 h 1486099"/>
                <a:gd name="connsiteX9-43" fmla="*/ 415925 w 641350"/>
                <a:gd name="connsiteY9-44" fmla="*/ 352624 h 1486099"/>
                <a:gd name="connsiteX10-45" fmla="*/ 355600 w 641350"/>
                <a:gd name="connsiteY10-46" fmla="*/ 200224 h 1486099"/>
                <a:gd name="connsiteX11-47" fmla="*/ 301625 w 641350"/>
                <a:gd name="connsiteY11-48" fmla="*/ 199 h 1486099"/>
                <a:gd name="connsiteX0-49" fmla="*/ 301625 w 641350"/>
                <a:gd name="connsiteY0-50" fmla="*/ 199 h 1486099"/>
                <a:gd name="connsiteX1-51" fmla="*/ 247650 w 641350"/>
                <a:gd name="connsiteY1-52" fmla="*/ 238324 h 1486099"/>
                <a:gd name="connsiteX2-53" fmla="*/ 3175 w 641350"/>
                <a:gd name="connsiteY2-54" fmla="*/ 759024 h 1486099"/>
                <a:gd name="connsiteX3-55" fmla="*/ 0 w 641350"/>
                <a:gd name="connsiteY3-56" fmla="*/ 1079699 h 1486099"/>
                <a:gd name="connsiteX4-57" fmla="*/ 231775 w 641350"/>
                <a:gd name="connsiteY4-58" fmla="*/ 1374974 h 1486099"/>
                <a:gd name="connsiteX5-59" fmla="*/ 327025 w 641350"/>
                <a:gd name="connsiteY5-60" fmla="*/ 1486099 h 1486099"/>
                <a:gd name="connsiteX6-61" fmla="*/ 450850 w 641350"/>
                <a:gd name="connsiteY6-62" fmla="*/ 1324174 h 1486099"/>
                <a:gd name="connsiteX7-63" fmla="*/ 622300 w 641350"/>
                <a:gd name="connsiteY7-64" fmla="*/ 1079699 h 1486099"/>
                <a:gd name="connsiteX8-65" fmla="*/ 641350 w 641350"/>
                <a:gd name="connsiteY8-66" fmla="*/ 816174 h 1486099"/>
                <a:gd name="connsiteX9-67" fmla="*/ 415925 w 641350"/>
                <a:gd name="connsiteY9-68" fmla="*/ 352624 h 1486099"/>
                <a:gd name="connsiteX10-69" fmla="*/ 355600 w 641350"/>
                <a:gd name="connsiteY10-70" fmla="*/ 200224 h 1486099"/>
                <a:gd name="connsiteX11-71" fmla="*/ 301625 w 641350"/>
                <a:gd name="connsiteY11-72" fmla="*/ 199 h 1486099"/>
                <a:gd name="connsiteX0-73" fmla="*/ 301625 w 641350"/>
                <a:gd name="connsiteY0-74" fmla="*/ 199 h 1486099"/>
                <a:gd name="connsiteX1-75" fmla="*/ 247650 w 641350"/>
                <a:gd name="connsiteY1-76" fmla="*/ 238324 h 1486099"/>
                <a:gd name="connsiteX2-77" fmla="*/ 3175 w 641350"/>
                <a:gd name="connsiteY2-78" fmla="*/ 759024 h 1486099"/>
                <a:gd name="connsiteX3-79" fmla="*/ 0 w 641350"/>
                <a:gd name="connsiteY3-80" fmla="*/ 1079699 h 1486099"/>
                <a:gd name="connsiteX4-81" fmla="*/ 231775 w 641350"/>
                <a:gd name="connsiteY4-82" fmla="*/ 1374974 h 1486099"/>
                <a:gd name="connsiteX5-83" fmla="*/ 327025 w 641350"/>
                <a:gd name="connsiteY5-84" fmla="*/ 1486099 h 1486099"/>
                <a:gd name="connsiteX6-85" fmla="*/ 450850 w 641350"/>
                <a:gd name="connsiteY6-86" fmla="*/ 1324174 h 1486099"/>
                <a:gd name="connsiteX7-87" fmla="*/ 622300 w 641350"/>
                <a:gd name="connsiteY7-88" fmla="*/ 1079699 h 1486099"/>
                <a:gd name="connsiteX8-89" fmla="*/ 641350 w 641350"/>
                <a:gd name="connsiteY8-90" fmla="*/ 816174 h 1486099"/>
                <a:gd name="connsiteX9-91" fmla="*/ 415925 w 641350"/>
                <a:gd name="connsiteY9-92" fmla="*/ 352624 h 1486099"/>
                <a:gd name="connsiteX10-93" fmla="*/ 355600 w 641350"/>
                <a:gd name="connsiteY10-94" fmla="*/ 200224 h 1486099"/>
                <a:gd name="connsiteX11-95" fmla="*/ 301625 w 641350"/>
                <a:gd name="connsiteY11-96" fmla="*/ 199 h 1486099"/>
                <a:gd name="connsiteX0-97" fmla="*/ 301625 w 641350"/>
                <a:gd name="connsiteY0-98" fmla="*/ 107 h 1486007"/>
                <a:gd name="connsiteX1-99" fmla="*/ 247650 w 641350"/>
                <a:gd name="connsiteY1-100" fmla="*/ 238232 h 1486007"/>
                <a:gd name="connsiteX2-101" fmla="*/ 3175 w 641350"/>
                <a:gd name="connsiteY2-102" fmla="*/ 758932 h 1486007"/>
                <a:gd name="connsiteX3-103" fmla="*/ 0 w 641350"/>
                <a:gd name="connsiteY3-104" fmla="*/ 1079607 h 1486007"/>
                <a:gd name="connsiteX4-105" fmla="*/ 231775 w 641350"/>
                <a:gd name="connsiteY4-106" fmla="*/ 1374882 h 1486007"/>
                <a:gd name="connsiteX5-107" fmla="*/ 327025 w 641350"/>
                <a:gd name="connsiteY5-108" fmla="*/ 1486007 h 1486007"/>
                <a:gd name="connsiteX6-109" fmla="*/ 450850 w 641350"/>
                <a:gd name="connsiteY6-110" fmla="*/ 1324082 h 1486007"/>
                <a:gd name="connsiteX7-111" fmla="*/ 622300 w 641350"/>
                <a:gd name="connsiteY7-112" fmla="*/ 1079607 h 1486007"/>
                <a:gd name="connsiteX8-113" fmla="*/ 641350 w 641350"/>
                <a:gd name="connsiteY8-114" fmla="*/ 816082 h 1486007"/>
                <a:gd name="connsiteX9-115" fmla="*/ 415925 w 641350"/>
                <a:gd name="connsiteY9-116" fmla="*/ 352532 h 1486007"/>
                <a:gd name="connsiteX10-117" fmla="*/ 355600 w 641350"/>
                <a:gd name="connsiteY10-118" fmla="*/ 200132 h 1486007"/>
                <a:gd name="connsiteX11-119" fmla="*/ 301625 w 641350"/>
                <a:gd name="connsiteY11-120" fmla="*/ 107 h 1486007"/>
                <a:gd name="connsiteX0-121" fmla="*/ 311150 w 641350"/>
                <a:gd name="connsiteY0-122" fmla="*/ 73 h 1469305"/>
                <a:gd name="connsiteX1-123" fmla="*/ 247650 w 641350"/>
                <a:gd name="connsiteY1-124" fmla="*/ 221530 h 1469305"/>
                <a:gd name="connsiteX2-125" fmla="*/ 3175 w 641350"/>
                <a:gd name="connsiteY2-126" fmla="*/ 742230 h 1469305"/>
                <a:gd name="connsiteX3-127" fmla="*/ 0 w 641350"/>
                <a:gd name="connsiteY3-128" fmla="*/ 1062905 h 1469305"/>
                <a:gd name="connsiteX4-129" fmla="*/ 231775 w 641350"/>
                <a:gd name="connsiteY4-130" fmla="*/ 1358180 h 1469305"/>
                <a:gd name="connsiteX5-131" fmla="*/ 327025 w 641350"/>
                <a:gd name="connsiteY5-132" fmla="*/ 1469305 h 1469305"/>
                <a:gd name="connsiteX6-133" fmla="*/ 450850 w 641350"/>
                <a:gd name="connsiteY6-134" fmla="*/ 1307380 h 1469305"/>
                <a:gd name="connsiteX7-135" fmla="*/ 622300 w 641350"/>
                <a:gd name="connsiteY7-136" fmla="*/ 1062905 h 1469305"/>
                <a:gd name="connsiteX8-137" fmla="*/ 641350 w 641350"/>
                <a:gd name="connsiteY8-138" fmla="*/ 799380 h 1469305"/>
                <a:gd name="connsiteX9-139" fmla="*/ 415925 w 641350"/>
                <a:gd name="connsiteY9-140" fmla="*/ 335830 h 1469305"/>
                <a:gd name="connsiteX10-141" fmla="*/ 355600 w 641350"/>
                <a:gd name="connsiteY10-142" fmla="*/ 183430 h 1469305"/>
                <a:gd name="connsiteX11-143" fmla="*/ 311150 w 641350"/>
                <a:gd name="connsiteY11-144" fmla="*/ 73 h 1469305"/>
                <a:gd name="connsiteX0-145" fmla="*/ 311150 w 641350"/>
                <a:gd name="connsiteY0-146" fmla="*/ 2 h 1469234"/>
                <a:gd name="connsiteX1-147" fmla="*/ 247650 w 641350"/>
                <a:gd name="connsiteY1-148" fmla="*/ 221459 h 1469234"/>
                <a:gd name="connsiteX2-149" fmla="*/ 3175 w 641350"/>
                <a:gd name="connsiteY2-150" fmla="*/ 742159 h 1469234"/>
                <a:gd name="connsiteX3-151" fmla="*/ 0 w 641350"/>
                <a:gd name="connsiteY3-152" fmla="*/ 1062834 h 1469234"/>
                <a:gd name="connsiteX4-153" fmla="*/ 231775 w 641350"/>
                <a:gd name="connsiteY4-154" fmla="*/ 1358109 h 1469234"/>
                <a:gd name="connsiteX5-155" fmla="*/ 327025 w 641350"/>
                <a:gd name="connsiteY5-156" fmla="*/ 1469234 h 1469234"/>
                <a:gd name="connsiteX6-157" fmla="*/ 450850 w 641350"/>
                <a:gd name="connsiteY6-158" fmla="*/ 1307309 h 1469234"/>
                <a:gd name="connsiteX7-159" fmla="*/ 622300 w 641350"/>
                <a:gd name="connsiteY7-160" fmla="*/ 1062834 h 1469234"/>
                <a:gd name="connsiteX8-161" fmla="*/ 641350 w 641350"/>
                <a:gd name="connsiteY8-162" fmla="*/ 799309 h 1469234"/>
                <a:gd name="connsiteX9-163" fmla="*/ 415925 w 641350"/>
                <a:gd name="connsiteY9-164" fmla="*/ 335759 h 1469234"/>
                <a:gd name="connsiteX10-165" fmla="*/ 367506 w 641350"/>
                <a:gd name="connsiteY10-166" fmla="*/ 223841 h 1469234"/>
                <a:gd name="connsiteX11-167" fmla="*/ 311150 w 641350"/>
                <a:gd name="connsiteY11-168" fmla="*/ 2 h 1469234"/>
                <a:gd name="connsiteX0-169" fmla="*/ 311150 w 641350"/>
                <a:gd name="connsiteY0-170" fmla="*/ 2 h 1469234"/>
                <a:gd name="connsiteX1-171" fmla="*/ 247650 w 641350"/>
                <a:gd name="connsiteY1-172" fmla="*/ 221459 h 1469234"/>
                <a:gd name="connsiteX2-173" fmla="*/ 3175 w 641350"/>
                <a:gd name="connsiteY2-174" fmla="*/ 742159 h 1469234"/>
                <a:gd name="connsiteX3-175" fmla="*/ 0 w 641350"/>
                <a:gd name="connsiteY3-176" fmla="*/ 1062834 h 1469234"/>
                <a:gd name="connsiteX4-177" fmla="*/ 231775 w 641350"/>
                <a:gd name="connsiteY4-178" fmla="*/ 1358109 h 1469234"/>
                <a:gd name="connsiteX5-179" fmla="*/ 327025 w 641350"/>
                <a:gd name="connsiteY5-180" fmla="*/ 1469234 h 1469234"/>
                <a:gd name="connsiteX6-181" fmla="*/ 450850 w 641350"/>
                <a:gd name="connsiteY6-182" fmla="*/ 1307309 h 1469234"/>
                <a:gd name="connsiteX7-183" fmla="*/ 622300 w 641350"/>
                <a:gd name="connsiteY7-184" fmla="*/ 1062834 h 1469234"/>
                <a:gd name="connsiteX8-185" fmla="*/ 641350 w 641350"/>
                <a:gd name="connsiteY8-186" fmla="*/ 799309 h 1469234"/>
                <a:gd name="connsiteX9-187" fmla="*/ 415925 w 641350"/>
                <a:gd name="connsiteY9-188" fmla="*/ 335759 h 1469234"/>
                <a:gd name="connsiteX10-189" fmla="*/ 367506 w 641350"/>
                <a:gd name="connsiteY10-190" fmla="*/ 223841 h 1469234"/>
                <a:gd name="connsiteX11-191" fmla="*/ 311150 w 641350"/>
                <a:gd name="connsiteY11-192" fmla="*/ 2 h 1469234"/>
                <a:gd name="connsiteX0-193" fmla="*/ 311150 w 641350"/>
                <a:gd name="connsiteY0-194" fmla="*/ 2 h 1469234"/>
                <a:gd name="connsiteX1-195" fmla="*/ 247650 w 641350"/>
                <a:gd name="connsiteY1-196" fmla="*/ 221459 h 1469234"/>
                <a:gd name="connsiteX2-197" fmla="*/ 3175 w 641350"/>
                <a:gd name="connsiteY2-198" fmla="*/ 742159 h 1469234"/>
                <a:gd name="connsiteX3-199" fmla="*/ 0 w 641350"/>
                <a:gd name="connsiteY3-200" fmla="*/ 1062834 h 1469234"/>
                <a:gd name="connsiteX4-201" fmla="*/ 231775 w 641350"/>
                <a:gd name="connsiteY4-202" fmla="*/ 1358109 h 1469234"/>
                <a:gd name="connsiteX5-203" fmla="*/ 327025 w 641350"/>
                <a:gd name="connsiteY5-204" fmla="*/ 1469234 h 1469234"/>
                <a:gd name="connsiteX6-205" fmla="*/ 450850 w 641350"/>
                <a:gd name="connsiteY6-206" fmla="*/ 1307309 h 1469234"/>
                <a:gd name="connsiteX7-207" fmla="*/ 622300 w 641350"/>
                <a:gd name="connsiteY7-208" fmla="*/ 1062834 h 1469234"/>
                <a:gd name="connsiteX8-209" fmla="*/ 641350 w 641350"/>
                <a:gd name="connsiteY8-210" fmla="*/ 799309 h 1469234"/>
                <a:gd name="connsiteX9-211" fmla="*/ 367506 w 641350"/>
                <a:gd name="connsiteY9-212" fmla="*/ 223841 h 1469234"/>
                <a:gd name="connsiteX10-213" fmla="*/ 311150 w 641350"/>
                <a:gd name="connsiteY10-214" fmla="*/ 2 h 1469234"/>
                <a:gd name="connsiteX0-215" fmla="*/ 311150 w 641350"/>
                <a:gd name="connsiteY0-216" fmla="*/ 2 h 1469234"/>
                <a:gd name="connsiteX1-217" fmla="*/ 247650 w 641350"/>
                <a:gd name="connsiteY1-218" fmla="*/ 221459 h 1469234"/>
                <a:gd name="connsiteX2-219" fmla="*/ 3175 w 641350"/>
                <a:gd name="connsiteY2-220" fmla="*/ 742159 h 1469234"/>
                <a:gd name="connsiteX3-221" fmla="*/ 0 w 641350"/>
                <a:gd name="connsiteY3-222" fmla="*/ 1062834 h 1469234"/>
                <a:gd name="connsiteX4-223" fmla="*/ 231775 w 641350"/>
                <a:gd name="connsiteY4-224" fmla="*/ 1358109 h 1469234"/>
                <a:gd name="connsiteX5-225" fmla="*/ 327025 w 641350"/>
                <a:gd name="connsiteY5-226" fmla="*/ 1469234 h 1469234"/>
                <a:gd name="connsiteX6-227" fmla="*/ 450850 w 641350"/>
                <a:gd name="connsiteY6-228" fmla="*/ 1307309 h 1469234"/>
                <a:gd name="connsiteX7-229" fmla="*/ 622300 w 641350"/>
                <a:gd name="connsiteY7-230" fmla="*/ 1062834 h 1469234"/>
                <a:gd name="connsiteX8-231" fmla="*/ 641350 w 641350"/>
                <a:gd name="connsiteY8-232" fmla="*/ 799309 h 1469234"/>
                <a:gd name="connsiteX9-233" fmla="*/ 367506 w 641350"/>
                <a:gd name="connsiteY9-234" fmla="*/ 223841 h 1469234"/>
                <a:gd name="connsiteX10-235" fmla="*/ 311150 w 641350"/>
                <a:gd name="connsiteY10-236" fmla="*/ 2 h 1469234"/>
                <a:gd name="connsiteX0-237" fmla="*/ 311150 w 662410"/>
                <a:gd name="connsiteY0-238" fmla="*/ 2 h 1469234"/>
                <a:gd name="connsiteX1-239" fmla="*/ 247650 w 662410"/>
                <a:gd name="connsiteY1-240" fmla="*/ 221459 h 1469234"/>
                <a:gd name="connsiteX2-241" fmla="*/ 3175 w 662410"/>
                <a:gd name="connsiteY2-242" fmla="*/ 742159 h 1469234"/>
                <a:gd name="connsiteX3-243" fmla="*/ 0 w 662410"/>
                <a:gd name="connsiteY3-244" fmla="*/ 1062834 h 1469234"/>
                <a:gd name="connsiteX4-245" fmla="*/ 231775 w 662410"/>
                <a:gd name="connsiteY4-246" fmla="*/ 1358109 h 1469234"/>
                <a:gd name="connsiteX5-247" fmla="*/ 327025 w 662410"/>
                <a:gd name="connsiteY5-248" fmla="*/ 1469234 h 1469234"/>
                <a:gd name="connsiteX6-249" fmla="*/ 450850 w 662410"/>
                <a:gd name="connsiteY6-250" fmla="*/ 1307309 h 1469234"/>
                <a:gd name="connsiteX7-251" fmla="*/ 622300 w 662410"/>
                <a:gd name="connsiteY7-252" fmla="*/ 1062834 h 1469234"/>
                <a:gd name="connsiteX8-253" fmla="*/ 641350 w 662410"/>
                <a:gd name="connsiteY8-254" fmla="*/ 799309 h 1469234"/>
                <a:gd name="connsiteX9-255" fmla="*/ 367506 w 662410"/>
                <a:gd name="connsiteY9-256" fmla="*/ 223841 h 1469234"/>
                <a:gd name="connsiteX10-257" fmla="*/ 311150 w 662410"/>
                <a:gd name="connsiteY10-258" fmla="*/ 2 h 1469234"/>
                <a:gd name="connsiteX0-259" fmla="*/ 311150 w 662410"/>
                <a:gd name="connsiteY0-260" fmla="*/ 2 h 1469234"/>
                <a:gd name="connsiteX1-261" fmla="*/ 247650 w 662410"/>
                <a:gd name="connsiteY1-262" fmla="*/ 221459 h 1469234"/>
                <a:gd name="connsiteX2-263" fmla="*/ 3175 w 662410"/>
                <a:gd name="connsiteY2-264" fmla="*/ 835027 h 1469234"/>
                <a:gd name="connsiteX3-265" fmla="*/ 0 w 662410"/>
                <a:gd name="connsiteY3-266" fmla="*/ 1062834 h 1469234"/>
                <a:gd name="connsiteX4-267" fmla="*/ 231775 w 662410"/>
                <a:gd name="connsiteY4-268" fmla="*/ 1358109 h 1469234"/>
                <a:gd name="connsiteX5-269" fmla="*/ 327025 w 662410"/>
                <a:gd name="connsiteY5-270" fmla="*/ 1469234 h 1469234"/>
                <a:gd name="connsiteX6-271" fmla="*/ 450850 w 662410"/>
                <a:gd name="connsiteY6-272" fmla="*/ 1307309 h 1469234"/>
                <a:gd name="connsiteX7-273" fmla="*/ 622300 w 662410"/>
                <a:gd name="connsiteY7-274" fmla="*/ 1062834 h 1469234"/>
                <a:gd name="connsiteX8-275" fmla="*/ 641350 w 662410"/>
                <a:gd name="connsiteY8-276" fmla="*/ 799309 h 1469234"/>
                <a:gd name="connsiteX9-277" fmla="*/ 367506 w 662410"/>
                <a:gd name="connsiteY9-278" fmla="*/ 223841 h 1469234"/>
                <a:gd name="connsiteX10-279" fmla="*/ 311150 w 662410"/>
                <a:gd name="connsiteY10-280" fmla="*/ 2 h 1469234"/>
                <a:gd name="connsiteX0-281" fmla="*/ 311150 w 663464"/>
                <a:gd name="connsiteY0-282" fmla="*/ 2 h 1469234"/>
                <a:gd name="connsiteX1-283" fmla="*/ 247650 w 663464"/>
                <a:gd name="connsiteY1-284" fmla="*/ 221459 h 1469234"/>
                <a:gd name="connsiteX2-285" fmla="*/ 3175 w 663464"/>
                <a:gd name="connsiteY2-286" fmla="*/ 835027 h 1469234"/>
                <a:gd name="connsiteX3-287" fmla="*/ 0 w 663464"/>
                <a:gd name="connsiteY3-288" fmla="*/ 1062834 h 1469234"/>
                <a:gd name="connsiteX4-289" fmla="*/ 231775 w 663464"/>
                <a:gd name="connsiteY4-290" fmla="*/ 1358109 h 1469234"/>
                <a:gd name="connsiteX5-291" fmla="*/ 327025 w 663464"/>
                <a:gd name="connsiteY5-292" fmla="*/ 1469234 h 1469234"/>
                <a:gd name="connsiteX6-293" fmla="*/ 450850 w 663464"/>
                <a:gd name="connsiteY6-294" fmla="*/ 1307309 h 1469234"/>
                <a:gd name="connsiteX7-295" fmla="*/ 622300 w 663464"/>
                <a:gd name="connsiteY7-296" fmla="*/ 1062834 h 1469234"/>
                <a:gd name="connsiteX8-297" fmla="*/ 641350 w 663464"/>
                <a:gd name="connsiteY8-298" fmla="*/ 799309 h 1469234"/>
                <a:gd name="connsiteX9-299" fmla="*/ 367506 w 663464"/>
                <a:gd name="connsiteY9-300" fmla="*/ 223841 h 1469234"/>
                <a:gd name="connsiteX10-301" fmla="*/ 311150 w 663464"/>
                <a:gd name="connsiteY10-302" fmla="*/ 2 h 1469234"/>
                <a:gd name="connsiteX0-303" fmla="*/ 311150 w 662410"/>
                <a:gd name="connsiteY0-304" fmla="*/ 2 h 1469234"/>
                <a:gd name="connsiteX1-305" fmla="*/ 247650 w 662410"/>
                <a:gd name="connsiteY1-306" fmla="*/ 221459 h 1469234"/>
                <a:gd name="connsiteX2-307" fmla="*/ 3175 w 662410"/>
                <a:gd name="connsiteY2-308" fmla="*/ 835027 h 1469234"/>
                <a:gd name="connsiteX3-309" fmla="*/ 0 w 662410"/>
                <a:gd name="connsiteY3-310" fmla="*/ 1062834 h 1469234"/>
                <a:gd name="connsiteX4-311" fmla="*/ 231775 w 662410"/>
                <a:gd name="connsiteY4-312" fmla="*/ 1358109 h 1469234"/>
                <a:gd name="connsiteX5-313" fmla="*/ 327025 w 662410"/>
                <a:gd name="connsiteY5-314" fmla="*/ 1469234 h 1469234"/>
                <a:gd name="connsiteX6-315" fmla="*/ 450850 w 662410"/>
                <a:gd name="connsiteY6-316" fmla="*/ 1307309 h 1469234"/>
                <a:gd name="connsiteX7-317" fmla="*/ 622300 w 662410"/>
                <a:gd name="connsiteY7-318" fmla="*/ 1062834 h 1469234"/>
                <a:gd name="connsiteX8-319" fmla="*/ 641350 w 662410"/>
                <a:gd name="connsiteY8-320" fmla="*/ 799309 h 1469234"/>
                <a:gd name="connsiteX9-321" fmla="*/ 367506 w 662410"/>
                <a:gd name="connsiteY9-322" fmla="*/ 223841 h 1469234"/>
                <a:gd name="connsiteX10-323" fmla="*/ 311150 w 662410"/>
                <a:gd name="connsiteY10-324" fmla="*/ 2 h 1469234"/>
                <a:gd name="connsiteX0-325" fmla="*/ 344909 w 696169"/>
                <a:gd name="connsiteY0-326" fmla="*/ 2 h 1469234"/>
                <a:gd name="connsiteX1-327" fmla="*/ 281409 w 696169"/>
                <a:gd name="connsiteY1-328" fmla="*/ 221459 h 1469234"/>
                <a:gd name="connsiteX2-329" fmla="*/ 36934 w 696169"/>
                <a:gd name="connsiteY2-330" fmla="*/ 835027 h 1469234"/>
                <a:gd name="connsiteX3-331" fmla="*/ 33759 w 696169"/>
                <a:gd name="connsiteY3-332" fmla="*/ 1062834 h 1469234"/>
                <a:gd name="connsiteX4-333" fmla="*/ 265534 w 696169"/>
                <a:gd name="connsiteY4-334" fmla="*/ 1358109 h 1469234"/>
                <a:gd name="connsiteX5-335" fmla="*/ 360784 w 696169"/>
                <a:gd name="connsiteY5-336" fmla="*/ 1469234 h 1469234"/>
                <a:gd name="connsiteX6-337" fmla="*/ 484609 w 696169"/>
                <a:gd name="connsiteY6-338" fmla="*/ 1307309 h 1469234"/>
                <a:gd name="connsiteX7-339" fmla="*/ 656059 w 696169"/>
                <a:gd name="connsiteY7-340" fmla="*/ 1062834 h 1469234"/>
                <a:gd name="connsiteX8-341" fmla="*/ 675109 w 696169"/>
                <a:gd name="connsiteY8-342" fmla="*/ 799309 h 1469234"/>
                <a:gd name="connsiteX9-343" fmla="*/ 401265 w 696169"/>
                <a:gd name="connsiteY9-344" fmla="*/ 223841 h 1469234"/>
                <a:gd name="connsiteX10-345" fmla="*/ 344909 w 696169"/>
                <a:gd name="connsiteY10-346" fmla="*/ 2 h 1469234"/>
                <a:gd name="connsiteX0-347" fmla="*/ 321648 w 672908"/>
                <a:gd name="connsiteY0-348" fmla="*/ 2 h 1469234"/>
                <a:gd name="connsiteX1-349" fmla="*/ 258148 w 672908"/>
                <a:gd name="connsiteY1-350" fmla="*/ 221459 h 1469234"/>
                <a:gd name="connsiteX2-351" fmla="*/ 13673 w 672908"/>
                <a:gd name="connsiteY2-352" fmla="*/ 835027 h 1469234"/>
                <a:gd name="connsiteX3-353" fmla="*/ 10498 w 672908"/>
                <a:gd name="connsiteY3-354" fmla="*/ 1062834 h 1469234"/>
                <a:gd name="connsiteX4-355" fmla="*/ 242273 w 672908"/>
                <a:gd name="connsiteY4-356" fmla="*/ 1358109 h 1469234"/>
                <a:gd name="connsiteX5-357" fmla="*/ 337523 w 672908"/>
                <a:gd name="connsiteY5-358" fmla="*/ 1469234 h 1469234"/>
                <a:gd name="connsiteX6-359" fmla="*/ 461348 w 672908"/>
                <a:gd name="connsiteY6-360" fmla="*/ 1307309 h 1469234"/>
                <a:gd name="connsiteX7-361" fmla="*/ 632798 w 672908"/>
                <a:gd name="connsiteY7-362" fmla="*/ 1062834 h 1469234"/>
                <a:gd name="connsiteX8-363" fmla="*/ 651848 w 672908"/>
                <a:gd name="connsiteY8-364" fmla="*/ 799309 h 1469234"/>
                <a:gd name="connsiteX9-365" fmla="*/ 378004 w 672908"/>
                <a:gd name="connsiteY9-366" fmla="*/ 223841 h 1469234"/>
                <a:gd name="connsiteX10-367" fmla="*/ 321648 w 672908"/>
                <a:gd name="connsiteY10-368" fmla="*/ 2 h 1469234"/>
                <a:gd name="connsiteX0-369" fmla="*/ 328109 w 679369"/>
                <a:gd name="connsiteY0-370" fmla="*/ 2 h 1469234"/>
                <a:gd name="connsiteX1-371" fmla="*/ 264609 w 679369"/>
                <a:gd name="connsiteY1-372" fmla="*/ 221459 h 1469234"/>
                <a:gd name="connsiteX2-373" fmla="*/ 20134 w 679369"/>
                <a:gd name="connsiteY2-374" fmla="*/ 835027 h 1469234"/>
                <a:gd name="connsiteX3-375" fmla="*/ 31246 w 679369"/>
                <a:gd name="connsiteY3-376" fmla="*/ 1091409 h 1469234"/>
                <a:gd name="connsiteX4-377" fmla="*/ 248734 w 679369"/>
                <a:gd name="connsiteY4-378" fmla="*/ 1358109 h 1469234"/>
                <a:gd name="connsiteX5-379" fmla="*/ 343984 w 679369"/>
                <a:gd name="connsiteY5-380" fmla="*/ 1469234 h 1469234"/>
                <a:gd name="connsiteX6-381" fmla="*/ 467809 w 679369"/>
                <a:gd name="connsiteY6-382" fmla="*/ 1307309 h 1469234"/>
                <a:gd name="connsiteX7-383" fmla="*/ 639259 w 679369"/>
                <a:gd name="connsiteY7-384" fmla="*/ 1062834 h 1469234"/>
                <a:gd name="connsiteX8-385" fmla="*/ 658309 w 679369"/>
                <a:gd name="connsiteY8-386" fmla="*/ 799309 h 1469234"/>
                <a:gd name="connsiteX9-387" fmla="*/ 384465 w 679369"/>
                <a:gd name="connsiteY9-388" fmla="*/ 223841 h 1469234"/>
                <a:gd name="connsiteX10-389" fmla="*/ 328109 w 679369"/>
                <a:gd name="connsiteY10-390" fmla="*/ 2 h 1469234"/>
                <a:gd name="connsiteX0-391" fmla="*/ 328746 w 680006"/>
                <a:gd name="connsiteY0-392" fmla="*/ 2 h 1469234"/>
                <a:gd name="connsiteX1-393" fmla="*/ 265246 w 680006"/>
                <a:gd name="connsiteY1-394" fmla="*/ 221459 h 1469234"/>
                <a:gd name="connsiteX2-395" fmla="*/ 20771 w 680006"/>
                <a:gd name="connsiteY2-396" fmla="*/ 835027 h 1469234"/>
                <a:gd name="connsiteX3-397" fmla="*/ 31883 w 680006"/>
                <a:gd name="connsiteY3-398" fmla="*/ 1091409 h 1469234"/>
                <a:gd name="connsiteX4-399" fmla="*/ 249371 w 680006"/>
                <a:gd name="connsiteY4-400" fmla="*/ 1358109 h 1469234"/>
                <a:gd name="connsiteX5-401" fmla="*/ 344621 w 680006"/>
                <a:gd name="connsiteY5-402" fmla="*/ 1469234 h 1469234"/>
                <a:gd name="connsiteX6-403" fmla="*/ 468446 w 680006"/>
                <a:gd name="connsiteY6-404" fmla="*/ 1307309 h 1469234"/>
                <a:gd name="connsiteX7-405" fmla="*/ 639896 w 680006"/>
                <a:gd name="connsiteY7-406" fmla="*/ 1062834 h 1469234"/>
                <a:gd name="connsiteX8-407" fmla="*/ 658946 w 680006"/>
                <a:gd name="connsiteY8-408" fmla="*/ 799309 h 1469234"/>
                <a:gd name="connsiteX9-409" fmla="*/ 385102 w 680006"/>
                <a:gd name="connsiteY9-410" fmla="*/ 223841 h 1469234"/>
                <a:gd name="connsiteX10-411" fmla="*/ 328746 w 680006"/>
                <a:gd name="connsiteY10-412" fmla="*/ 2 h 1469234"/>
                <a:gd name="connsiteX0-413" fmla="*/ 328746 w 680006"/>
                <a:gd name="connsiteY0-414" fmla="*/ 2 h 1469234"/>
                <a:gd name="connsiteX1-415" fmla="*/ 265246 w 680006"/>
                <a:gd name="connsiteY1-416" fmla="*/ 221459 h 1469234"/>
                <a:gd name="connsiteX2-417" fmla="*/ 20771 w 680006"/>
                <a:gd name="connsiteY2-418" fmla="*/ 835027 h 1469234"/>
                <a:gd name="connsiteX3-419" fmla="*/ 31883 w 680006"/>
                <a:gd name="connsiteY3-420" fmla="*/ 1091409 h 1469234"/>
                <a:gd name="connsiteX4-421" fmla="*/ 249371 w 680006"/>
                <a:gd name="connsiteY4-422" fmla="*/ 1358109 h 1469234"/>
                <a:gd name="connsiteX5-423" fmla="*/ 344621 w 680006"/>
                <a:gd name="connsiteY5-424" fmla="*/ 1469234 h 1469234"/>
                <a:gd name="connsiteX6-425" fmla="*/ 468446 w 680006"/>
                <a:gd name="connsiteY6-426" fmla="*/ 1307309 h 1469234"/>
                <a:gd name="connsiteX7-427" fmla="*/ 639896 w 680006"/>
                <a:gd name="connsiteY7-428" fmla="*/ 1062834 h 1469234"/>
                <a:gd name="connsiteX8-429" fmla="*/ 658946 w 680006"/>
                <a:gd name="connsiteY8-430" fmla="*/ 799309 h 1469234"/>
                <a:gd name="connsiteX9-431" fmla="*/ 385102 w 680006"/>
                <a:gd name="connsiteY9-432" fmla="*/ 223841 h 1469234"/>
                <a:gd name="connsiteX10-433" fmla="*/ 328746 w 680006"/>
                <a:gd name="connsiteY10-434" fmla="*/ 2 h 1469234"/>
                <a:gd name="connsiteX0-435" fmla="*/ 328746 w 678348"/>
                <a:gd name="connsiteY0-436" fmla="*/ 2 h 1469234"/>
                <a:gd name="connsiteX1-437" fmla="*/ 265246 w 678348"/>
                <a:gd name="connsiteY1-438" fmla="*/ 221459 h 1469234"/>
                <a:gd name="connsiteX2-439" fmla="*/ 20771 w 678348"/>
                <a:gd name="connsiteY2-440" fmla="*/ 835027 h 1469234"/>
                <a:gd name="connsiteX3-441" fmla="*/ 31883 w 678348"/>
                <a:gd name="connsiteY3-442" fmla="*/ 1091409 h 1469234"/>
                <a:gd name="connsiteX4-443" fmla="*/ 249371 w 678348"/>
                <a:gd name="connsiteY4-444" fmla="*/ 1358109 h 1469234"/>
                <a:gd name="connsiteX5-445" fmla="*/ 344621 w 678348"/>
                <a:gd name="connsiteY5-446" fmla="*/ 1469234 h 1469234"/>
                <a:gd name="connsiteX6-447" fmla="*/ 468446 w 678348"/>
                <a:gd name="connsiteY6-448" fmla="*/ 1307309 h 1469234"/>
                <a:gd name="connsiteX7-449" fmla="*/ 635134 w 678348"/>
                <a:gd name="connsiteY7-450" fmla="*/ 1098553 h 1469234"/>
                <a:gd name="connsiteX8-451" fmla="*/ 658946 w 678348"/>
                <a:gd name="connsiteY8-452" fmla="*/ 799309 h 1469234"/>
                <a:gd name="connsiteX9-453" fmla="*/ 385102 w 678348"/>
                <a:gd name="connsiteY9-454" fmla="*/ 223841 h 1469234"/>
                <a:gd name="connsiteX10-455" fmla="*/ 328746 w 678348"/>
                <a:gd name="connsiteY10-456" fmla="*/ 2 h 1469234"/>
                <a:gd name="connsiteX0-457" fmla="*/ 328746 w 683887"/>
                <a:gd name="connsiteY0-458" fmla="*/ 2 h 1469234"/>
                <a:gd name="connsiteX1-459" fmla="*/ 265246 w 683887"/>
                <a:gd name="connsiteY1-460" fmla="*/ 221459 h 1469234"/>
                <a:gd name="connsiteX2-461" fmla="*/ 20771 w 683887"/>
                <a:gd name="connsiteY2-462" fmla="*/ 835027 h 1469234"/>
                <a:gd name="connsiteX3-463" fmla="*/ 31883 w 683887"/>
                <a:gd name="connsiteY3-464" fmla="*/ 1091409 h 1469234"/>
                <a:gd name="connsiteX4-465" fmla="*/ 249371 w 683887"/>
                <a:gd name="connsiteY4-466" fmla="*/ 1358109 h 1469234"/>
                <a:gd name="connsiteX5-467" fmla="*/ 344621 w 683887"/>
                <a:gd name="connsiteY5-468" fmla="*/ 1469234 h 1469234"/>
                <a:gd name="connsiteX6-469" fmla="*/ 468446 w 683887"/>
                <a:gd name="connsiteY6-470" fmla="*/ 1307309 h 1469234"/>
                <a:gd name="connsiteX7-471" fmla="*/ 635134 w 683887"/>
                <a:gd name="connsiteY7-472" fmla="*/ 1098553 h 1469234"/>
                <a:gd name="connsiteX8-473" fmla="*/ 658946 w 683887"/>
                <a:gd name="connsiteY8-474" fmla="*/ 799309 h 1469234"/>
                <a:gd name="connsiteX9-475" fmla="*/ 385102 w 683887"/>
                <a:gd name="connsiteY9-476" fmla="*/ 223841 h 1469234"/>
                <a:gd name="connsiteX10-477" fmla="*/ 328746 w 683887"/>
                <a:gd name="connsiteY10-478" fmla="*/ 2 h 1469234"/>
                <a:gd name="connsiteX0-479" fmla="*/ 328746 w 676786"/>
                <a:gd name="connsiteY0-480" fmla="*/ 2 h 1469234"/>
                <a:gd name="connsiteX1-481" fmla="*/ 265246 w 676786"/>
                <a:gd name="connsiteY1-482" fmla="*/ 221459 h 1469234"/>
                <a:gd name="connsiteX2-483" fmla="*/ 20771 w 676786"/>
                <a:gd name="connsiteY2-484" fmla="*/ 835027 h 1469234"/>
                <a:gd name="connsiteX3-485" fmla="*/ 31883 w 676786"/>
                <a:gd name="connsiteY3-486" fmla="*/ 1091409 h 1469234"/>
                <a:gd name="connsiteX4-487" fmla="*/ 249371 w 676786"/>
                <a:gd name="connsiteY4-488" fmla="*/ 1358109 h 1469234"/>
                <a:gd name="connsiteX5-489" fmla="*/ 344621 w 676786"/>
                <a:gd name="connsiteY5-490" fmla="*/ 1469234 h 1469234"/>
                <a:gd name="connsiteX6-491" fmla="*/ 468446 w 676786"/>
                <a:gd name="connsiteY6-492" fmla="*/ 1307309 h 1469234"/>
                <a:gd name="connsiteX7-493" fmla="*/ 616084 w 676786"/>
                <a:gd name="connsiteY7-494" fmla="*/ 1115222 h 1469234"/>
                <a:gd name="connsiteX8-495" fmla="*/ 658946 w 676786"/>
                <a:gd name="connsiteY8-496" fmla="*/ 799309 h 1469234"/>
                <a:gd name="connsiteX9-497" fmla="*/ 385102 w 676786"/>
                <a:gd name="connsiteY9-498" fmla="*/ 223841 h 1469234"/>
                <a:gd name="connsiteX10-499" fmla="*/ 328746 w 676786"/>
                <a:gd name="connsiteY10-500" fmla="*/ 2 h 1469234"/>
                <a:gd name="connsiteX0-501" fmla="*/ 328746 w 674435"/>
                <a:gd name="connsiteY0-502" fmla="*/ 2 h 1469234"/>
                <a:gd name="connsiteX1-503" fmla="*/ 265246 w 674435"/>
                <a:gd name="connsiteY1-504" fmla="*/ 221459 h 1469234"/>
                <a:gd name="connsiteX2-505" fmla="*/ 20771 w 674435"/>
                <a:gd name="connsiteY2-506" fmla="*/ 835027 h 1469234"/>
                <a:gd name="connsiteX3-507" fmla="*/ 31883 w 674435"/>
                <a:gd name="connsiteY3-508" fmla="*/ 1091409 h 1469234"/>
                <a:gd name="connsiteX4-509" fmla="*/ 249371 w 674435"/>
                <a:gd name="connsiteY4-510" fmla="*/ 1358109 h 1469234"/>
                <a:gd name="connsiteX5-511" fmla="*/ 344621 w 674435"/>
                <a:gd name="connsiteY5-512" fmla="*/ 1469234 h 1469234"/>
                <a:gd name="connsiteX6-513" fmla="*/ 413677 w 674435"/>
                <a:gd name="connsiteY6-514" fmla="*/ 1359696 h 1469234"/>
                <a:gd name="connsiteX7-515" fmla="*/ 616084 w 674435"/>
                <a:gd name="connsiteY7-516" fmla="*/ 1115222 h 1469234"/>
                <a:gd name="connsiteX8-517" fmla="*/ 658946 w 674435"/>
                <a:gd name="connsiteY8-518" fmla="*/ 799309 h 1469234"/>
                <a:gd name="connsiteX9-519" fmla="*/ 385102 w 674435"/>
                <a:gd name="connsiteY9-520" fmla="*/ 223841 h 1469234"/>
                <a:gd name="connsiteX10-521" fmla="*/ 328746 w 674435"/>
                <a:gd name="connsiteY10-522" fmla="*/ 2 h 1469234"/>
                <a:gd name="connsiteX0-523" fmla="*/ 328746 w 674435"/>
                <a:gd name="connsiteY0-524" fmla="*/ 2 h 1469235"/>
                <a:gd name="connsiteX1-525" fmla="*/ 265246 w 674435"/>
                <a:gd name="connsiteY1-526" fmla="*/ 221459 h 1469235"/>
                <a:gd name="connsiteX2-527" fmla="*/ 20771 w 674435"/>
                <a:gd name="connsiteY2-528" fmla="*/ 835027 h 1469235"/>
                <a:gd name="connsiteX3-529" fmla="*/ 31883 w 674435"/>
                <a:gd name="connsiteY3-530" fmla="*/ 1091409 h 1469235"/>
                <a:gd name="connsiteX4-531" fmla="*/ 249371 w 674435"/>
                <a:gd name="connsiteY4-532" fmla="*/ 1358109 h 1469235"/>
                <a:gd name="connsiteX5-533" fmla="*/ 344621 w 674435"/>
                <a:gd name="connsiteY5-534" fmla="*/ 1469234 h 1469235"/>
                <a:gd name="connsiteX6-535" fmla="*/ 413677 w 674435"/>
                <a:gd name="connsiteY6-536" fmla="*/ 1359696 h 1469235"/>
                <a:gd name="connsiteX7-537" fmla="*/ 616084 w 674435"/>
                <a:gd name="connsiteY7-538" fmla="*/ 1115222 h 1469235"/>
                <a:gd name="connsiteX8-539" fmla="*/ 658946 w 674435"/>
                <a:gd name="connsiteY8-540" fmla="*/ 799309 h 1469235"/>
                <a:gd name="connsiteX9-541" fmla="*/ 385102 w 674435"/>
                <a:gd name="connsiteY9-542" fmla="*/ 223841 h 1469235"/>
                <a:gd name="connsiteX10-543" fmla="*/ 328746 w 674435"/>
                <a:gd name="connsiteY10-544" fmla="*/ 2 h 1469235"/>
                <a:gd name="connsiteX0-545" fmla="*/ 328746 w 674435"/>
                <a:gd name="connsiteY0-546" fmla="*/ 2 h 1469234"/>
                <a:gd name="connsiteX1-547" fmla="*/ 265246 w 674435"/>
                <a:gd name="connsiteY1-548" fmla="*/ 221459 h 1469234"/>
                <a:gd name="connsiteX2-549" fmla="*/ 20771 w 674435"/>
                <a:gd name="connsiteY2-550" fmla="*/ 835027 h 1469234"/>
                <a:gd name="connsiteX3-551" fmla="*/ 31883 w 674435"/>
                <a:gd name="connsiteY3-552" fmla="*/ 1091409 h 1469234"/>
                <a:gd name="connsiteX4-553" fmla="*/ 249371 w 674435"/>
                <a:gd name="connsiteY4-554" fmla="*/ 1358109 h 1469234"/>
                <a:gd name="connsiteX5-555" fmla="*/ 344621 w 674435"/>
                <a:gd name="connsiteY5-556" fmla="*/ 1469234 h 1469234"/>
                <a:gd name="connsiteX6-557" fmla="*/ 413677 w 674435"/>
                <a:gd name="connsiteY6-558" fmla="*/ 1359696 h 1469234"/>
                <a:gd name="connsiteX7-559" fmla="*/ 616084 w 674435"/>
                <a:gd name="connsiteY7-560" fmla="*/ 1115222 h 1469234"/>
                <a:gd name="connsiteX8-561" fmla="*/ 658946 w 674435"/>
                <a:gd name="connsiteY8-562" fmla="*/ 799309 h 1469234"/>
                <a:gd name="connsiteX9-563" fmla="*/ 385102 w 674435"/>
                <a:gd name="connsiteY9-564" fmla="*/ 223841 h 1469234"/>
                <a:gd name="connsiteX10-565" fmla="*/ 328746 w 674435"/>
                <a:gd name="connsiteY10-566" fmla="*/ 2 h 1469234"/>
                <a:gd name="connsiteX0-567" fmla="*/ 328746 w 674435"/>
                <a:gd name="connsiteY0-568" fmla="*/ 2 h 1469234"/>
                <a:gd name="connsiteX1-569" fmla="*/ 265246 w 674435"/>
                <a:gd name="connsiteY1-570" fmla="*/ 221459 h 1469234"/>
                <a:gd name="connsiteX2-571" fmla="*/ 20771 w 674435"/>
                <a:gd name="connsiteY2-572" fmla="*/ 835027 h 1469234"/>
                <a:gd name="connsiteX3-573" fmla="*/ 31883 w 674435"/>
                <a:gd name="connsiteY3-574" fmla="*/ 1091409 h 1469234"/>
                <a:gd name="connsiteX4-575" fmla="*/ 249371 w 674435"/>
                <a:gd name="connsiteY4-576" fmla="*/ 1358109 h 1469234"/>
                <a:gd name="connsiteX5-577" fmla="*/ 344621 w 674435"/>
                <a:gd name="connsiteY5-578" fmla="*/ 1469234 h 1469234"/>
                <a:gd name="connsiteX6-579" fmla="*/ 413677 w 674435"/>
                <a:gd name="connsiteY6-580" fmla="*/ 1359696 h 1469234"/>
                <a:gd name="connsiteX7-581" fmla="*/ 616084 w 674435"/>
                <a:gd name="connsiteY7-582" fmla="*/ 1115222 h 1469234"/>
                <a:gd name="connsiteX8-583" fmla="*/ 658946 w 674435"/>
                <a:gd name="connsiteY8-584" fmla="*/ 799309 h 1469234"/>
                <a:gd name="connsiteX9-585" fmla="*/ 385102 w 674435"/>
                <a:gd name="connsiteY9-586" fmla="*/ 223841 h 1469234"/>
                <a:gd name="connsiteX10-587" fmla="*/ 328746 w 674435"/>
                <a:gd name="connsiteY10-588" fmla="*/ 2 h 1469234"/>
                <a:gd name="connsiteX0-589" fmla="*/ 333197 w 678886"/>
                <a:gd name="connsiteY0-590" fmla="*/ 2 h 1469234"/>
                <a:gd name="connsiteX1-591" fmla="*/ 269697 w 678886"/>
                <a:gd name="connsiteY1-592" fmla="*/ 221459 h 1469234"/>
                <a:gd name="connsiteX2-593" fmla="*/ 25222 w 678886"/>
                <a:gd name="connsiteY2-594" fmla="*/ 835027 h 1469234"/>
                <a:gd name="connsiteX3-595" fmla="*/ 36334 w 678886"/>
                <a:gd name="connsiteY3-596" fmla="*/ 1091409 h 1469234"/>
                <a:gd name="connsiteX4-597" fmla="*/ 277635 w 678886"/>
                <a:gd name="connsiteY4-598" fmla="*/ 1346203 h 1469234"/>
                <a:gd name="connsiteX5-599" fmla="*/ 349072 w 678886"/>
                <a:gd name="connsiteY5-600" fmla="*/ 1469234 h 1469234"/>
                <a:gd name="connsiteX6-601" fmla="*/ 418128 w 678886"/>
                <a:gd name="connsiteY6-602" fmla="*/ 1359696 h 1469234"/>
                <a:gd name="connsiteX7-603" fmla="*/ 620535 w 678886"/>
                <a:gd name="connsiteY7-604" fmla="*/ 1115222 h 1469234"/>
                <a:gd name="connsiteX8-605" fmla="*/ 663397 w 678886"/>
                <a:gd name="connsiteY8-606" fmla="*/ 799309 h 1469234"/>
                <a:gd name="connsiteX9-607" fmla="*/ 389553 w 678886"/>
                <a:gd name="connsiteY9-608" fmla="*/ 223841 h 1469234"/>
                <a:gd name="connsiteX10-609" fmla="*/ 333197 w 678886"/>
                <a:gd name="connsiteY10-610" fmla="*/ 2 h 1469234"/>
                <a:gd name="connsiteX0-611" fmla="*/ 333458 w 679147"/>
                <a:gd name="connsiteY0-612" fmla="*/ 2 h 1469234"/>
                <a:gd name="connsiteX1-613" fmla="*/ 269958 w 679147"/>
                <a:gd name="connsiteY1-614" fmla="*/ 221459 h 1469234"/>
                <a:gd name="connsiteX2-615" fmla="*/ 25483 w 679147"/>
                <a:gd name="connsiteY2-616" fmla="*/ 835027 h 1469234"/>
                <a:gd name="connsiteX3-617" fmla="*/ 36595 w 679147"/>
                <a:gd name="connsiteY3-618" fmla="*/ 1091409 h 1469234"/>
                <a:gd name="connsiteX4-619" fmla="*/ 282658 w 679147"/>
                <a:gd name="connsiteY4-620" fmla="*/ 1367634 h 1469234"/>
                <a:gd name="connsiteX5-621" fmla="*/ 349333 w 679147"/>
                <a:gd name="connsiteY5-622" fmla="*/ 1469234 h 1469234"/>
                <a:gd name="connsiteX6-623" fmla="*/ 418389 w 679147"/>
                <a:gd name="connsiteY6-624" fmla="*/ 1359696 h 1469234"/>
                <a:gd name="connsiteX7-625" fmla="*/ 620796 w 679147"/>
                <a:gd name="connsiteY7-626" fmla="*/ 1115222 h 1469234"/>
                <a:gd name="connsiteX8-627" fmla="*/ 663658 w 679147"/>
                <a:gd name="connsiteY8-628" fmla="*/ 799309 h 1469234"/>
                <a:gd name="connsiteX9-629" fmla="*/ 389814 w 679147"/>
                <a:gd name="connsiteY9-630" fmla="*/ 223841 h 1469234"/>
                <a:gd name="connsiteX10-631" fmla="*/ 333458 w 679147"/>
                <a:gd name="connsiteY10-632" fmla="*/ 2 h 1469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482951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 panose="020B0604020202020204"/>
                <a:ea typeface="微软雅黑"/>
                <a:sym typeface="Arial" panose="020B0604020202020204"/>
              </a:rPr>
              <a:t>第四部分  socket套接字</a:t>
            </a:r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  <a:p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8" name="直接连接符 67"/>
          <p:cNvCxnSpPr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9" name="直接连接符 168"/>
          <p:cNvCxnSpPr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5705" y="949960"/>
            <a:ext cx="98012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套接字=主机+端口号。两个东西配在一起，叫做“配套”。</a:t>
            </a:r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另外“套”也有对应的意思，它可以把网络上的两个应用对应起来，所以用“</a:t>
            </a:r>
            <a:r>
              <a:rPr lang="en-GB" altLang="zh-CN" sz="2400" spc="300" dirty="0">
                <a:solidFill>
                  <a:srgbClr val="FF0000"/>
                </a:solidFill>
                <a:latin typeface="Arial" panose="020B0604020202020204"/>
                <a:ea typeface="微软雅黑"/>
                <a:sym typeface="Arial" panose="020B0604020202020204"/>
              </a:rPr>
              <a:t>套</a:t>
            </a:r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”。</a:t>
            </a:r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它是用来与另一个应用连接的，所以用“</a:t>
            </a:r>
            <a:r>
              <a:rPr lang="en-GB" altLang="zh-CN" sz="2400" spc="300" dirty="0">
                <a:solidFill>
                  <a:srgbClr val="FF0000"/>
                </a:solidFill>
                <a:latin typeface="Arial" panose="020B0604020202020204"/>
                <a:ea typeface="微软雅黑"/>
                <a:sym typeface="Arial" panose="020B0604020202020204"/>
              </a:rPr>
              <a:t>接</a:t>
            </a:r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”。</a:t>
            </a:r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又因为它是一小段数据，很小一小段，所以叫“</a:t>
            </a:r>
            <a:r>
              <a:rPr lang="en-GB" altLang="zh-CN" sz="2400" spc="300" dirty="0">
                <a:solidFill>
                  <a:srgbClr val="FF0000"/>
                </a:solidFill>
                <a:latin typeface="Arial" panose="020B0604020202020204"/>
                <a:ea typeface="微软雅黑"/>
                <a:sym typeface="Arial" panose="020B0604020202020204"/>
              </a:rPr>
              <a:t>字</a:t>
            </a:r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”。</a:t>
            </a:r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  <a:p>
            <a:pPr algn="l"/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“</a:t>
            </a:r>
            <a:r>
              <a:rPr lang="en-GB" altLang="zh-CN" sz="2400" spc="300" dirty="0">
                <a:solidFill>
                  <a:srgbClr val="FF0000"/>
                </a:solidFill>
                <a:latin typeface="Arial" panose="020B0604020202020204"/>
                <a:ea typeface="微软雅黑"/>
                <a:sym typeface="Arial" panose="020B0604020202020204"/>
              </a:rPr>
              <a:t>套接字</a:t>
            </a:r>
            <a:r>
              <a:rPr lang="en-GB" altLang="zh-CN" sz="2400" spc="300" dirty="0">
                <a:latin typeface="Arial" panose="020B0604020202020204"/>
                <a:ea typeface="微软雅黑"/>
                <a:sym typeface="Arial" panose="020B0604020202020204"/>
              </a:rPr>
              <a:t>",就是一小段用来将网络个两个应用配套连接的数据.</a:t>
            </a:r>
            <a:endParaRPr lang="en-GB" altLang="zh-CN" sz="2400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6096002" y="5486401"/>
            <a:ext cx="6095999" cy="1354470"/>
          </a:xfrm>
          <a:custGeom>
            <a:avLst/>
            <a:gdLst>
              <a:gd name="connsiteX0" fmla="*/ 5778976 w 6095999"/>
              <a:gd name="connsiteY0" fmla="*/ 11 h 2021220"/>
              <a:gd name="connsiteX1" fmla="*/ 6081193 w 6095999"/>
              <a:gd name="connsiteY1" fmla="*/ 198116 h 2021220"/>
              <a:gd name="connsiteX2" fmla="*/ 6095999 w 6095999"/>
              <a:gd name="connsiteY2" fmla="*/ 217042 h 2021220"/>
              <a:gd name="connsiteX3" fmla="*/ 6095999 w 6095999"/>
              <a:gd name="connsiteY3" fmla="*/ 2021220 h 2021220"/>
              <a:gd name="connsiteX4" fmla="*/ 0 w 6095999"/>
              <a:gd name="connsiteY4" fmla="*/ 1999891 h 2021220"/>
              <a:gd name="connsiteX5" fmla="*/ 1863425 w 6095999"/>
              <a:gd name="connsiteY5" fmla="*/ 705097 h 2021220"/>
              <a:gd name="connsiteX6" fmla="*/ 3184333 w 6095999"/>
              <a:gd name="connsiteY6" fmla="*/ 1371724 h 2021220"/>
              <a:gd name="connsiteX7" fmla="*/ 3962726 w 6095999"/>
              <a:gd name="connsiteY7" fmla="*/ 1025590 h 2021220"/>
              <a:gd name="connsiteX8" fmla="*/ 4528830 w 6095999"/>
              <a:gd name="connsiteY8" fmla="*/ 1384543 h 2021220"/>
              <a:gd name="connsiteX9" fmla="*/ 5778976 w 6095999"/>
              <a:gd name="connsiteY9" fmla="*/ 11 h 20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9" h="2021220">
                <a:moveTo>
                  <a:pt x="5778976" y="11"/>
                </a:moveTo>
                <a:cubicBezTo>
                  <a:pt x="5879224" y="1079"/>
                  <a:pt x="5980454" y="79066"/>
                  <a:pt x="6081193" y="198116"/>
                </a:cubicBezTo>
                <a:lnTo>
                  <a:pt x="6095999" y="217042"/>
                </a:lnTo>
                <a:lnTo>
                  <a:pt x="6095999" y="2021220"/>
                </a:lnTo>
                <a:lnTo>
                  <a:pt x="0" y="1999891"/>
                </a:lnTo>
                <a:cubicBezTo>
                  <a:pt x="666350" y="1404841"/>
                  <a:pt x="1332703" y="809791"/>
                  <a:pt x="1863425" y="705097"/>
                </a:cubicBezTo>
                <a:cubicBezTo>
                  <a:pt x="2394147" y="600402"/>
                  <a:pt x="2834449" y="1318308"/>
                  <a:pt x="3184333" y="1371724"/>
                </a:cubicBezTo>
                <a:cubicBezTo>
                  <a:pt x="3534217" y="1425139"/>
                  <a:pt x="3738643" y="1023454"/>
                  <a:pt x="3962726" y="1025590"/>
                </a:cubicBezTo>
                <a:cubicBezTo>
                  <a:pt x="4186809" y="1027727"/>
                  <a:pt x="4226121" y="1555473"/>
                  <a:pt x="4528830" y="1384543"/>
                </a:cubicBezTo>
                <a:cubicBezTo>
                  <a:pt x="4831538" y="1213613"/>
                  <a:pt x="5377985" y="-4263"/>
                  <a:pt x="5778976" y="11"/>
                </a:cubicBezTo>
                <a:close/>
              </a:path>
            </a:pathLst>
          </a:custGeom>
          <a:gradFill flip="none" rotWithShape="1">
            <a:gsLst>
              <a:gs pos="90000">
                <a:srgbClr val="525252">
                  <a:alpha val="20000"/>
                </a:srgbClr>
              </a:gs>
              <a:gs pos="22000">
                <a:srgbClr val="525252">
                  <a:alpha val="82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1" y="5492051"/>
            <a:ext cx="8577943" cy="1365949"/>
          </a:xfrm>
          <a:custGeom>
            <a:avLst/>
            <a:gdLst>
              <a:gd name="connsiteX0" fmla="*/ 3365070 w 8577943"/>
              <a:gd name="connsiteY0" fmla="*/ 11 h 2038350"/>
              <a:gd name="connsiteX1" fmla="*/ 4520866 w 8577943"/>
              <a:gd name="connsiteY1" fmla="*/ 1410183 h 2038350"/>
              <a:gd name="connsiteX2" fmla="*/ 5393609 w 8577943"/>
              <a:gd name="connsiteY2" fmla="*/ 1025590 h 2038350"/>
              <a:gd name="connsiteX3" fmla="*/ 6054063 w 8577943"/>
              <a:gd name="connsiteY3" fmla="*/ 1487101 h 2038350"/>
              <a:gd name="connsiteX4" fmla="*/ 7021157 w 8577943"/>
              <a:gd name="connsiteY4" fmla="*/ 653818 h 2038350"/>
              <a:gd name="connsiteX5" fmla="*/ 8577943 w 8577943"/>
              <a:gd name="connsiteY5" fmla="*/ 2038350 h 2038350"/>
              <a:gd name="connsiteX6" fmla="*/ 0 w 8577943"/>
              <a:gd name="connsiteY6" fmla="*/ 2008337 h 2038350"/>
              <a:gd name="connsiteX7" fmla="*/ 0 w 8577943"/>
              <a:gd name="connsiteY7" fmla="*/ 850805 h 2038350"/>
              <a:gd name="connsiteX8" fmla="*/ 8435 w 8577943"/>
              <a:gd name="connsiteY8" fmla="*/ 855929 h 2038350"/>
              <a:gd name="connsiteX9" fmla="*/ 770428 w 8577943"/>
              <a:gd name="connsiteY9" fmla="*/ 1371724 h 2038350"/>
              <a:gd name="connsiteX10" fmla="*/ 1548820 w 8577943"/>
              <a:gd name="connsiteY10" fmla="*/ 1025590 h 2038350"/>
              <a:gd name="connsiteX11" fmla="*/ 2114924 w 8577943"/>
              <a:gd name="connsiteY11" fmla="*/ 1384543 h 2038350"/>
              <a:gd name="connsiteX12" fmla="*/ 3365070 w 8577943"/>
              <a:gd name="connsiteY12" fmla="*/ 11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77943" h="2038350">
                <a:moveTo>
                  <a:pt x="3365070" y="11"/>
                </a:moveTo>
                <a:cubicBezTo>
                  <a:pt x="3766060" y="4284"/>
                  <a:pt x="4182776" y="1239253"/>
                  <a:pt x="4520866" y="1410183"/>
                </a:cubicBezTo>
                <a:cubicBezTo>
                  <a:pt x="4858955" y="1581113"/>
                  <a:pt x="5138076" y="1012771"/>
                  <a:pt x="5393609" y="1025590"/>
                </a:cubicBezTo>
                <a:cubicBezTo>
                  <a:pt x="5649142" y="1038410"/>
                  <a:pt x="5782805" y="1549063"/>
                  <a:pt x="6054063" y="1487101"/>
                </a:cubicBezTo>
                <a:cubicBezTo>
                  <a:pt x="6325321" y="1425139"/>
                  <a:pt x="6600511" y="561943"/>
                  <a:pt x="7021157" y="653818"/>
                </a:cubicBezTo>
                <a:cubicBezTo>
                  <a:pt x="7441804" y="745693"/>
                  <a:pt x="8009873" y="1392021"/>
                  <a:pt x="8577943" y="2038350"/>
                </a:cubicBezTo>
                <a:lnTo>
                  <a:pt x="0" y="2008337"/>
                </a:lnTo>
                <a:lnTo>
                  <a:pt x="0" y="850805"/>
                </a:lnTo>
                <a:lnTo>
                  <a:pt x="8435" y="855929"/>
                </a:lnTo>
                <a:cubicBezTo>
                  <a:pt x="297753" y="1045388"/>
                  <a:pt x="551750" y="1338339"/>
                  <a:pt x="770428" y="1371724"/>
                </a:cubicBezTo>
                <a:cubicBezTo>
                  <a:pt x="1120311" y="1425139"/>
                  <a:pt x="1324738" y="1023454"/>
                  <a:pt x="1548820" y="1025590"/>
                </a:cubicBezTo>
                <a:cubicBezTo>
                  <a:pt x="1772903" y="1027727"/>
                  <a:pt x="1812216" y="1555473"/>
                  <a:pt x="2114924" y="1384543"/>
                </a:cubicBezTo>
                <a:cubicBezTo>
                  <a:pt x="2417632" y="1213613"/>
                  <a:pt x="2964080" y="-4263"/>
                  <a:pt x="3365070" y="11"/>
                </a:cubicBezTo>
                <a:close/>
              </a:path>
            </a:pathLst>
          </a:custGeom>
          <a:gradFill flip="none" rotWithShape="1">
            <a:gsLst>
              <a:gs pos="90000">
                <a:srgbClr val="525252">
                  <a:alpha val="20000"/>
                </a:srgbClr>
              </a:gs>
              <a:gs pos="22000">
                <a:srgbClr val="525252">
                  <a:alpha val="82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600075" y="5492051"/>
            <a:ext cx="10991850" cy="1365949"/>
          </a:xfrm>
          <a:custGeom>
            <a:avLst/>
            <a:gdLst>
              <a:gd name="connsiteX0" fmla="*/ 0 w 8877300"/>
              <a:gd name="connsiteY0" fmla="*/ 2971816 h 3028966"/>
              <a:gd name="connsiteX1" fmla="*/ 1504950 w 8877300"/>
              <a:gd name="connsiteY1" fmla="*/ 1047766 h 3028966"/>
              <a:gd name="connsiteX2" fmla="*/ 2571750 w 8877300"/>
              <a:gd name="connsiteY2" fmla="*/ 2038366 h 3028966"/>
              <a:gd name="connsiteX3" fmla="*/ 3200400 w 8877300"/>
              <a:gd name="connsiteY3" fmla="*/ 1524016 h 3028966"/>
              <a:gd name="connsiteX4" fmla="*/ 3657600 w 8877300"/>
              <a:gd name="connsiteY4" fmla="*/ 2057416 h 3028966"/>
              <a:gd name="connsiteX5" fmla="*/ 4667250 w 8877300"/>
              <a:gd name="connsiteY5" fmla="*/ 16 h 3028966"/>
              <a:gd name="connsiteX6" fmla="*/ 5600700 w 8877300"/>
              <a:gd name="connsiteY6" fmla="*/ 2095516 h 3028966"/>
              <a:gd name="connsiteX7" fmla="*/ 6305550 w 8877300"/>
              <a:gd name="connsiteY7" fmla="*/ 1524016 h 3028966"/>
              <a:gd name="connsiteX8" fmla="*/ 6838950 w 8877300"/>
              <a:gd name="connsiteY8" fmla="*/ 2209816 h 3028966"/>
              <a:gd name="connsiteX9" fmla="*/ 7620000 w 8877300"/>
              <a:gd name="connsiteY9" fmla="*/ 971566 h 3028966"/>
              <a:gd name="connsiteX10" fmla="*/ 8877300 w 8877300"/>
              <a:gd name="connsiteY10" fmla="*/ 3028966 h 302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77300" h="3028966">
                <a:moveTo>
                  <a:pt x="0" y="2971816"/>
                </a:moveTo>
                <a:cubicBezTo>
                  <a:pt x="538162" y="2087578"/>
                  <a:pt x="1076325" y="1203341"/>
                  <a:pt x="1504950" y="1047766"/>
                </a:cubicBezTo>
                <a:cubicBezTo>
                  <a:pt x="1933575" y="892191"/>
                  <a:pt x="2289175" y="1958991"/>
                  <a:pt x="2571750" y="2038366"/>
                </a:cubicBezTo>
                <a:cubicBezTo>
                  <a:pt x="2854325" y="2117741"/>
                  <a:pt x="3019425" y="1520841"/>
                  <a:pt x="3200400" y="1524016"/>
                </a:cubicBezTo>
                <a:cubicBezTo>
                  <a:pt x="3381375" y="1527191"/>
                  <a:pt x="3413125" y="2311416"/>
                  <a:pt x="3657600" y="2057416"/>
                </a:cubicBezTo>
                <a:cubicBezTo>
                  <a:pt x="3902075" y="1803416"/>
                  <a:pt x="4343400" y="-6334"/>
                  <a:pt x="4667250" y="16"/>
                </a:cubicBezTo>
                <a:cubicBezTo>
                  <a:pt x="4991100" y="6366"/>
                  <a:pt x="5327650" y="1841516"/>
                  <a:pt x="5600700" y="2095516"/>
                </a:cubicBezTo>
                <a:cubicBezTo>
                  <a:pt x="5873750" y="2349516"/>
                  <a:pt x="6099175" y="1504966"/>
                  <a:pt x="6305550" y="1524016"/>
                </a:cubicBezTo>
                <a:cubicBezTo>
                  <a:pt x="6511925" y="1543066"/>
                  <a:pt x="6619875" y="2301891"/>
                  <a:pt x="6838950" y="2209816"/>
                </a:cubicBezTo>
                <a:cubicBezTo>
                  <a:pt x="7058025" y="2117741"/>
                  <a:pt x="7280275" y="835041"/>
                  <a:pt x="7620000" y="971566"/>
                </a:cubicBezTo>
                <a:cubicBezTo>
                  <a:pt x="7959725" y="1108091"/>
                  <a:pt x="8418512" y="2068528"/>
                  <a:pt x="8877300" y="3028966"/>
                </a:cubicBezTo>
              </a:path>
            </a:pathLst>
          </a:custGeom>
          <a:gradFill flip="none" rotWithShape="1">
            <a:gsLst>
              <a:gs pos="90000">
                <a:srgbClr val="525252">
                  <a:alpha val="63000"/>
                </a:srgbClr>
              </a:gs>
              <a:gs pos="22000">
                <a:srgbClr val="525252">
                  <a:alpha val="80000"/>
                </a:srgbClr>
              </a:gs>
            </a:gsLst>
            <a:lin ang="5400000" scaled="1"/>
            <a:tileRect/>
          </a:gradFill>
          <a:ln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71114" y="6168572"/>
            <a:ext cx="7849772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空心弧 1"/>
          <p:cNvSpPr/>
          <p:nvPr/>
        </p:nvSpPr>
        <p:spPr>
          <a:xfrm>
            <a:off x="4722261" y="4744585"/>
            <a:ext cx="2874476" cy="2874476"/>
          </a:xfrm>
          <a:prstGeom prst="blockArc">
            <a:avLst>
              <a:gd name="adj1" fmla="val 10800000"/>
              <a:gd name="adj2" fmla="val 16200000"/>
              <a:gd name="adj3" fmla="val 10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364555" y="4386880"/>
            <a:ext cx="3589892" cy="3589889"/>
          </a:xfrm>
          <a:prstGeom prst="blockArc">
            <a:avLst>
              <a:gd name="adj1" fmla="val 10800000"/>
              <a:gd name="adj2" fmla="val 18900000"/>
              <a:gd name="adj3" fmla="val 1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093155" y="4115479"/>
            <a:ext cx="4132690" cy="4132690"/>
          </a:xfrm>
          <a:prstGeom prst="blockArc">
            <a:avLst>
              <a:gd name="adj1" fmla="val 10800000"/>
              <a:gd name="adj2" fmla="val 19800000"/>
              <a:gd name="adj3" fmla="val 7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3863561" y="3885885"/>
            <a:ext cx="4591878" cy="4591878"/>
          </a:xfrm>
          <a:prstGeom prst="blockArc">
            <a:avLst>
              <a:gd name="adj1" fmla="val 10800000"/>
              <a:gd name="adj2" fmla="val 21000000"/>
              <a:gd name="adj3" fmla="val 5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V="1">
            <a:off x="5854148" y="5926720"/>
            <a:ext cx="483704" cy="241852"/>
          </a:xfrm>
          <a:custGeom>
            <a:avLst/>
            <a:gdLst>
              <a:gd name="connsiteX0" fmla="*/ 0 w 483704"/>
              <a:gd name="connsiteY0" fmla="*/ 0 h 241852"/>
              <a:gd name="connsiteX1" fmla="*/ 483704 w 483704"/>
              <a:gd name="connsiteY1" fmla="*/ 0 h 241852"/>
              <a:gd name="connsiteX2" fmla="*/ 241852 w 483704"/>
              <a:gd name="connsiteY2" fmla="*/ 241852 h 241852"/>
              <a:gd name="connsiteX3" fmla="*/ 0 w 483704"/>
              <a:gd name="connsiteY3" fmla="*/ 0 h 24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04" h="241852">
                <a:moveTo>
                  <a:pt x="0" y="0"/>
                </a:moveTo>
                <a:lnTo>
                  <a:pt x="483704" y="0"/>
                </a:lnTo>
                <a:cubicBezTo>
                  <a:pt x="483704" y="133571"/>
                  <a:pt x="375423" y="241852"/>
                  <a:pt x="241852" y="241852"/>
                </a:cubicBezTo>
                <a:cubicBezTo>
                  <a:pt x="108281" y="241852"/>
                  <a:pt x="0" y="133571"/>
                  <a:pt x="0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0680" y="2183130"/>
            <a:ext cx="6518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spc="300" dirty="0">
                <a:latin typeface="Arial" panose="020B0604020202020204"/>
                <a:ea typeface="微软雅黑"/>
                <a:sym typeface="Arial" panose="020B0604020202020204"/>
              </a:rPr>
              <a:t>霄霄现场演示聊天室</a:t>
            </a:r>
            <a:endParaRPr lang="zh-CN" sz="4400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171114" y="6168572"/>
            <a:ext cx="7849772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空心弧 1"/>
          <p:cNvSpPr/>
          <p:nvPr/>
        </p:nvSpPr>
        <p:spPr>
          <a:xfrm>
            <a:off x="4722261" y="4744585"/>
            <a:ext cx="2874476" cy="2874476"/>
          </a:xfrm>
          <a:prstGeom prst="blockArc">
            <a:avLst>
              <a:gd name="adj1" fmla="val 10800000"/>
              <a:gd name="adj2" fmla="val 16200000"/>
              <a:gd name="adj3" fmla="val 10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4364555" y="4386880"/>
            <a:ext cx="3589892" cy="3589889"/>
          </a:xfrm>
          <a:prstGeom prst="blockArc">
            <a:avLst>
              <a:gd name="adj1" fmla="val 10800000"/>
              <a:gd name="adj2" fmla="val 18900000"/>
              <a:gd name="adj3" fmla="val 10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4093155" y="4115479"/>
            <a:ext cx="4132690" cy="4132690"/>
          </a:xfrm>
          <a:prstGeom prst="blockArc">
            <a:avLst>
              <a:gd name="adj1" fmla="val 10800000"/>
              <a:gd name="adj2" fmla="val 19800000"/>
              <a:gd name="adj3" fmla="val 7000"/>
            </a:avLst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3863561" y="3885885"/>
            <a:ext cx="4591878" cy="4591878"/>
          </a:xfrm>
          <a:prstGeom prst="blockArc">
            <a:avLst>
              <a:gd name="adj1" fmla="val 10800000"/>
              <a:gd name="adj2" fmla="val 21000000"/>
              <a:gd name="adj3" fmla="val 5000"/>
            </a:avLst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任意多边形: 形状 11"/>
          <p:cNvSpPr/>
          <p:nvPr/>
        </p:nvSpPr>
        <p:spPr>
          <a:xfrm flipV="1">
            <a:off x="5854148" y="5926720"/>
            <a:ext cx="483704" cy="241852"/>
          </a:xfrm>
          <a:custGeom>
            <a:avLst/>
            <a:gdLst>
              <a:gd name="connsiteX0" fmla="*/ 0 w 483704"/>
              <a:gd name="connsiteY0" fmla="*/ 0 h 241852"/>
              <a:gd name="connsiteX1" fmla="*/ 483704 w 483704"/>
              <a:gd name="connsiteY1" fmla="*/ 0 h 241852"/>
              <a:gd name="connsiteX2" fmla="*/ 241852 w 483704"/>
              <a:gd name="connsiteY2" fmla="*/ 241852 h 241852"/>
              <a:gd name="connsiteX3" fmla="*/ 0 w 483704"/>
              <a:gd name="connsiteY3" fmla="*/ 0 h 24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04" h="241852">
                <a:moveTo>
                  <a:pt x="0" y="0"/>
                </a:moveTo>
                <a:lnTo>
                  <a:pt x="483704" y="0"/>
                </a:lnTo>
                <a:cubicBezTo>
                  <a:pt x="483704" y="133571"/>
                  <a:pt x="375423" y="241852"/>
                  <a:pt x="241852" y="241852"/>
                </a:cubicBezTo>
                <a:cubicBezTo>
                  <a:pt x="108281" y="241852"/>
                  <a:pt x="0" y="133571"/>
                  <a:pt x="0" y="0"/>
                </a:cubicBezTo>
                <a:close/>
              </a:path>
            </a:pathLst>
          </a:cu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970" y="310515"/>
            <a:ext cx="1657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tcp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传输协议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970" y="942340"/>
            <a:ext cx="4959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charset="0"/>
                <a:ea typeface="微软雅黑" charset="0"/>
                <a:cs typeface="微软雅黑" charset="0"/>
              </a:rPr>
              <a:t>步骤：</a:t>
            </a:r>
            <a:endParaRPr lang="zh-CN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1.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建立连接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三次握手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0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2.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收发数据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3.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关闭连接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四次挥手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22495" y="310515"/>
            <a:ext cx="70015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charset="0"/>
                <a:ea typeface="微软雅黑" charset="0"/>
                <a:cs typeface="微软雅黑" charset="0"/>
              </a:rPr>
              <a:t>三次握手：</a:t>
            </a:r>
            <a:endParaRPr lang="zh-CN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1.</a:t>
            </a:r>
            <a:r>
              <a:rPr lang="en-US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请求创建连接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2.server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收到后，告诉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确认接收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3.</a:t>
            </a:r>
            <a:r>
              <a:rPr lang="en-US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向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发送消息确认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2495" y="1912620"/>
            <a:ext cx="70015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charset="0"/>
                <a:ea typeface="微软雅黑" charset="0"/>
                <a:cs typeface="微软雅黑" charset="0"/>
              </a:rPr>
              <a:t>四次挥手：</a:t>
            </a:r>
            <a:endParaRPr lang="zh-CN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1.</a:t>
            </a:r>
            <a:r>
              <a:rPr lang="en-US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向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请求关闭连接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2.server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收到后，告诉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确认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接收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3.</a:t>
            </a:r>
            <a:r>
              <a:rPr lang="en-US" sz="2000"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向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请求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关闭连接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	4.client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向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server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确认成功接收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402" y="2828836"/>
            <a:ext cx="432751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谢</a:t>
            </a:r>
            <a:r>
              <a:rPr lang="zh-CN" altLang="en-US" sz="6000" dirty="0" smtClean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谢大家</a:t>
            </a:r>
            <a:endParaRPr lang="zh-CN" altLang="en-US" sz="6000" dirty="0" smtClean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ctr"/>
            <a:endParaRPr lang="zh-CN" altLang="en-US" sz="60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3" name="椭圆 2"/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cxnSp>
          <p:nvCxnSpPr>
            <p:cNvPr id="4" name="直接连接符 3"/>
            <p:cNvCxnSpPr>
              <a:stCxn id="3" idx="0"/>
              <a:endCxn id="3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>
              <a:stCxn id="3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53891" y="4155936"/>
            <a:ext cx="33802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金家欣</a:t>
            </a:r>
            <a:r>
              <a:rPr lang="en-US" altLang="zh-CN" sz="1400" spc="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: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飞行</a:t>
            </a:r>
            <a:r>
              <a:rPr lang="en-US" altLang="zh-CN" sz="1400" spc="600" dirty="0">
                <a:solidFill>
                  <a:schemeClr val="bg1">
                    <a:lumMod val="8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rPr>
              <a:t>ing</a:t>
            </a:r>
            <a:endParaRPr lang="en-US" altLang="zh-CN" sz="1400" spc="600" dirty="0">
              <a:solidFill>
                <a:schemeClr val="bg1">
                  <a:lumMod val="85000"/>
                </a:schemeClr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-1" fmla="*/ 301625 w 641350"/>
                <a:gd name="connsiteY0-2" fmla="*/ 490 h 1486390"/>
                <a:gd name="connsiteX1-3" fmla="*/ 247650 w 641350"/>
                <a:gd name="connsiteY1-4" fmla="*/ 238615 h 1486390"/>
                <a:gd name="connsiteX2-5" fmla="*/ 3175 w 641350"/>
                <a:gd name="connsiteY2-6" fmla="*/ 759315 h 1486390"/>
                <a:gd name="connsiteX3-7" fmla="*/ 0 w 641350"/>
                <a:gd name="connsiteY3-8" fmla="*/ 1079990 h 1486390"/>
                <a:gd name="connsiteX4-9" fmla="*/ 231775 w 641350"/>
                <a:gd name="connsiteY4-10" fmla="*/ 1375265 h 1486390"/>
                <a:gd name="connsiteX5-11" fmla="*/ 327025 w 641350"/>
                <a:gd name="connsiteY5-12" fmla="*/ 1486390 h 1486390"/>
                <a:gd name="connsiteX6-13" fmla="*/ 450850 w 641350"/>
                <a:gd name="connsiteY6-14" fmla="*/ 1324465 h 1486390"/>
                <a:gd name="connsiteX7-15" fmla="*/ 622300 w 641350"/>
                <a:gd name="connsiteY7-16" fmla="*/ 1079990 h 1486390"/>
                <a:gd name="connsiteX8-17" fmla="*/ 641350 w 641350"/>
                <a:gd name="connsiteY8-18" fmla="*/ 816465 h 1486390"/>
                <a:gd name="connsiteX9-19" fmla="*/ 415925 w 641350"/>
                <a:gd name="connsiteY9-20" fmla="*/ 352915 h 1486390"/>
                <a:gd name="connsiteX10-21" fmla="*/ 333375 w 641350"/>
                <a:gd name="connsiteY10-22" fmla="*/ 181465 h 1486390"/>
                <a:gd name="connsiteX11-23" fmla="*/ 301625 w 641350"/>
                <a:gd name="connsiteY11-24" fmla="*/ 490 h 1486390"/>
                <a:gd name="connsiteX0-25" fmla="*/ 301625 w 641350"/>
                <a:gd name="connsiteY0-26" fmla="*/ 199 h 1486099"/>
                <a:gd name="connsiteX1-27" fmla="*/ 247650 w 641350"/>
                <a:gd name="connsiteY1-28" fmla="*/ 238324 h 1486099"/>
                <a:gd name="connsiteX2-29" fmla="*/ 3175 w 641350"/>
                <a:gd name="connsiteY2-30" fmla="*/ 759024 h 1486099"/>
                <a:gd name="connsiteX3-31" fmla="*/ 0 w 641350"/>
                <a:gd name="connsiteY3-32" fmla="*/ 1079699 h 1486099"/>
                <a:gd name="connsiteX4-33" fmla="*/ 231775 w 641350"/>
                <a:gd name="connsiteY4-34" fmla="*/ 1374974 h 1486099"/>
                <a:gd name="connsiteX5-35" fmla="*/ 327025 w 641350"/>
                <a:gd name="connsiteY5-36" fmla="*/ 1486099 h 1486099"/>
                <a:gd name="connsiteX6-37" fmla="*/ 450850 w 641350"/>
                <a:gd name="connsiteY6-38" fmla="*/ 1324174 h 1486099"/>
                <a:gd name="connsiteX7-39" fmla="*/ 622300 w 641350"/>
                <a:gd name="connsiteY7-40" fmla="*/ 1079699 h 1486099"/>
                <a:gd name="connsiteX8-41" fmla="*/ 641350 w 641350"/>
                <a:gd name="connsiteY8-42" fmla="*/ 816174 h 1486099"/>
                <a:gd name="connsiteX9-43" fmla="*/ 415925 w 641350"/>
                <a:gd name="connsiteY9-44" fmla="*/ 352624 h 1486099"/>
                <a:gd name="connsiteX10-45" fmla="*/ 355600 w 641350"/>
                <a:gd name="connsiteY10-46" fmla="*/ 200224 h 1486099"/>
                <a:gd name="connsiteX11-47" fmla="*/ 301625 w 641350"/>
                <a:gd name="connsiteY11-48" fmla="*/ 199 h 1486099"/>
                <a:gd name="connsiteX0-49" fmla="*/ 301625 w 641350"/>
                <a:gd name="connsiteY0-50" fmla="*/ 199 h 1486099"/>
                <a:gd name="connsiteX1-51" fmla="*/ 247650 w 641350"/>
                <a:gd name="connsiteY1-52" fmla="*/ 238324 h 1486099"/>
                <a:gd name="connsiteX2-53" fmla="*/ 3175 w 641350"/>
                <a:gd name="connsiteY2-54" fmla="*/ 759024 h 1486099"/>
                <a:gd name="connsiteX3-55" fmla="*/ 0 w 641350"/>
                <a:gd name="connsiteY3-56" fmla="*/ 1079699 h 1486099"/>
                <a:gd name="connsiteX4-57" fmla="*/ 231775 w 641350"/>
                <a:gd name="connsiteY4-58" fmla="*/ 1374974 h 1486099"/>
                <a:gd name="connsiteX5-59" fmla="*/ 327025 w 641350"/>
                <a:gd name="connsiteY5-60" fmla="*/ 1486099 h 1486099"/>
                <a:gd name="connsiteX6-61" fmla="*/ 450850 w 641350"/>
                <a:gd name="connsiteY6-62" fmla="*/ 1324174 h 1486099"/>
                <a:gd name="connsiteX7-63" fmla="*/ 622300 w 641350"/>
                <a:gd name="connsiteY7-64" fmla="*/ 1079699 h 1486099"/>
                <a:gd name="connsiteX8-65" fmla="*/ 641350 w 641350"/>
                <a:gd name="connsiteY8-66" fmla="*/ 816174 h 1486099"/>
                <a:gd name="connsiteX9-67" fmla="*/ 415925 w 641350"/>
                <a:gd name="connsiteY9-68" fmla="*/ 352624 h 1486099"/>
                <a:gd name="connsiteX10-69" fmla="*/ 355600 w 641350"/>
                <a:gd name="connsiteY10-70" fmla="*/ 200224 h 1486099"/>
                <a:gd name="connsiteX11-71" fmla="*/ 301625 w 641350"/>
                <a:gd name="connsiteY11-72" fmla="*/ 199 h 1486099"/>
                <a:gd name="connsiteX0-73" fmla="*/ 301625 w 641350"/>
                <a:gd name="connsiteY0-74" fmla="*/ 199 h 1486099"/>
                <a:gd name="connsiteX1-75" fmla="*/ 247650 w 641350"/>
                <a:gd name="connsiteY1-76" fmla="*/ 238324 h 1486099"/>
                <a:gd name="connsiteX2-77" fmla="*/ 3175 w 641350"/>
                <a:gd name="connsiteY2-78" fmla="*/ 759024 h 1486099"/>
                <a:gd name="connsiteX3-79" fmla="*/ 0 w 641350"/>
                <a:gd name="connsiteY3-80" fmla="*/ 1079699 h 1486099"/>
                <a:gd name="connsiteX4-81" fmla="*/ 231775 w 641350"/>
                <a:gd name="connsiteY4-82" fmla="*/ 1374974 h 1486099"/>
                <a:gd name="connsiteX5-83" fmla="*/ 327025 w 641350"/>
                <a:gd name="connsiteY5-84" fmla="*/ 1486099 h 1486099"/>
                <a:gd name="connsiteX6-85" fmla="*/ 450850 w 641350"/>
                <a:gd name="connsiteY6-86" fmla="*/ 1324174 h 1486099"/>
                <a:gd name="connsiteX7-87" fmla="*/ 622300 w 641350"/>
                <a:gd name="connsiteY7-88" fmla="*/ 1079699 h 1486099"/>
                <a:gd name="connsiteX8-89" fmla="*/ 641350 w 641350"/>
                <a:gd name="connsiteY8-90" fmla="*/ 816174 h 1486099"/>
                <a:gd name="connsiteX9-91" fmla="*/ 415925 w 641350"/>
                <a:gd name="connsiteY9-92" fmla="*/ 352624 h 1486099"/>
                <a:gd name="connsiteX10-93" fmla="*/ 355600 w 641350"/>
                <a:gd name="connsiteY10-94" fmla="*/ 200224 h 1486099"/>
                <a:gd name="connsiteX11-95" fmla="*/ 301625 w 641350"/>
                <a:gd name="connsiteY11-96" fmla="*/ 199 h 1486099"/>
                <a:gd name="connsiteX0-97" fmla="*/ 301625 w 641350"/>
                <a:gd name="connsiteY0-98" fmla="*/ 107 h 1486007"/>
                <a:gd name="connsiteX1-99" fmla="*/ 247650 w 641350"/>
                <a:gd name="connsiteY1-100" fmla="*/ 238232 h 1486007"/>
                <a:gd name="connsiteX2-101" fmla="*/ 3175 w 641350"/>
                <a:gd name="connsiteY2-102" fmla="*/ 758932 h 1486007"/>
                <a:gd name="connsiteX3-103" fmla="*/ 0 w 641350"/>
                <a:gd name="connsiteY3-104" fmla="*/ 1079607 h 1486007"/>
                <a:gd name="connsiteX4-105" fmla="*/ 231775 w 641350"/>
                <a:gd name="connsiteY4-106" fmla="*/ 1374882 h 1486007"/>
                <a:gd name="connsiteX5-107" fmla="*/ 327025 w 641350"/>
                <a:gd name="connsiteY5-108" fmla="*/ 1486007 h 1486007"/>
                <a:gd name="connsiteX6-109" fmla="*/ 450850 w 641350"/>
                <a:gd name="connsiteY6-110" fmla="*/ 1324082 h 1486007"/>
                <a:gd name="connsiteX7-111" fmla="*/ 622300 w 641350"/>
                <a:gd name="connsiteY7-112" fmla="*/ 1079607 h 1486007"/>
                <a:gd name="connsiteX8-113" fmla="*/ 641350 w 641350"/>
                <a:gd name="connsiteY8-114" fmla="*/ 816082 h 1486007"/>
                <a:gd name="connsiteX9-115" fmla="*/ 415925 w 641350"/>
                <a:gd name="connsiteY9-116" fmla="*/ 352532 h 1486007"/>
                <a:gd name="connsiteX10-117" fmla="*/ 355600 w 641350"/>
                <a:gd name="connsiteY10-118" fmla="*/ 200132 h 1486007"/>
                <a:gd name="connsiteX11-119" fmla="*/ 301625 w 641350"/>
                <a:gd name="connsiteY11-120" fmla="*/ 107 h 1486007"/>
                <a:gd name="connsiteX0-121" fmla="*/ 311150 w 641350"/>
                <a:gd name="connsiteY0-122" fmla="*/ 73 h 1469305"/>
                <a:gd name="connsiteX1-123" fmla="*/ 247650 w 641350"/>
                <a:gd name="connsiteY1-124" fmla="*/ 221530 h 1469305"/>
                <a:gd name="connsiteX2-125" fmla="*/ 3175 w 641350"/>
                <a:gd name="connsiteY2-126" fmla="*/ 742230 h 1469305"/>
                <a:gd name="connsiteX3-127" fmla="*/ 0 w 641350"/>
                <a:gd name="connsiteY3-128" fmla="*/ 1062905 h 1469305"/>
                <a:gd name="connsiteX4-129" fmla="*/ 231775 w 641350"/>
                <a:gd name="connsiteY4-130" fmla="*/ 1358180 h 1469305"/>
                <a:gd name="connsiteX5-131" fmla="*/ 327025 w 641350"/>
                <a:gd name="connsiteY5-132" fmla="*/ 1469305 h 1469305"/>
                <a:gd name="connsiteX6-133" fmla="*/ 450850 w 641350"/>
                <a:gd name="connsiteY6-134" fmla="*/ 1307380 h 1469305"/>
                <a:gd name="connsiteX7-135" fmla="*/ 622300 w 641350"/>
                <a:gd name="connsiteY7-136" fmla="*/ 1062905 h 1469305"/>
                <a:gd name="connsiteX8-137" fmla="*/ 641350 w 641350"/>
                <a:gd name="connsiteY8-138" fmla="*/ 799380 h 1469305"/>
                <a:gd name="connsiteX9-139" fmla="*/ 415925 w 641350"/>
                <a:gd name="connsiteY9-140" fmla="*/ 335830 h 1469305"/>
                <a:gd name="connsiteX10-141" fmla="*/ 355600 w 641350"/>
                <a:gd name="connsiteY10-142" fmla="*/ 183430 h 1469305"/>
                <a:gd name="connsiteX11-143" fmla="*/ 311150 w 641350"/>
                <a:gd name="connsiteY11-144" fmla="*/ 73 h 1469305"/>
                <a:gd name="connsiteX0-145" fmla="*/ 311150 w 641350"/>
                <a:gd name="connsiteY0-146" fmla="*/ 2 h 1469234"/>
                <a:gd name="connsiteX1-147" fmla="*/ 247650 w 641350"/>
                <a:gd name="connsiteY1-148" fmla="*/ 221459 h 1469234"/>
                <a:gd name="connsiteX2-149" fmla="*/ 3175 w 641350"/>
                <a:gd name="connsiteY2-150" fmla="*/ 742159 h 1469234"/>
                <a:gd name="connsiteX3-151" fmla="*/ 0 w 641350"/>
                <a:gd name="connsiteY3-152" fmla="*/ 1062834 h 1469234"/>
                <a:gd name="connsiteX4-153" fmla="*/ 231775 w 641350"/>
                <a:gd name="connsiteY4-154" fmla="*/ 1358109 h 1469234"/>
                <a:gd name="connsiteX5-155" fmla="*/ 327025 w 641350"/>
                <a:gd name="connsiteY5-156" fmla="*/ 1469234 h 1469234"/>
                <a:gd name="connsiteX6-157" fmla="*/ 450850 w 641350"/>
                <a:gd name="connsiteY6-158" fmla="*/ 1307309 h 1469234"/>
                <a:gd name="connsiteX7-159" fmla="*/ 622300 w 641350"/>
                <a:gd name="connsiteY7-160" fmla="*/ 1062834 h 1469234"/>
                <a:gd name="connsiteX8-161" fmla="*/ 641350 w 641350"/>
                <a:gd name="connsiteY8-162" fmla="*/ 799309 h 1469234"/>
                <a:gd name="connsiteX9-163" fmla="*/ 415925 w 641350"/>
                <a:gd name="connsiteY9-164" fmla="*/ 335759 h 1469234"/>
                <a:gd name="connsiteX10-165" fmla="*/ 367506 w 641350"/>
                <a:gd name="connsiteY10-166" fmla="*/ 223841 h 1469234"/>
                <a:gd name="connsiteX11-167" fmla="*/ 311150 w 641350"/>
                <a:gd name="connsiteY11-168" fmla="*/ 2 h 1469234"/>
                <a:gd name="connsiteX0-169" fmla="*/ 311150 w 641350"/>
                <a:gd name="connsiteY0-170" fmla="*/ 2 h 1469234"/>
                <a:gd name="connsiteX1-171" fmla="*/ 247650 w 641350"/>
                <a:gd name="connsiteY1-172" fmla="*/ 221459 h 1469234"/>
                <a:gd name="connsiteX2-173" fmla="*/ 3175 w 641350"/>
                <a:gd name="connsiteY2-174" fmla="*/ 742159 h 1469234"/>
                <a:gd name="connsiteX3-175" fmla="*/ 0 w 641350"/>
                <a:gd name="connsiteY3-176" fmla="*/ 1062834 h 1469234"/>
                <a:gd name="connsiteX4-177" fmla="*/ 231775 w 641350"/>
                <a:gd name="connsiteY4-178" fmla="*/ 1358109 h 1469234"/>
                <a:gd name="connsiteX5-179" fmla="*/ 327025 w 641350"/>
                <a:gd name="connsiteY5-180" fmla="*/ 1469234 h 1469234"/>
                <a:gd name="connsiteX6-181" fmla="*/ 450850 w 641350"/>
                <a:gd name="connsiteY6-182" fmla="*/ 1307309 h 1469234"/>
                <a:gd name="connsiteX7-183" fmla="*/ 622300 w 641350"/>
                <a:gd name="connsiteY7-184" fmla="*/ 1062834 h 1469234"/>
                <a:gd name="connsiteX8-185" fmla="*/ 641350 w 641350"/>
                <a:gd name="connsiteY8-186" fmla="*/ 799309 h 1469234"/>
                <a:gd name="connsiteX9-187" fmla="*/ 415925 w 641350"/>
                <a:gd name="connsiteY9-188" fmla="*/ 335759 h 1469234"/>
                <a:gd name="connsiteX10-189" fmla="*/ 367506 w 641350"/>
                <a:gd name="connsiteY10-190" fmla="*/ 223841 h 1469234"/>
                <a:gd name="connsiteX11-191" fmla="*/ 311150 w 641350"/>
                <a:gd name="connsiteY11-192" fmla="*/ 2 h 1469234"/>
                <a:gd name="connsiteX0-193" fmla="*/ 311150 w 641350"/>
                <a:gd name="connsiteY0-194" fmla="*/ 2 h 1469234"/>
                <a:gd name="connsiteX1-195" fmla="*/ 247650 w 641350"/>
                <a:gd name="connsiteY1-196" fmla="*/ 221459 h 1469234"/>
                <a:gd name="connsiteX2-197" fmla="*/ 3175 w 641350"/>
                <a:gd name="connsiteY2-198" fmla="*/ 742159 h 1469234"/>
                <a:gd name="connsiteX3-199" fmla="*/ 0 w 641350"/>
                <a:gd name="connsiteY3-200" fmla="*/ 1062834 h 1469234"/>
                <a:gd name="connsiteX4-201" fmla="*/ 231775 w 641350"/>
                <a:gd name="connsiteY4-202" fmla="*/ 1358109 h 1469234"/>
                <a:gd name="connsiteX5-203" fmla="*/ 327025 w 641350"/>
                <a:gd name="connsiteY5-204" fmla="*/ 1469234 h 1469234"/>
                <a:gd name="connsiteX6-205" fmla="*/ 450850 w 641350"/>
                <a:gd name="connsiteY6-206" fmla="*/ 1307309 h 1469234"/>
                <a:gd name="connsiteX7-207" fmla="*/ 622300 w 641350"/>
                <a:gd name="connsiteY7-208" fmla="*/ 1062834 h 1469234"/>
                <a:gd name="connsiteX8-209" fmla="*/ 641350 w 641350"/>
                <a:gd name="connsiteY8-210" fmla="*/ 799309 h 1469234"/>
                <a:gd name="connsiteX9-211" fmla="*/ 367506 w 641350"/>
                <a:gd name="connsiteY9-212" fmla="*/ 223841 h 1469234"/>
                <a:gd name="connsiteX10-213" fmla="*/ 311150 w 641350"/>
                <a:gd name="connsiteY10-214" fmla="*/ 2 h 1469234"/>
                <a:gd name="connsiteX0-215" fmla="*/ 311150 w 641350"/>
                <a:gd name="connsiteY0-216" fmla="*/ 2 h 1469234"/>
                <a:gd name="connsiteX1-217" fmla="*/ 247650 w 641350"/>
                <a:gd name="connsiteY1-218" fmla="*/ 221459 h 1469234"/>
                <a:gd name="connsiteX2-219" fmla="*/ 3175 w 641350"/>
                <a:gd name="connsiteY2-220" fmla="*/ 742159 h 1469234"/>
                <a:gd name="connsiteX3-221" fmla="*/ 0 w 641350"/>
                <a:gd name="connsiteY3-222" fmla="*/ 1062834 h 1469234"/>
                <a:gd name="connsiteX4-223" fmla="*/ 231775 w 641350"/>
                <a:gd name="connsiteY4-224" fmla="*/ 1358109 h 1469234"/>
                <a:gd name="connsiteX5-225" fmla="*/ 327025 w 641350"/>
                <a:gd name="connsiteY5-226" fmla="*/ 1469234 h 1469234"/>
                <a:gd name="connsiteX6-227" fmla="*/ 450850 w 641350"/>
                <a:gd name="connsiteY6-228" fmla="*/ 1307309 h 1469234"/>
                <a:gd name="connsiteX7-229" fmla="*/ 622300 w 641350"/>
                <a:gd name="connsiteY7-230" fmla="*/ 1062834 h 1469234"/>
                <a:gd name="connsiteX8-231" fmla="*/ 641350 w 641350"/>
                <a:gd name="connsiteY8-232" fmla="*/ 799309 h 1469234"/>
                <a:gd name="connsiteX9-233" fmla="*/ 367506 w 641350"/>
                <a:gd name="connsiteY9-234" fmla="*/ 223841 h 1469234"/>
                <a:gd name="connsiteX10-235" fmla="*/ 311150 w 641350"/>
                <a:gd name="connsiteY10-236" fmla="*/ 2 h 1469234"/>
                <a:gd name="connsiteX0-237" fmla="*/ 311150 w 662410"/>
                <a:gd name="connsiteY0-238" fmla="*/ 2 h 1469234"/>
                <a:gd name="connsiteX1-239" fmla="*/ 247650 w 662410"/>
                <a:gd name="connsiteY1-240" fmla="*/ 221459 h 1469234"/>
                <a:gd name="connsiteX2-241" fmla="*/ 3175 w 662410"/>
                <a:gd name="connsiteY2-242" fmla="*/ 742159 h 1469234"/>
                <a:gd name="connsiteX3-243" fmla="*/ 0 w 662410"/>
                <a:gd name="connsiteY3-244" fmla="*/ 1062834 h 1469234"/>
                <a:gd name="connsiteX4-245" fmla="*/ 231775 w 662410"/>
                <a:gd name="connsiteY4-246" fmla="*/ 1358109 h 1469234"/>
                <a:gd name="connsiteX5-247" fmla="*/ 327025 w 662410"/>
                <a:gd name="connsiteY5-248" fmla="*/ 1469234 h 1469234"/>
                <a:gd name="connsiteX6-249" fmla="*/ 450850 w 662410"/>
                <a:gd name="connsiteY6-250" fmla="*/ 1307309 h 1469234"/>
                <a:gd name="connsiteX7-251" fmla="*/ 622300 w 662410"/>
                <a:gd name="connsiteY7-252" fmla="*/ 1062834 h 1469234"/>
                <a:gd name="connsiteX8-253" fmla="*/ 641350 w 662410"/>
                <a:gd name="connsiteY8-254" fmla="*/ 799309 h 1469234"/>
                <a:gd name="connsiteX9-255" fmla="*/ 367506 w 662410"/>
                <a:gd name="connsiteY9-256" fmla="*/ 223841 h 1469234"/>
                <a:gd name="connsiteX10-257" fmla="*/ 311150 w 662410"/>
                <a:gd name="connsiteY10-258" fmla="*/ 2 h 1469234"/>
                <a:gd name="connsiteX0-259" fmla="*/ 311150 w 662410"/>
                <a:gd name="connsiteY0-260" fmla="*/ 2 h 1469234"/>
                <a:gd name="connsiteX1-261" fmla="*/ 247650 w 662410"/>
                <a:gd name="connsiteY1-262" fmla="*/ 221459 h 1469234"/>
                <a:gd name="connsiteX2-263" fmla="*/ 3175 w 662410"/>
                <a:gd name="connsiteY2-264" fmla="*/ 835027 h 1469234"/>
                <a:gd name="connsiteX3-265" fmla="*/ 0 w 662410"/>
                <a:gd name="connsiteY3-266" fmla="*/ 1062834 h 1469234"/>
                <a:gd name="connsiteX4-267" fmla="*/ 231775 w 662410"/>
                <a:gd name="connsiteY4-268" fmla="*/ 1358109 h 1469234"/>
                <a:gd name="connsiteX5-269" fmla="*/ 327025 w 662410"/>
                <a:gd name="connsiteY5-270" fmla="*/ 1469234 h 1469234"/>
                <a:gd name="connsiteX6-271" fmla="*/ 450850 w 662410"/>
                <a:gd name="connsiteY6-272" fmla="*/ 1307309 h 1469234"/>
                <a:gd name="connsiteX7-273" fmla="*/ 622300 w 662410"/>
                <a:gd name="connsiteY7-274" fmla="*/ 1062834 h 1469234"/>
                <a:gd name="connsiteX8-275" fmla="*/ 641350 w 662410"/>
                <a:gd name="connsiteY8-276" fmla="*/ 799309 h 1469234"/>
                <a:gd name="connsiteX9-277" fmla="*/ 367506 w 662410"/>
                <a:gd name="connsiteY9-278" fmla="*/ 223841 h 1469234"/>
                <a:gd name="connsiteX10-279" fmla="*/ 311150 w 662410"/>
                <a:gd name="connsiteY10-280" fmla="*/ 2 h 1469234"/>
                <a:gd name="connsiteX0-281" fmla="*/ 311150 w 663464"/>
                <a:gd name="connsiteY0-282" fmla="*/ 2 h 1469234"/>
                <a:gd name="connsiteX1-283" fmla="*/ 247650 w 663464"/>
                <a:gd name="connsiteY1-284" fmla="*/ 221459 h 1469234"/>
                <a:gd name="connsiteX2-285" fmla="*/ 3175 w 663464"/>
                <a:gd name="connsiteY2-286" fmla="*/ 835027 h 1469234"/>
                <a:gd name="connsiteX3-287" fmla="*/ 0 w 663464"/>
                <a:gd name="connsiteY3-288" fmla="*/ 1062834 h 1469234"/>
                <a:gd name="connsiteX4-289" fmla="*/ 231775 w 663464"/>
                <a:gd name="connsiteY4-290" fmla="*/ 1358109 h 1469234"/>
                <a:gd name="connsiteX5-291" fmla="*/ 327025 w 663464"/>
                <a:gd name="connsiteY5-292" fmla="*/ 1469234 h 1469234"/>
                <a:gd name="connsiteX6-293" fmla="*/ 450850 w 663464"/>
                <a:gd name="connsiteY6-294" fmla="*/ 1307309 h 1469234"/>
                <a:gd name="connsiteX7-295" fmla="*/ 622300 w 663464"/>
                <a:gd name="connsiteY7-296" fmla="*/ 1062834 h 1469234"/>
                <a:gd name="connsiteX8-297" fmla="*/ 641350 w 663464"/>
                <a:gd name="connsiteY8-298" fmla="*/ 799309 h 1469234"/>
                <a:gd name="connsiteX9-299" fmla="*/ 367506 w 663464"/>
                <a:gd name="connsiteY9-300" fmla="*/ 223841 h 1469234"/>
                <a:gd name="connsiteX10-301" fmla="*/ 311150 w 663464"/>
                <a:gd name="connsiteY10-302" fmla="*/ 2 h 1469234"/>
                <a:gd name="connsiteX0-303" fmla="*/ 311150 w 662410"/>
                <a:gd name="connsiteY0-304" fmla="*/ 2 h 1469234"/>
                <a:gd name="connsiteX1-305" fmla="*/ 247650 w 662410"/>
                <a:gd name="connsiteY1-306" fmla="*/ 221459 h 1469234"/>
                <a:gd name="connsiteX2-307" fmla="*/ 3175 w 662410"/>
                <a:gd name="connsiteY2-308" fmla="*/ 835027 h 1469234"/>
                <a:gd name="connsiteX3-309" fmla="*/ 0 w 662410"/>
                <a:gd name="connsiteY3-310" fmla="*/ 1062834 h 1469234"/>
                <a:gd name="connsiteX4-311" fmla="*/ 231775 w 662410"/>
                <a:gd name="connsiteY4-312" fmla="*/ 1358109 h 1469234"/>
                <a:gd name="connsiteX5-313" fmla="*/ 327025 w 662410"/>
                <a:gd name="connsiteY5-314" fmla="*/ 1469234 h 1469234"/>
                <a:gd name="connsiteX6-315" fmla="*/ 450850 w 662410"/>
                <a:gd name="connsiteY6-316" fmla="*/ 1307309 h 1469234"/>
                <a:gd name="connsiteX7-317" fmla="*/ 622300 w 662410"/>
                <a:gd name="connsiteY7-318" fmla="*/ 1062834 h 1469234"/>
                <a:gd name="connsiteX8-319" fmla="*/ 641350 w 662410"/>
                <a:gd name="connsiteY8-320" fmla="*/ 799309 h 1469234"/>
                <a:gd name="connsiteX9-321" fmla="*/ 367506 w 662410"/>
                <a:gd name="connsiteY9-322" fmla="*/ 223841 h 1469234"/>
                <a:gd name="connsiteX10-323" fmla="*/ 311150 w 662410"/>
                <a:gd name="connsiteY10-324" fmla="*/ 2 h 1469234"/>
                <a:gd name="connsiteX0-325" fmla="*/ 344909 w 696169"/>
                <a:gd name="connsiteY0-326" fmla="*/ 2 h 1469234"/>
                <a:gd name="connsiteX1-327" fmla="*/ 281409 w 696169"/>
                <a:gd name="connsiteY1-328" fmla="*/ 221459 h 1469234"/>
                <a:gd name="connsiteX2-329" fmla="*/ 36934 w 696169"/>
                <a:gd name="connsiteY2-330" fmla="*/ 835027 h 1469234"/>
                <a:gd name="connsiteX3-331" fmla="*/ 33759 w 696169"/>
                <a:gd name="connsiteY3-332" fmla="*/ 1062834 h 1469234"/>
                <a:gd name="connsiteX4-333" fmla="*/ 265534 w 696169"/>
                <a:gd name="connsiteY4-334" fmla="*/ 1358109 h 1469234"/>
                <a:gd name="connsiteX5-335" fmla="*/ 360784 w 696169"/>
                <a:gd name="connsiteY5-336" fmla="*/ 1469234 h 1469234"/>
                <a:gd name="connsiteX6-337" fmla="*/ 484609 w 696169"/>
                <a:gd name="connsiteY6-338" fmla="*/ 1307309 h 1469234"/>
                <a:gd name="connsiteX7-339" fmla="*/ 656059 w 696169"/>
                <a:gd name="connsiteY7-340" fmla="*/ 1062834 h 1469234"/>
                <a:gd name="connsiteX8-341" fmla="*/ 675109 w 696169"/>
                <a:gd name="connsiteY8-342" fmla="*/ 799309 h 1469234"/>
                <a:gd name="connsiteX9-343" fmla="*/ 401265 w 696169"/>
                <a:gd name="connsiteY9-344" fmla="*/ 223841 h 1469234"/>
                <a:gd name="connsiteX10-345" fmla="*/ 344909 w 696169"/>
                <a:gd name="connsiteY10-346" fmla="*/ 2 h 1469234"/>
                <a:gd name="connsiteX0-347" fmla="*/ 321648 w 672908"/>
                <a:gd name="connsiteY0-348" fmla="*/ 2 h 1469234"/>
                <a:gd name="connsiteX1-349" fmla="*/ 258148 w 672908"/>
                <a:gd name="connsiteY1-350" fmla="*/ 221459 h 1469234"/>
                <a:gd name="connsiteX2-351" fmla="*/ 13673 w 672908"/>
                <a:gd name="connsiteY2-352" fmla="*/ 835027 h 1469234"/>
                <a:gd name="connsiteX3-353" fmla="*/ 10498 w 672908"/>
                <a:gd name="connsiteY3-354" fmla="*/ 1062834 h 1469234"/>
                <a:gd name="connsiteX4-355" fmla="*/ 242273 w 672908"/>
                <a:gd name="connsiteY4-356" fmla="*/ 1358109 h 1469234"/>
                <a:gd name="connsiteX5-357" fmla="*/ 337523 w 672908"/>
                <a:gd name="connsiteY5-358" fmla="*/ 1469234 h 1469234"/>
                <a:gd name="connsiteX6-359" fmla="*/ 461348 w 672908"/>
                <a:gd name="connsiteY6-360" fmla="*/ 1307309 h 1469234"/>
                <a:gd name="connsiteX7-361" fmla="*/ 632798 w 672908"/>
                <a:gd name="connsiteY7-362" fmla="*/ 1062834 h 1469234"/>
                <a:gd name="connsiteX8-363" fmla="*/ 651848 w 672908"/>
                <a:gd name="connsiteY8-364" fmla="*/ 799309 h 1469234"/>
                <a:gd name="connsiteX9-365" fmla="*/ 378004 w 672908"/>
                <a:gd name="connsiteY9-366" fmla="*/ 223841 h 1469234"/>
                <a:gd name="connsiteX10-367" fmla="*/ 321648 w 672908"/>
                <a:gd name="connsiteY10-368" fmla="*/ 2 h 1469234"/>
                <a:gd name="connsiteX0-369" fmla="*/ 328109 w 679369"/>
                <a:gd name="connsiteY0-370" fmla="*/ 2 h 1469234"/>
                <a:gd name="connsiteX1-371" fmla="*/ 264609 w 679369"/>
                <a:gd name="connsiteY1-372" fmla="*/ 221459 h 1469234"/>
                <a:gd name="connsiteX2-373" fmla="*/ 20134 w 679369"/>
                <a:gd name="connsiteY2-374" fmla="*/ 835027 h 1469234"/>
                <a:gd name="connsiteX3-375" fmla="*/ 31246 w 679369"/>
                <a:gd name="connsiteY3-376" fmla="*/ 1091409 h 1469234"/>
                <a:gd name="connsiteX4-377" fmla="*/ 248734 w 679369"/>
                <a:gd name="connsiteY4-378" fmla="*/ 1358109 h 1469234"/>
                <a:gd name="connsiteX5-379" fmla="*/ 343984 w 679369"/>
                <a:gd name="connsiteY5-380" fmla="*/ 1469234 h 1469234"/>
                <a:gd name="connsiteX6-381" fmla="*/ 467809 w 679369"/>
                <a:gd name="connsiteY6-382" fmla="*/ 1307309 h 1469234"/>
                <a:gd name="connsiteX7-383" fmla="*/ 639259 w 679369"/>
                <a:gd name="connsiteY7-384" fmla="*/ 1062834 h 1469234"/>
                <a:gd name="connsiteX8-385" fmla="*/ 658309 w 679369"/>
                <a:gd name="connsiteY8-386" fmla="*/ 799309 h 1469234"/>
                <a:gd name="connsiteX9-387" fmla="*/ 384465 w 679369"/>
                <a:gd name="connsiteY9-388" fmla="*/ 223841 h 1469234"/>
                <a:gd name="connsiteX10-389" fmla="*/ 328109 w 679369"/>
                <a:gd name="connsiteY10-390" fmla="*/ 2 h 1469234"/>
                <a:gd name="connsiteX0-391" fmla="*/ 328746 w 680006"/>
                <a:gd name="connsiteY0-392" fmla="*/ 2 h 1469234"/>
                <a:gd name="connsiteX1-393" fmla="*/ 265246 w 680006"/>
                <a:gd name="connsiteY1-394" fmla="*/ 221459 h 1469234"/>
                <a:gd name="connsiteX2-395" fmla="*/ 20771 w 680006"/>
                <a:gd name="connsiteY2-396" fmla="*/ 835027 h 1469234"/>
                <a:gd name="connsiteX3-397" fmla="*/ 31883 w 680006"/>
                <a:gd name="connsiteY3-398" fmla="*/ 1091409 h 1469234"/>
                <a:gd name="connsiteX4-399" fmla="*/ 249371 w 680006"/>
                <a:gd name="connsiteY4-400" fmla="*/ 1358109 h 1469234"/>
                <a:gd name="connsiteX5-401" fmla="*/ 344621 w 680006"/>
                <a:gd name="connsiteY5-402" fmla="*/ 1469234 h 1469234"/>
                <a:gd name="connsiteX6-403" fmla="*/ 468446 w 680006"/>
                <a:gd name="connsiteY6-404" fmla="*/ 1307309 h 1469234"/>
                <a:gd name="connsiteX7-405" fmla="*/ 639896 w 680006"/>
                <a:gd name="connsiteY7-406" fmla="*/ 1062834 h 1469234"/>
                <a:gd name="connsiteX8-407" fmla="*/ 658946 w 680006"/>
                <a:gd name="connsiteY8-408" fmla="*/ 799309 h 1469234"/>
                <a:gd name="connsiteX9-409" fmla="*/ 385102 w 680006"/>
                <a:gd name="connsiteY9-410" fmla="*/ 223841 h 1469234"/>
                <a:gd name="connsiteX10-411" fmla="*/ 328746 w 680006"/>
                <a:gd name="connsiteY10-412" fmla="*/ 2 h 1469234"/>
                <a:gd name="connsiteX0-413" fmla="*/ 328746 w 680006"/>
                <a:gd name="connsiteY0-414" fmla="*/ 2 h 1469234"/>
                <a:gd name="connsiteX1-415" fmla="*/ 265246 w 680006"/>
                <a:gd name="connsiteY1-416" fmla="*/ 221459 h 1469234"/>
                <a:gd name="connsiteX2-417" fmla="*/ 20771 w 680006"/>
                <a:gd name="connsiteY2-418" fmla="*/ 835027 h 1469234"/>
                <a:gd name="connsiteX3-419" fmla="*/ 31883 w 680006"/>
                <a:gd name="connsiteY3-420" fmla="*/ 1091409 h 1469234"/>
                <a:gd name="connsiteX4-421" fmla="*/ 249371 w 680006"/>
                <a:gd name="connsiteY4-422" fmla="*/ 1358109 h 1469234"/>
                <a:gd name="connsiteX5-423" fmla="*/ 344621 w 680006"/>
                <a:gd name="connsiteY5-424" fmla="*/ 1469234 h 1469234"/>
                <a:gd name="connsiteX6-425" fmla="*/ 468446 w 680006"/>
                <a:gd name="connsiteY6-426" fmla="*/ 1307309 h 1469234"/>
                <a:gd name="connsiteX7-427" fmla="*/ 639896 w 680006"/>
                <a:gd name="connsiteY7-428" fmla="*/ 1062834 h 1469234"/>
                <a:gd name="connsiteX8-429" fmla="*/ 658946 w 680006"/>
                <a:gd name="connsiteY8-430" fmla="*/ 799309 h 1469234"/>
                <a:gd name="connsiteX9-431" fmla="*/ 385102 w 680006"/>
                <a:gd name="connsiteY9-432" fmla="*/ 223841 h 1469234"/>
                <a:gd name="connsiteX10-433" fmla="*/ 328746 w 680006"/>
                <a:gd name="connsiteY10-434" fmla="*/ 2 h 1469234"/>
                <a:gd name="connsiteX0-435" fmla="*/ 328746 w 678348"/>
                <a:gd name="connsiteY0-436" fmla="*/ 2 h 1469234"/>
                <a:gd name="connsiteX1-437" fmla="*/ 265246 w 678348"/>
                <a:gd name="connsiteY1-438" fmla="*/ 221459 h 1469234"/>
                <a:gd name="connsiteX2-439" fmla="*/ 20771 w 678348"/>
                <a:gd name="connsiteY2-440" fmla="*/ 835027 h 1469234"/>
                <a:gd name="connsiteX3-441" fmla="*/ 31883 w 678348"/>
                <a:gd name="connsiteY3-442" fmla="*/ 1091409 h 1469234"/>
                <a:gd name="connsiteX4-443" fmla="*/ 249371 w 678348"/>
                <a:gd name="connsiteY4-444" fmla="*/ 1358109 h 1469234"/>
                <a:gd name="connsiteX5-445" fmla="*/ 344621 w 678348"/>
                <a:gd name="connsiteY5-446" fmla="*/ 1469234 h 1469234"/>
                <a:gd name="connsiteX6-447" fmla="*/ 468446 w 678348"/>
                <a:gd name="connsiteY6-448" fmla="*/ 1307309 h 1469234"/>
                <a:gd name="connsiteX7-449" fmla="*/ 635134 w 678348"/>
                <a:gd name="connsiteY7-450" fmla="*/ 1098553 h 1469234"/>
                <a:gd name="connsiteX8-451" fmla="*/ 658946 w 678348"/>
                <a:gd name="connsiteY8-452" fmla="*/ 799309 h 1469234"/>
                <a:gd name="connsiteX9-453" fmla="*/ 385102 w 678348"/>
                <a:gd name="connsiteY9-454" fmla="*/ 223841 h 1469234"/>
                <a:gd name="connsiteX10-455" fmla="*/ 328746 w 678348"/>
                <a:gd name="connsiteY10-456" fmla="*/ 2 h 1469234"/>
                <a:gd name="connsiteX0-457" fmla="*/ 328746 w 683887"/>
                <a:gd name="connsiteY0-458" fmla="*/ 2 h 1469234"/>
                <a:gd name="connsiteX1-459" fmla="*/ 265246 w 683887"/>
                <a:gd name="connsiteY1-460" fmla="*/ 221459 h 1469234"/>
                <a:gd name="connsiteX2-461" fmla="*/ 20771 w 683887"/>
                <a:gd name="connsiteY2-462" fmla="*/ 835027 h 1469234"/>
                <a:gd name="connsiteX3-463" fmla="*/ 31883 w 683887"/>
                <a:gd name="connsiteY3-464" fmla="*/ 1091409 h 1469234"/>
                <a:gd name="connsiteX4-465" fmla="*/ 249371 w 683887"/>
                <a:gd name="connsiteY4-466" fmla="*/ 1358109 h 1469234"/>
                <a:gd name="connsiteX5-467" fmla="*/ 344621 w 683887"/>
                <a:gd name="connsiteY5-468" fmla="*/ 1469234 h 1469234"/>
                <a:gd name="connsiteX6-469" fmla="*/ 468446 w 683887"/>
                <a:gd name="connsiteY6-470" fmla="*/ 1307309 h 1469234"/>
                <a:gd name="connsiteX7-471" fmla="*/ 635134 w 683887"/>
                <a:gd name="connsiteY7-472" fmla="*/ 1098553 h 1469234"/>
                <a:gd name="connsiteX8-473" fmla="*/ 658946 w 683887"/>
                <a:gd name="connsiteY8-474" fmla="*/ 799309 h 1469234"/>
                <a:gd name="connsiteX9-475" fmla="*/ 385102 w 683887"/>
                <a:gd name="connsiteY9-476" fmla="*/ 223841 h 1469234"/>
                <a:gd name="connsiteX10-477" fmla="*/ 328746 w 683887"/>
                <a:gd name="connsiteY10-478" fmla="*/ 2 h 1469234"/>
                <a:gd name="connsiteX0-479" fmla="*/ 328746 w 676786"/>
                <a:gd name="connsiteY0-480" fmla="*/ 2 h 1469234"/>
                <a:gd name="connsiteX1-481" fmla="*/ 265246 w 676786"/>
                <a:gd name="connsiteY1-482" fmla="*/ 221459 h 1469234"/>
                <a:gd name="connsiteX2-483" fmla="*/ 20771 w 676786"/>
                <a:gd name="connsiteY2-484" fmla="*/ 835027 h 1469234"/>
                <a:gd name="connsiteX3-485" fmla="*/ 31883 w 676786"/>
                <a:gd name="connsiteY3-486" fmla="*/ 1091409 h 1469234"/>
                <a:gd name="connsiteX4-487" fmla="*/ 249371 w 676786"/>
                <a:gd name="connsiteY4-488" fmla="*/ 1358109 h 1469234"/>
                <a:gd name="connsiteX5-489" fmla="*/ 344621 w 676786"/>
                <a:gd name="connsiteY5-490" fmla="*/ 1469234 h 1469234"/>
                <a:gd name="connsiteX6-491" fmla="*/ 468446 w 676786"/>
                <a:gd name="connsiteY6-492" fmla="*/ 1307309 h 1469234"/>
                <a:gd name="connsiteX7-493" fmla="*/ 616084 w 676786"/>
                <a:gd name="connsiteY7-494" fmla="*/ 1115222 h 1469234"/>
                <a:gd name="connsiteX8-495" fmla="*/ 658946 w 676786"/>
                <a:gd name="connsiteY8-496" fmla="*/ 799309 h 1469234"/>
                <a:gd name="connsiteX9-497" fmla="*/ 385102 w 676786"/>
                <a:gd name="connsiteY9-498" fmla="*/ 223841 h 1469234"/>
                <a:gd name="connsiteX10-499" fmla="*/ 328746 w 676786"/>
                <a:gd name="connsiteY10-500" fmla="*/ 2 h 1469234"/>
                <a:gd name="connsiteX0-501" fmla="*/ 328746 w 674435"/>
                <a:gd name="connsiteY0-502" fmla="*/ 2 h 1469234"/>
                <a:gd name="connsiteX1-503" fmla="*/ 265246 w 674435"/>
                <a:gd name="connsiteY1-504" fmla="*/ 221459 h 1469234"/>
                <a:gd name="connsiteX2-505" fmla="*/ 20771 w 674435"/>
                <a:gd name="connsiteY2-506" fmla="*/ 835027 h 1469234"/>
                <a:gd name="connsiteX3-507" fmla="*/ 31883 w 674435"/>
                <a:gd name="connsiteY3-508" fmla="*/ 1091409 h 1469234"/>
                <a:gd name="connsiteX4-509" fmla="*/ 249371 w 674435"/>
                <a:gd name="connsiteY4-510" fmla="*/ 1358109 h 1469234"/>
                <a:gd name="connsiteX5-511" fmla="*/ 344621 w 674435"/>
                <a:gd name="connsiteY5-512" fmla="*/ 1469234 h 1469234"/>
                <a:gd name="connsiteX6-513" fmla="*/ 413677 w 674435"/>
                <a:gd name="connsiteY6-514" fmla="*/ 1359696 h 1469234"/>
                <a:gd name="connsiteX7-515" fmla="*/ 616084 w 674435"/>
                <a:gd name="connsiteY7-516" fmla="*/ 1115222 h 1469234"/>
                <a:gd name="connsiteX8-517" fmla="*/ 658946 w 674435"/>
                <a:gd name="connsiteY8-518" fmla="*/ 799309 h 1469234"/>
                <a:gd name="connsiteX9-519" fmla="*/ 385102 w 674435"/>
                <a:gd name="connsiteY9-520" fmla="*/ 223841 h 1469234"/>
                <a:gd name="connsiteX10-521" fmla="*/ 328746 w 674435"/>
                <a:gd name="connsiteY10-522" fmla="*/ 2 h 1469234"/>
                <a:gd name="connsiteX0-523" fmla="*/ 328746 w 674435"/>
                <a:gd name="connsiteY0-524" fmla="*/ 2 h 1469235"/>
                <a:gd name="connsiteX1-525" fmla="*/ 265246 w 674435"/>
                <a:gd name="connsiteY1-526" fmla="*/ 221459 h 1469235"/>
                <a:gd name="connsiteX2-527" fmla="*/ 20771 w 674435"/>
                <a:gd name="connsiteY2-528" fmla="*/ 835027 h 1469235"/>
                <a:gd name="connsiteX3-529" fmla="*/ 31883 w 674435"/>
                <a:gd name="connsiteY3-530" fmla="*/ 1091409 h 1469235"/>
                <a:gd name="connsiteX4-531" fmla="*/ 249371 w 674435"/>
                <a:gd name="connsiteY4-532" fmla="*/ 1358109 h 1469235"/>
                <a:gd name="connsiteX5-533" fmla="*/ 344621 w 674435"/>
                <a:gd name="connsiteY5-534" fmla="*/ 1469234 h 1469235"/>
                <a:gd name="connsiteX6-535" fmla="*/ 413677 w 674435"/>
                <a:gd name="connsiteY6-536" fmla="*/ 1359696 h 1469235"/>
                <a:gd name="connsiteX7-537" fmla="*/ 616084 w 674435"/>
                <a:gd name="connsiteY7-538" fmla="*/ 1115222 h 1469235"/>
                <a:gd name="connsiteX8-539" fmla="*/ 658946 w 674435"/>
                <a:gd name="connsiteY8-540" fmla="*/ 799309 h 1469235"/>
                <a:gd name="connsiteX9-541" fmla="*/ 385102 w 674435"/>
                <a:gd name="connsiteY9-542" fmla="*/ 223841 h 1469235"/>
                <a:gd name="connsiteX10-543" fmla="*/ 328746 w 674435"/>
                <a:gd name="connsiteY10-544" fmla="*/ 2 h 1469235"/>
                <a:gd name="connsiteX0-545" fmla="*/ 328746 w 674435"/>
                <a:gd name="connsiteY0-546" fmla="*/ 2 h 1469234"/>
                <a:gd name="connsiteX1-547" fmla="*/ 265246 w 674435"/>
                <a:gd name="connsiteY1-548" fmla="*/ 221459 h 1469234"/>
                <a:gd name="connsiteX2-549" fmla="*/ 20771 w 674435"/>
                <a:gd name="connsiteY2-550" fmla="*/ 835027 h 1469234"/>
                <a:gd name="connsiteX3-551" fmla="*/ 31883 w 674435"/>
                <a:gd name="connsiteY3-552" fmla="*/ 1091409 h 1469234"/>
                <a:gd name="connsiteX4-553" fmla="*/ 249371 w 674435"/>
                <a:gd name="connsiteY4-554" fmla="*/ 1358109 h 1469234"/>
                <a:gd name="connsiteX5-555" fmla="*/ 344621 w 674435"/>
                <a:gd name="connsiteY5-556" fmla="*/ 1469234 h 1469234"/>
                <a:gd name="connsiteX6-557" fmla="*/ 413677 w 674435"/>
                <a:gd name="connsiteY6-558" fmla="*/ 1359696 h 1469234"/>
                <a:gd name="connsiteX7-559" fmla="*/ 616084 w 674435"/>
                <a:gd name="connsiteY7-560" fmla="*/ 1115222 h 1469234"/>
                <a:gd name="connsiteX8-561" fmla="*/ 658946 w 674435"/>
                <a:gd name="connsiteY8-562" fmla="*/ 799309 h 1469234"/>
                <a:gd name="connsiteX9-563" fmla="*/ 385102 w 674435"/>
                <a:gd name="connsiteY9-564" fmla="*/ 223841 h 1469234"/>
                <a:gd name="connsiteX10-565" fmla="*/ 328746 w 674435"/>
                <a:gd name="connsiteY10-566" fmla="*/ 2 h 1469234"/>
                <a:gd name="connsiteX0-567" fmla="*/ 328746 w 674435"/>
                <a:gd name="connsiteY0-568" fmla="*/ 2 h 1469234"/>
                <a:gd name="connsiteX1-569" fmla="*/ 265246 w 674435"/>
                <a:gd name="connsiteY1-570" fmla="*/ 221459 h 1469234"/>
                <a:gd name="connsiteX2-571" fmla="*/ 20771 w 674435"/>
                <a:gd name="connsiteY2-572" fmla="*/ 835027 h 1469234"/>
                <a:gd name="connsiteX3-573" fmla="*/ 31883 w 674435"/>
                <a:gd name="connsiteY3-574" fmla="*/ 1091409 h 1469234"/>
                <a:gd name="connsiteX4-575" fmla="*/ 249371 w 674435"/>
                <a:gd name="connsiteY4-576" fmla="*/ 1358109 h 1469234"/>
                <a:gd name="connsiteX5-577" fmla="*/ 344621 w 674435"/>
                <a:gd name="connsiteY5-578" fmla="*/ 1469234 h 1469234"/>
                <a:gd name="connsiteX6-579" fmla="*/ 413677 w 674435"/>
                <a:gd name="connsiteY6-580" fmla="*/ 1359696 h 1469234"/>
                <a:gd name="connsiteX7-581" fmla="*/ 616084 w 674435"/>
                <a:gd name="connsiteY7-582" fmla="*/ 1115222 h 1469234"/>
                <a:gd name="connsiteX8-583" fmla="*/ 658946 w 674435"/>
                <a:gd name="connsiteY8-584" fmla="*/ 799309 h 1469234"/>
                <a:gd name="connsiteX9-585" fmla="*/ 385102 w 674435"/>
                <a:gd name="connsiteY9-586" fmla="*/ 223841 h 1469234"/>
                <a:gd name="connsiteX10-587" fmla="*/ 328746 w 674435"/>
                <a:gd name="connsiteY10-588" fmla="*/ 2 h 1469234"/>
                <a:gd name="connsiteX0-589" fmla="*/ 333197 w 678886"/>
                <a:gd name="connsiteY0-590" fmla="*/ 2 h 1469234"/>
                <a:gd name="connsiteX1-591" fmla="*/ 269697 w 678886"/>
                <a:gd name="connsiteY1-592" fmla="*/ 221459 h 1469234"/>
                <a:gd name="connsiteX2-593" fmla="*/ 25222 w 678886"/>
                <a:gd name="connsiteY2-594" fmla="*/ 835027 h 1469234"/>
                <a:gd name="connsiteX3-595" fmla="*/ 36334 w 678886"/>
                <a:gd name="connsiteY3-596" fmla="*/ 1091409 h 1469234"/>
                <a:gd name="connsiteX4-597" fmla="*/ 277635 w 678886"/>
                <a:gd name="connsiteY4-598" fmla="*/ 1346203 h 1469234"/>
                <a:gd name="connsiteX5-599" fmla="*/ 349072 w 678886"/>
                <a:gd name="connsiteY5-600" fmla="*/ 1469234 h 1469234"/>
                <a:gd name="connsiteX6-601" fmla="*/ 418128 w 678886"/>
                <a:gd name="connsiteY6-602" fmla="*/ 1359696 h 1469234"/>
                <a:gd name="connsiteX7-603" fmla="*/ 620535 w 678886"/>
                <a:gd name="connsiteY7-604" fmla="*/ 1115222 h 1469234"/>
                <a:gd name="connsiteX8-605" fmla="*/ 663397 w 678886"/>
                <a:gd name="connsiteY8-606" fmla="*/ 799309 h 1469234"/>
                <a:gd name="connsiteX9-607" fmla="*/ 389553 w 678886"/>
                <a:gd name="connsiteY9-608" fmla="*/ 223841 h 1469234"/>
                <a:gd name="connsiteX10-609" fmla="*/ 333197 w 678886"/>
                <a:gd name="connsiteY10-610" fmla="*/ 2 h 1469234"/>
                <a:gd name="connsiteX0-611" fmla="*/ 333458 w 679147"/>
                <a:gd name="connsiteY0-612" fmla="*/ 2 h 1469234"/>
                <a:gd name="connsiteX1-613" fmla="*/ 269958 w 679147"/>
                <a:gd name="connsiteY1-614" fmla="*/ 221459 h 1469234"/>
                <a:gd name="connsiteX2-615" fmla="*/ 25483 w 679147"/>
                <a:gd name="connsiteY2-616" fmla="*/ 835027 h 1469234"/>
                <a:gd name="connsiteX3-617" fmla="*/ 36595 w 679147"/>
                <a:gd name="connsiteY3-618" fmla="*/ 1091409 h 1469234"/>
                <a:gd name="connsiteX4-619" fmla="*/ 282658 w 679147"/>
                <a:gd name="connsiteY4-620" fmla="*/ 1367634 h 1469234"/>
                <a:gd name="connsiteX5-621" fmla="*/ 349333 w 679147"/>
                <a:gd name="connsiteY5-622" fmla="*/ 1469234 h 1469234"/>
                <a:gd name="connsiteX6-623" fmla="*/ 418389 w 679147"/>
                <a:gd name="connsiteY6-624" fmla="*/ 1359696 h 1469234"/>
                <a:gd name="connsiteX7-625" fmla="*/ 620796 w 679147"/>
                <a:gd name="connsiteY7-626" fmla="*/ 1115222 h 1469234"/>
                <a:gd name="connsiteX8-627" fmla="*/ 663658 w 679147"/>
                <a:gd name="connsiteY8-628" fmla="*/ 799309 h 1469234"/>
                <a:gd name="connsiteX9-629" fmla="*/ 389814 w 679147"/>
                <a:gd name="connsiteY9-630" fmla="*/ 223841 h 1469234"/>
                <a:gd name="connsiteX10-631" fmla="*/ 333458 w 679147"/>
                <a:gd name="connsiteY10-632" fmla="*/ 2 h 1469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425" y="2947670"/>
            <a:ext cx="7035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 panose="020B0604020202020204"/>
                <a:ea typeface="微软雅黑"/>
                <a:sym typeface="Arial" panose="020B0604020202020204"/>
              </a:rPr>
              <a:t>第一部分    TCP/IP模型</a:t>
            </a:r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8" name="直接连接符 67"/>
          <p:cNvCxnSpPr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9" name="直接连接符 168"/>
          <p:cNvCxnSpPr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2015500" y="5402855"/>
            <a:ext cx="7700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   TCP/IP</a:t>
            </a:r>
            <a:r>
              <a:rPr 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模型</a:t>
            </a:r>
            <a:r>
              <a:rPr lang="en-US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是一个四层</a:t>
            </a:r>
            <a:r>
              <a:rPr lang="zh-CN" altLang="en-US" sz="16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模型</a:t>
            </a:r>
            <a:r>
              <a:rPr lang="en-US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，自</a:t>
            </a:r>
            <a:r>
              <a:rPr lang="zh-CN" altLang="en-US" sz="16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下</a:t>
            </a:r>
            <a:r>
              <a:rPr lang="en-US" altLang="zh-CN" sz="16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而上分别是数据链路层、网络层、传输层和应用层。每一层完成不同的功能，且通过若干协议来实现，上层协议使用下层协议提供的服务。</a:t>
            </a:r>
            <a:endParaRPr lang="en-US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pic>
        <p:nvPicPr>
          <p:cNvPr id="9" name="图片 8" descr="协议簇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490" y="1315085"/>
            <a:ext cx="7907020" cy="38385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15"/>
          <p:cNvSpPr txBox="1"/>
          <p:nvPr/>
        </p:nvSpPr>
        <p:spPr>
          <a:xfrm>
            <a:off x="348819" y="1811242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spc="300" dirty="0">
                <a:latin typeface="Arial" panose="020B0604020202020204"/>
                <a:ea typeface="微软雅黑"/>
                <a:sym typeface="Arial" panose="020B0604020202020204"/>
              </a:rPr>
              <a:t>数据链路层</a:t>
            </a:r>
            <a:endParaRPr lang="en-GB" altLang="zh-CN" sz="20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48615" y="2523490"/>
            <a:ext cx="9181465" cy="289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GB" sz="36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功能：数据链路层在物理层和网络层的中间层，保证网络层的数据能可靠的透明的在物理层传输。</a:t>
            </a:r>
            <a:endParaRPr lang="zh-CN" altLang="en-GB" sz="3600">
              <a:solidFill>
                <a:srgbClr val="525252"/>
              </a:solidFill>
              <a:latin typeface="Arial" panose="020B0604020202020204"/>
              <a:ea typeface="宋体" charset="0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220260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任意多边形: 形状 52"/>
          <p:cNvSpPr/>
          <p:nvPr/>
        </p:nvSpPr>
        <p:spPr>
          <a:xfrm flipH="1">
            <a:off x="1889308" y="1991140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414" y="750157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pc="300" dirty="0">
                <a:latin typeface="Arial" panose="020B0604020202020204"/>
                <a:ea typeface="微软雅黑"/>
                <a:sym typeface="Arial" panose="020B0604020202020204"/>
              </a:rPr>
              <a:t>网络层</a:t>
            </a:r>
            <a:endParaRPr lang="zh-CN" altLang="en-US" sz="20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7175" y="1249045"/>
            <a:ext cx="11424285" cy="472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GB" sz="2400" b="1">
                <a:solidFill>
                  <a:srgbClr val="002060"/>
                </a:solidFill>
                <a:latin typeface="Arial" panose="020B0604020202020204"/>
                <a:ea typeface="宋体" charset="0"/>
                <a:sym typeface="Arial" panose="020B0604020202020204"/>
              </a:rPr>
              <a:t>功能：定义网络地址，区分网段，子网内MAC寻址，对于不同子网的数据包进行路由。</a:t>
            </a:r>
            <a:endParaRPr lang="zh-CN" altLang="en-GB" sz="2400">
              <a:solidFill>
                <a:srgbClr val="525252"/>
              </a:solidFill>
              <a:latin typeface="Arial" panose="020B0604020202020204"/>
              <a:ea typeface="宋体" charset="0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1）IP：IP协议</a:t>
            </a:r>
            <a:r>
              <a:rPr lang="zh-CN" altLang="en-GB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。</a:t>
            </a:r>
            <a:endParaRPr lang="en-GB" altLang="zh-CN" sz="24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2）ARP：地址解析协议。</a:t>
            </a:r>
            <a:r>
              <a:rPr lang="zh-CN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根据</a:t>
            </a:r>
            <a:r>
              <a:rPr lang="en-US" altLang="zh-CN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ip</a:t>
            </a:r>
            <a:r>
              <a:rPr lang="zh-CN" altLang="en-US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地址获取</a:t>
            </a:r>
            <a:r>
              <a:rPr lang="en-US" altLang="zh-CN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MAC</a:t>
            </a:r>
            <a:r>
              <a:rPr lang="zh-CN" altLang="en-US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地址的协议。</a:t>
            </a:r>
            <a:endParaRPr lang="en-GB" altLang="zh-CN" sz="24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en-GB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3</a:t>
            </a:r>
            <a:r>
              <a:rPr lang="en-GB" altLang="zh-CN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）RIP：路由信息协议。</a:t>
            </a:r>
            <a:r>
              <a:rPr lang="zh-CN" altLang="en-GB" sz="24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根据网络地址来进行路由选择，选择最佳传输路径。</a:t>
            </a:r>
            <a:endParaRPr lang="en-GB" altLang="zh-CN" sz="24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en-GB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4</a:t>
            </a:r>
            <a:r>
              <a:rPr lang="en-GB" altLang="zh-CN" sz="240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）ICMP：Internet控制报文协议。用于在IP主机、路由器之间传递控制消息。控制消息是指网络通不通、主机是否可达、路由是否可用等网络本身的消息。</a:t>
            </a:r>
            <a:endParaRPr lang="en-GB" altLang="zh-CN" sz="24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zh-CN" altLang="en-GB" sz="32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等</a:t>
            </a:r>
            <a:r>
              <a:rPr lang="en-US" altLang="zh-CN" sz="320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......</a:t>
            </a:r>
            <a:endParaRPr lang="en-GB" altLang="zh-CN" sz="1600" i="1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160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4" name="六边形 63"/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6000">
                <a:schemeClr val="tx1">
                  <a:alpha val="22000"/>
                </a:schemeClr>
              </a:gs>
              <a:gs pos="0">
                <a:schemeClr val="tx1">
                  <a:alpha val="4900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13962" y="828625"/>
            <a:ext cx="330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2000" b="1" spc="3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传输层</a:t>
            </a:r>
            <a:endParaRPr lang="en-GB" altLang="zh-CN" sz="2000" b="1" spc="3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0140" y="1408430"/>
            <a:ext cx="7355840" cy="496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GB" sz="2400" b="1">
                <a:solidFill>
                  <a:schemeClr val="tx1"/>
                </a:solidFill>
                <a:latin typeface="Arial" panose="020B0604020202020204"/>
                <a:ea typeface="宋体" charset="0"/>
                <a:sym typeface="Arial" panose="020B0604020202020204"/>
              </a:rPr>
              <a:t>功能：传输数据。</a:t>
            </a:r>
            <a:endParaRPr lang="en-GB" altLang="zh-CN" sz="240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1</a:t>
            </a:r>
            <a:r>
              <a:rPr lang="en-US" altLang="en-GB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) </a:t>
            </a: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TCP: </a:t>
            </a:r>
            <a:r>
              <a:rPr lang="zh-CN" altLang="en-GB" sz="2800">
                <a:solidFill>
                  <a:schemeClr val="bg1"/>
                </a:solidFill>
                <a:latin typeface="Arial" panose="020B0604020202020204"/>
                <a:ea typeface="宋体" charset="0"/>
                <a:sym typeface="Arial" panose="020B0604020202020204"/>
              </a:rPr>
              <a:t>传输控制协议，可靠的传送服务</a:t>
            </a: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。</a:t>
            </a:r>
            <a:endParaRPr lang="en-GB" altLang="zh-CN" sz="280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2) UDP: 用户数据报协议，一种无连接的传输层协议，提供面向事务的简单不可靠信息传送服务。</a:t>
            </a:r>
            <a:endParaRPr lang="en-GB" altLang="zh-CN" sz="280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en-GB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3</a:t>
            </a: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）SCTP： 面向连接的流传输协议，TCP协议的改进，继承了TCP拥塞控制并改进</a:t>
            </a:r>
            <a:r>
              <a:rPr lang="zh-CN" altLang="en-GB" sz="2800">
                <a:solidFill>
                  <a:schemeClr val="bg1"/>
                </a:solidFill>
                <a:latin typeface="Arial" panose="020B0604020202020204"/>
                <a:ea typeface="宋体" charset="0"/>
                <a:sym typeface="Arial" panose="020B0604020202020204"/>
              </a:rPr>
              <a:t>部分</a:t>
            </a:r>
            <a:r>
              <a:rPr lang="en-GB" altLang="zh-CN" sz="280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不足：</a:t>
            </a:r>
            <a:endParaRPr lang="en-GB" altLang="zh-CN" sz="240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240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261724" y="887239"/>
            <a:ext cx="282576" cy="282576"/>
            <a:chOff x="2275588" y="2021902"/>
            <a:chExt cx="2809460" cy="2809460"/>
          </a:xfrm>
        </p:grpSpPr>
        <p:sp>
          <p:nvSpPr>
            <p:cNvPr id="9" name="椭圆 8"/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cxnSp>
          <p:nvCxnSpPr>
            <p:cNvPr id="10" name="直接连接符 9"/>
            <p:cNvCxnSpPr>
              <a:stCxn id="9" idx="0"/>
              <a:endCxn id="9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>
              <a:stCxn id="9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  <a:ln>
            <a:noFill/>
          </a:ln>
        </p:spPr>
        <p:txBody>
          <a:bodyPr/>
          <a:lstStyle/>
          <a:p>
            <a:r>
              <a:rPr lang="en-GB" altLang="zh-CN" sz="1050" spc="3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8" t="1911" r="21578" b="2033"/>
          <a:stretch>
            <a:fillRect/>
          </a:stretch>
        </p:blipFill>
        <p:spPr>
          <a:xfrm>
            <a:off x="1665425" y="652509"/>
            <a:ext cx="5660570" cy="5660570"/>
          </a:xfrm>
          <a:custGeom>
            <a:avLst/>
            <a:gdLst>
              <a:gd name="connsiteX0" fmla="*/ 2830285 w 5660570"/>
              <a:gd name="connsiteY0" fmla="*/ 0 h 5660570"/>
              <a:gd name="connsiteX1" fmla="*/ 5660570 w 5660570"/>
              <a:gd name="connsiteY1" fmla="*/ 2830285 h 5660570"/>
              <a:gd name="connsiteX2" fmla="*/ 2830285 w 5660570"/>
              <a:gd name="connsiteY2" fmla="*/ 5660570 h 5660570"/>
              <a:gd name="connsiteX3" fmla="*/ 0 w 5660570"/>
              <a:gd name="connsiteY3" fmla="*/ 2830285 h 5660570"/>
              <a:gd name="connsiteX4" fmla="*/ 2830285 w 5660570"/>
              <a:gd name="connsiteY4" fmla="*/ 0 h 56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0" h="5660570">
                <a:moveTo>
                  <a:pt x="2830285" y="0"/>
                </a:moveTo>
                <a:cubicBezTo>
                  <a:pt x="4393408" y="0"/>
                  <a:pt x="5660570" y="1267162"/>
                  <a:pt x="5660570" y="2830285"/>
                </a:cubicBezTo>
                <a:cubicBezTo>
                  <a:pt x="5660570" y="4393408"/>
                  <a:pt x="4393408" y="5660570"/>
                  <a:pt x="2830285" y="5660570"/>
                </a:cubicBezTo>
                <a:cubicBezTo>
                  <a:pt x="1267162" y="5660570"/>
                  <a:pt x="0" y="4393408"/>
                  <a:pt x="0" y="2830285"/>
                </a:cubicBezTo>
                <a:cubicBezTo>
                  <a:pt x="0" y="1267162"/>
                  <a:pt x="1267162" y="0"/>
                  <a:pt x="2830285" y="0"/>
                </a:cubicBezTo>
                <a:close/>
              </a:path>
            </a:pathLst>
          </a:custGeom>
        </p:spPr>
      </p:pic>
      <p:sp useBgFill="1">
        <p:nvSpPr>
          <p:cNvPr id="7" name="任意多边形: 形状 6"/>
          <p:cNvSpPr/>
          <p:nvPr/>
        </p:nvSpPr>
        <p:spPr>
          <a:xfrm flipH="1">
            <a:off x="4496254" y="450981"/>
            <a:ext cx="3047998" cy="6064896"/>
          </a:xfrm>
          <a:custGeom>
            <a:avLst/>
            <a:gdLst>
              <a:gd name="connsiteX0" fmla="*/ 2830285 w 2844799"/>
              <a:gd name="connsiteY0" fmla="*/ 0 h 5660570"/>
              <a:gd name="connsiteX1" fmla="*/ 2844799 w 2844799"/>
              <a:gd name="connsiteY1" fmla="*/ 733 h 5660570"/>
              <a:gd name="connsiteX2" fmla="*/ 2844799 w 2844799"/>
              <a:gd name="connsiteY2" fmla="*/ 5659837 h 5660570"/>
              <a:gd name="connsiteX3" fmla="*/ 2830285 w 2844799"/>
              <a:gd name="connsiteY3" fmla="*/ 5660570 h 5660570"/>
              <a:gd name="connsiteX4" fmla="*/ 0 w 2844799"/>
              <a:gd name="connsiteY4" fmla="*/ 2830285 h 5660570"/>
              <a:gd name="connsiteX5" fmla="*/ 2830285 w 2844799"/>
              <a:gd name="connsiteY5" fmla="*/ 0 h 56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799" h="5660570">
                <a:moveTo>
                  <a:pt x="2830285" y="0"/>
                </a:moveTo>
                <a:lnTo>
                  <a:pt x="2844799" y="733"/>
                </a:lnTo>
                <a:lnTo>
                  <a:pt x="2844799" y="5659837"/>
                </a:lnTo>
                <a:lnTo>
                  <a:pt x="2830285" y="5660570"/>
                </a:lnTo>
                <a:cubicBezTo>
                  <a:pt x="1267162" y="5660570"/>
                  <a:pt x="0" y="4393408"/>
                  <a:pt x="0" y="2830285"/>
                </a:cubicBezTo>
                <a:cubicBezTo>
                  <a:pt x="0" y="1267162"/>
                  <a:pt x="1267162" y="0"/>
                  <a:pt x="28302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26120" y="1229253"/>
            <a:ext cx="3790888" cy="4398904"/>
          </a:xfrm>
          <a:custGeom>
            <a:avLst/>
            <a:gdLst/>
            <a:ahLst/>
            <a:cxnLst/>
            <a:rect l="l" t="t" r="r" b="b"/>
            <a:pathLst>
              <a:path w="3081808" h="3576095">
                <a:moveTo>
                  <a:pt x="1886455" y="2115319"/>
                </a:moveTo>
                <a:cubicBezTo>
                  <a:pt x="1904334" y="2113451"/>
                  <a:pt x="1926615" y="2121590"/>
                  <a:pt x="1953300" y="2139735"/>
                </a:cubicBezTo>
                <a:cubicBezTo>
                  <a:pt x="1988879" y="2163929"/>
                  <a:pt x="2006668" y="2191681"/>
                  <a:pt x="2006668" y="2222991"/>
                </a:cubicBezTo>
                <a:cubicBezTo>
                  <a:pt x="1978205" y="2245761"/>
                  <a:pt x="1951165" y="2262128"/>
                  <a:pt x="1925548" y="2272090"/>
                </a:cubicBezTo>
                <a:cubicBezTo>
                  <a:pt x="1899931" y="2282052"/>
                  <a:pt x="1875737" y="2299842"/>
                  <a:pt x="1852966" y="2325459"/>
                </a:cubicBezTo>
                <a:cubicBezTo>
                  <a:pt x="1827349" y="2333998"/>
                  <a:pt x="1812406" y="2346095"/>
                  <a:pt x="1808136" y="2361750"/>
                </a:cubicBezTo>
                <a:cubicBezTo>
                  <a:pt x="1803867" y="2377404"/>
                  <a:pt x="1815964" y="2393771"/>
                  <a:pt x="1844427" y="2410849"/>
                </a:cubicBezTo>
                <a:cubicBezTo>
                  <a:pt x="1892815" y="2430773"/>
                  <a:pt x="1939068" y="2448563"/>
                  <a:pt x="1983186" y="2464218"/>
                </a:cubicBezTo>
                <a:cubicBezTo>
                  <a:pt x="2027304" y="2479873"/>
                  <a:pt x="2080673" y="2507625"/>
                  <a:pt x="2143293" y="2547473"/>
                </a:cubicBezTo>
                <a:cubicBezTo>
                  <a:pt x="2180295" y="2561705"/>
                  <a:pt x="2195238" y="2578071"/>
                  <a:pt x="2188122" y="2596572"/>
                </a:cubicBezTo>
                <a:cubicBezTo>
                  <a:pt x="2181007" y="2615074"/>
                  <a:pt x="2160371" y="2641403"/>
                  <a:pt x="2126215" y="2675558"/>
                </a:cubicBezTo>
                <a:cubicBezTo>
                  <a:pt x="2094905" y="2695483"/>
                  <a:pt x="2063595" y="2713272"/>
                  <a:pt x="2032285" y="2728927"/>
                </a:cubicBezTo>
                <a:cubicBezTo>
                  <a:pt x="2000976" y="2744582"/>
                  <a:pt x="1966820" y="2763795"/>
                  <a:pt x="1929817" y="2786566"/>
                </a:cubicBezTo>
                <a:cubicBezTo>
                  <a:pt x="1861505" y="2809336"/>
                  <a:pt x="1820233" y="2834953"/>
                  <a:pt x="1806002" y="2863417"/>
                </a:cubicBezTo>
                <a:cubicBezTo>
                  <a:pt x="1791770" y="2891880"/>
                  <a:pt x="1784654" y="2940268"/>
                  <a:pt x="1784654" y="3008580"/>
                </a:cubicBezTo>
                <a:cubicBezTo>
                  <a:pt x="1796039" y="3028504"/>
                  <a:pt x="1810271" y="3041313"/>
                  <a:pt x="1827349" y="3047005"/>
                </a:cubicBezTo>
                <a:cubicBezTo>
                  <a:pt x="1844427" y="3052698"/>
                  <a:pt x="1864352" y="3054121"/>
                  <a:pt x="1887122" y="3051275"/>
                </a:cubicBezTo>
                <a:lnTo>
                  <a:pt x="1929817" y="3051275"/>
                </a:lnTo>
                <a:cubicBezTo>
                  <a:pt x="2043671" y="3028504"/>
                  <a:pt x="2169621" y="3027081"/>
                  <a:pt x="2307669" y="3047005"/>
                </a:cubicBezTo>
                <a:cubicBezTo>
                  <a:pt x="2445716" y="3066930"/>
                  <a:pt x="2564551" y="3139512"/>
                  <a:pt x="2664172" y="3264750"/>
                </a:cubicBezTo>
                <a:cubicBezTo>
                  <a:pt x="2695482" y="3298906"/>
                  <a:pt x="2705444" y="3330928"/>
                  <a:pt x="2694059" y="3360814"/>
                </a:cubicBezTo>
                <a:cubicBezTo>
                  <a:pt x="2682674" y="3390701"/>
                  <a:pt x="2652787" y="3407067"/>
                  <a:pt x="2604399" y="3409914"/>
                </a:cubicBezTo>
                <a:cubicBezTo>
                  <a:pt x="2416541" y="3381451"/>
                  <a:pt x="2237222" y="3370776"/>
                  <a:pt x="2066442" y="3377892"/>
                </a:cubicBezTo>
                <a:cubicBezTo>
                  <a:pt x="1895661" y="3385008"/>
                  <a:pt x="1713495" y="3404221"/>
                  <a:pt x="1519945" y="3435531"/>
                </a:cubicBezTo>
                <a:cubicBezTo>
                  <a:pt x="1417476" y="3446916"/>
                  <a:pt x="1324971" y="3460436"/>
                  <a:pt x="1242427" y="3476091"/>
                </a:cubicBezTo>
                <a:cubicBezTo>
                  <a:pt x="1159883" y="3491746"/>
                  <a:pt x="1064531" y="3518074"/>
                  <a:pt x="956370" y="3555077"/>
                </a:cubicBezTo>
                <a:cubicBezTo>
                  <a:pt x="902289" y="3577848"/>
                  <a:pt x="851055" y="3582117"/>
                  <a:pt x="802668" y="3567885"/>
                </a:cubicBezTo>
                <a:cubicBezTo>
                  <a:pt x="754280" y="3553654"/>
                  <a:pt x="703046" y="3532306"/>
                  <a:pt x="648965" y="3503843"/>
                </a:cubicBezTo>
                <a:cubicBezTo>
                  <a:pt x="614809" y="3483918"/>
                  <a:pt x="590615" y="3459725"/>
                  <a:pt x="576384" y="3431261"/>
                </a:cubicBezTo>
                <a:cubicBezTo>
                  <a:pt x="562152" y="3402798"/>
                  <a:pt x="566421" y="3375758"/>
                  <a:pt x="589192" y="3350141"/>
                </a:cubicBezTo>
                <a:cubicBezTo>
                  <a:pt x="606270" y="3321677"/>
                  <a:pt x="636868" y="3301753"/>
                  <a:pt x="680987" y="3290367"/>
                </a:cubicBezTo>
                <a:cubicBezTo>
                  <a:pt x="725105" y="3278982"/>
                  <a:pt x="759973" y="3273289"/>
                  <a:pt x="785590" y="3273289"/>
                </a:cubicBezTo>
                <a:cubicBezTo>
                  <a:pt x="873826" y="3278982"/>
                  <a:pt x="957793" y="3273289"/>
                  <a:pt x="1037490" y="3256211"/>
                </a:cubicBezTo>
                <a:cubicBezTo>
                  <a:pt x="1117188" y="3239133"/>
                  <a:pt x="1204001" y="3210670"/>
                  <a:pt x="1297930" y="3170821"/>
                </a:cubicBezTo>
                <a:cubicBezTo>
                  <a:pt x="1366242" y="3111048"/>
                  <a:pt x="1393994" y="3055545"/>
                  <a:pt x="1381186" y="3004310"/>
                </a:cubicBezTo>
                <a:cubicBezTo>
                  <a:pt x="1368377" y="2953076"/>
                  <a:pt x="1317855" y="2928882"/>
                  <a:pt x="1229618" y="2931729"/>
                </a:cubicBezTo>
                <a:cubicBezTo>
                  <a:pt x="1192616" y="2923190"/>
                  <a:pt x="1162018" y="2916074"/>
                  <a:pt x="1137824" y="2910381"/>
                </a:cubicBezTo>
                <a:cubicBezTo>
                  <a:pt x="1113630" y="2904689"/>
                  <a:pt x="1081609" y="2889034"/>
                  <a:pt x="1041760" y="2863417"/>
                </a:cubicBezTo>
                <a:cubicBezTo>
                  <a:pt x="1010450" y="2840646"/>
                  <a:pt x="994795" y="2820722"/>
                  <a:pt x="994795" y="2803644"/>
                </a:cubicBezTo>
                <a:cubicBezTo>
                  <a:pt x="994795" y="2786566"/>
                  <a:pt x="1010450" y="2766641"/>
                  <a:pt x="1041760" y="2743870"/>
                </a:cubicBezTo>
                <a:cubicBezTo>
                  <a:pt x="1104379" y="2712561"/>
                  <a:pt x="1162729" y="2684809"/>
                  <a:pt x="1216810" y="2660615"/>
                </a:cubicBezTo>
                <a:cubicBezTo>
                  <a:pt x="1270890" y="2636421"/>
                  <a:pt x="1329240" y="2610093"/>
                  <a:pt x="1391859" y="2581629"/>
                </a:cubicBezTo>
                <a:cubicBezTo>
                  <a:pt x="1406091" y="2541781"/>
                  <a:pt x="1412495" y="2504066"/>
                  <a:pt x="1411072" y="2468487"/>
                </a:cubicBezTo>
                <a:cubicBezTo>
                  <a:pt x="1409649" y="2432908"/>
                  <a:pt x="1414630" y="2396617"/>
                  <a:pt x="1426016" y="2359615"/>
                </a:cubicBezTo>
                <a:cubicBezTo>
                  <a:pt x="1431708" y="2325459"/>
                  <a:pt x="1425304" y="2303400"/>
                  <a:pt x="1406803" y="2293437"/>
                </a:cubicBezTo>
                <a:cubicBezTo>
                  <a:pt x="1388302" y="2283475"/>
                  <a:pt x="1366242" y="2277071"/>
                  <a:pt x="1340625" y="2274225"/>
                </a:cubicBezTo>
                <a:cubicBezTo>
                  <a:pt x="1209694" y="2265686"/>
                  <a:pt x="1085878" y="2278494"/>
                  <a:pt x="969178" y="2312650"/>
                </a:cubicBezTo>
                <a:cubicBezTo>
                  <a:pt x="852478" y="2346806"/>
                  <a:pt x="725816" y="2402310"/>
                  <a:pt x="589192" y="2479161"/>
                </a:cubicBezTo>
                <a:cubicBezTo>
                  <a:pt x="540804" y="2524702"/>
                  <a:pt x="494551" y="2567397"/>
                  <a:pt x="450433" y="2607246"/>
                </a:cubicBezTo>
                <a:cubicBezTo>
                  <a:pt x="406315" y="2647095"/>
                  <a:pt x="358639" y="2684097"/>
                  <a:pt x="307405" y="2718253"/>
                </a:cubicBezTo>
                <a:cubicBezTo>
                  <a:pt x="247632" y="2763795"/>
                  <a:pt x="187147" y="2785142"/>
                  <a:pt x="125951" y="2782296"/>
                </a:cubicBezTo>
                <a:cubicBezTo>
                  <a:pt x="64754" y="2779450"/>
                  <a:pt x="22771" y="2743870"/>
                  <a:pt x="0" y="2675558"/>
                </a:cubicBezTo>
                <a:cubicBezTo>
                  <a:pt x="8539" y="2601554"/>
                  <a:pt x="42695" y="2535376"/>
                  <a:pt x="102468" y="2477026"/>
                </a:cubicBezTo>
                <a:cubicBezTo>
                  <a:pt x="162241" y="2418676"/>
                  <a:pt x="227707" y="2379539"/>
                  <a:pt x="298866" y="2359615"/>
                </a:cubicBezTo>
                <a:cubicBezTo>
                  <a:pt x="321636" y="2351076"/>
                  <a:pt x="340138" y="2349653"/>
                  <a:pt x="354369" y="2355345"/>
                </a:cubicBezTo>
                <a:cubicBezTo>
                  <a:pt x="368601" y="2361038"/>
                  <a:pt x="378563" y="2376693"/>
                  <a:pt x="384256" y="2402310"/>
                </a:cubicBezTo>
                <a:cubicBezTo>
                  <a:pt x="381409" y="2427927"/>
                  <a:pt x="384967" y="2443582"/>
                  <a:pt x="394930" y="2449274"/>
                </a:cubicBezTo>
                <a:cubicBezTo>
                  <a:pt x="404892" y="2454967"/>
                  <a:pt x="418412" y="2453544"/>
                  <a:pt x="435490" y="2445005"/>
                </a:cubicBezTo>
                <a:cubicBezTo>
                  <a:pt x="614809" y="2356768"/>
                  <a:pt x="780608" y="2290591"/>
                  <a:pt x="932888" y="2246473"/>
                </a:cubicBezTo>
                <a:cubicBezTo>
                  <a:pt x="1085167" y="2202355"/>
                  <a:pt x="1255235" y="2185988"/>
                  <a:pt x="1443094" y="2197374"/>
                </a:cubicBezTo>
                <a:cubicBezTo>
                  <a:pt x="1511406" y="2203066"/>
                  <a:pt x="1571179" y="2202355"/>
                  <a:pt x="1622413" y="2195239"/>
                </a:cubicBezTo>
                <a:cubicBezTo>
                  <a:pt x="1673647" y="2188123"/>
                  <a:pt x="1736266" y="2168910"/>
                  <a:pt x="1810271" y="2137600"/>
                </a:cubicBezTo>
                <a:lnTo>
                  <a:pt x="1870044" y="2120522"/>
                </a:lnTo>
                <a:cubicBezTo>
                  <a:pt x="1875025" y="2117676"/>
                  <a:pt x="1880496" y="2115942"/>
                  <a:pt x="1886455" y="2115319"/>
                </a:cubicBezTo>
                <a:close/>
                <a:moveTo>
                  <a:pt x="2732518" y="1846707"/>
                </a:moveTo>
                <a:cubicBezTo>
                  <a:pt x="2761137" y="1847975"/>
                  <a:pt x="2787454" y="1853145"/>
                  <a:pt x="2811470" y="1862217"/>
                </a:cubicBezTo>
                <a:cubicBezTo>
                  <a:pt x="2875513" y="1886411"/>
                  <a:pt x="2957345" y="1946896"/>
                  <a:pt x="3056967" y="2043671"/>
                </a:cubicBezTo>
                <a:cubicBezTo>
                  <a:pt x="3079738" y="2072135"/>
                  <a:pt x="3086854" y="2094194"/>
                  <a:pt x="3078315" y="2109849"/>
                </a:cubicBezTo>
                <a:cubicBezTo>
                  <a:pt x="3069776" y="2125504"/>
                  <a:pt x="3051274" y="2140447"/>
                  <a:pt x="3022811" y="2154678"/>
                </a:cubicBezTo>
                <a:cubicBezTo>
                  <a:pt x="2940267" y="2154678"/>
                  <a:pt x="2864128" y="2158236"/>
                  <a:pt x="2794392" y="2165352"/>
                </a:cubicBezTo>
                <a:cubicBezTo>
                  <a:pt x="2724657" y="2172468"/>
                  <a:pt x="2652787" y="2183142"/>
                  <a:pt x="2578782" y="2197374"/>
                </a:cubicBezTo>
                <a:cubicBezTo>
                  <a:pt x="2541780" y="2188835"/>
                  <a:pt x="2516875" y="2176026"/>
                  <a:pt x="2504066" y="2158948"/>
                </a:cubicBezTo>
                <a:cubicBezTo>
                  <a:pt x="2491257" y="2141870"/>
                  <a:pt x="2501931" y="2120522"/>
                  <a:pt x="2536087" y="2094905"/>
                </a:cubicBezTo>
                <a:lnTo>
                  <a:pt x="2647094" y="2009515"/>
                </a:lnTo>
                <a:cubicBezTo>
                  <a:pt x="2661326" y="1995284"/>
                  <a:pt x="2667730" y="1981052"/>
                  <a:pt x="2666307" y="1966820"/>
                </a:cubicBezTo>
                <a:cubicBezTo>
                  <a:pt x="2664884" y="1952589"/>
                  <a:pt x="2649941" y="1944049"/>
                  <a:pt x="2621477" y="1941203"/>
                </a:cubicBezTo>
                <a:cubicBezTo>
                  <a:pt x="2533241" y="1995284"/>
                  <a:pt x="2449274" y="2026593"/>
                  <a:pt x="2369577" y="2035132"/>
                </a:cubicBezTo>
                <a:cubicBezTo>
                  <a:pt x="2289879" y="2043671"/>
                  <a:pt x="2205912" y="2066442"/>
                  <a:pt x="2117676" y="2103444"/>
                </a:cubicBezTo>
                <a:cubicBezTo>
                  <a:pt x="2074981" y="2134754"/>
                  <a:pt x="2047229" y="2149697"/>
                  <a:pt x="2034420" y="2148274"/>
                </a:cubicBezTo>
                <a:cubicBezTo>
                  <a:pt x="2021612" y="2146851"/>
                  <a:pt x="2003822" y="2126215"/>
                  <a:pt x="1981051" y="2086366"/>
                </a:cubicBezTo>
                <a:cubicBezTo>
                  <a:pt x="2077827" y="2043671"/>
                  <a:pt x="2173179" y="2005246"/>
                  <a:pt x="2267108" y="1971090"/>
                </a:cubicBezTo>
                <a:cubicBezTo>
                  <a:pt x="2361038" y="1936934"/>
                  <a:pt x="2462082" y="1904201"/>
                  <a:pt x="2570243" y="1872891"/>
                </a:cubicBezTo>
                <a:cubicBezTo>
                  <a:pt x="2630728" y="1853322"/>
                  <a:pt x="2684819" y="1844595"/>
                  <a:pt x="2732518" y="1846707"/>
                </a:cubicBezTo>
                <a:close/>
                <a:moveTo>
                  <a:pt x="1861505" y="737202"/>
                </a:moveTo>
                <a:cubicBezTo>
                  <a:pt x="1821656" y="748588"/>
                  <a:pt x="1803155" y="772070"/>
                  <a:pt x="1806002" y="807649"/>
                </a:cubicBezTo>
                <a:cubicBezTo>
                  <a:pt x="1808848" y="843228"/>
                  <a:pt x="1833042" y="862441"/>
                  <a:pt x="1878583" y="865288"/>
                </a:cubicBezTo>
                <a:cubicBezTo>
                  <a:pt x="1929817" y="848210"/>
                  <a:pt x="1948319" y="826862"/>
                  <a:pt x="1934087" y="801245"/>
                </a:cubicBezTo>
                <a:cubicBezTo>
                  <a:pt x="1919855" y="775628"/>
                  <a:pt x="1895661" y="754280"/>
                  <a:pt x="1861505" y="737202"/>
                </a:cubicBezTo>
                <a:close/>
                <a:moveTo>
                  <a:pt x="2211605" y="96776"/>
                </a:moveTo>
                <a:lnTo>
                  <a:pt x="2185988" y="105315"/>
                </a:lnTo>
                <a:lnTo>
                  <a:pt x="1895661" y="190706"/>
                </a:lnTo>
                <a:cubicBezTo>
                  <a:pt x="1852966" y="213476"/>
                  <a:pt x="1836600" y="242651"/>
                  <a:pt x="1846562" y="278230"/>
                </a:cubicBezTo>
                <a:cubicBezTo>
                  <a:pt x="1856524" y="313810"/>
                  <a:pt x="1884276" y="321637"/>
                  <a:pt x="1929817" y="301713"/>
                </a:cubicBezTo>
                <a:cubicBezTo>
                  <a:pt x="1969666" y="284635"/>
                  <a:pt x="2013073" y="282500"/>
                  <a:pt x="2060037" y="295308"/>
                </a:cubicBezTo>
                <a:cubicBezTo>
                  <a:pt x="2107002" y="308117"/>
                  <a:pt x="2140446" y="341561"/>
                  <a:pt x="2160371" y="395642"/>
                </a:cubicBezTo>
                <a:cubicBezTo>
                  <a:pt x="2157524" y="438337"/>
                  <a:pt x="2134754" y="482455"/>
                  <a:pt x="2092059" y="527997"/>
                </a:cubicBezTo>
                <a:cubicBezTo>
                  <a:pt x="2049364" y="573538"/>
                  <a:pt x="2009515" y="611963"/>
                  <a:pt x="1972512" y="643273"/>
                </a:cubicBezTo>
                <a:cubicBezTo>
                  <a:pt x="1961127" y="643273"/>
                  <a:pt x="1949742" y="648966"/>
                  <a:pt x="1938356" y="660351"/>
                </a:cubicBezTo>
                <a:cubicBezTo>
                  <a:pt x="1926971" y="671737"/>
                  <a:pt x="1924125" y="685968"/>
                  <a:pt x="1929817" y="703046"/>
                </a:cubicBezTo>
                <a:lnTo>
                  <a:pt x="2023746" y="720124"/>
                </a:lnTo>
                <a:cubicBezTo>
                  <a:pt x="2066442" y="731510"/>
                  <a:pt x="2102021" y="735779"/>
                  <a:pt x="2130484" y="732933"/>
                </a:cubicBezTo>
                <a:cubicBezTo>
                  <a:pt x="2158948" y="730086"/>
                  <a:pt x="2183141" y="700200"/>
                  <a:pt x="2203066" y="643273"/>
                </a:cubicBezTo>
                <a:cubicBezTo>
                  <a:pt x="2222990" y="572115"/>
                  <a:pt x="2246472" y="468223"/>
                  <a:pt x="2273513" y="331599"/>
                </a:cubicBezTo>
                <a:cubicBezTo>
                  <a:pt x="2300553" y="194975"/>
                  <a:pt x="2279917" y="116701"/>
                  <a:pt x="2211605" y="96776"/>
                </a:cubicBezTo>
                <a:close/>
                <a:moveTo>
                  <a:pt x="2035087" y="179"/>
                </a:moveTo>
                <a:cubicBezTo>
                  <a:pt x="2046384" y="534"/>
                  <a:pt x="2057547" y="1424"/>
                  <a:pt x="2068576" y="2847"/>
                </a:cubicBezTo>
                <a:cubicBezTo>
                  <a:pt x="2112695" y="8540"/>
                  <a:pt x="2160371" y="14233"/>
                  <a:pt x="2211605" y="19925"/>
                </a:cubicBezTo>
                <a:cubicBezTo>
                  <a:pt x="2271378" y="31311"/>
                  <a:pt x="2331151" y="56928"/>
                  <a:pt x="2390924" y="96776"/>
                </a:cubicBezTo>
                <a:cubicBezTo>
                  <a:pt x="2450697" y="136625"/>
                  <a:pt x="2496239" y="190706"/>
                  <a:pt x="2527548" y="259018"/>
                </a:cubicBezTo>
                <a:cubicBezTo>
                  <a:pt x="2564551" y="333022"/>
                  <a:pt x="2578782" y="393507"/>
                  <a:pt x="2570243" y="440472"/>
                </a:cubicBezTo>
                <a:cubicBezTo>
                  <a:pt x="2561704" y="487436"/>
                  <a:pt x="2524702" y="549344"/>
                  <a:pt x="2459236" y="626195"/>
                </a:cubicBezTo>
                <a:cubicBezTo>
                  <a:pt x="2416541" y="722971"/>
                  <a:pt x="2380250" y="816188"/>
                  <a:pt x="2350364" y="905848"/>
                </a:cubicBezTo>
                <a:cubicBezTo>
                  <a:pt x="2320477" y="995508"/>
                  <a:pt x="2291302" y="1090148"/>
                  <a:pt x="2262839" y="1189770"/>
                </a:cubicBezTo>
                <a:cubicBezTo>
                  <a:pt x="2242914" y="1235311"/>
                  <a:pt x="2218721" y="1260929"/>
                  <a:pt x="2190257" y="1266621"/>
                </a:cubicBezTo>
                <a:cubicBezTo>
                  <a:pt x="2161794" y="1272314"/>
                  <a:pt x="2134754" y="1255236"/>
                  <a:pt x="2109137" y="1215387"/>
                </a:cubicBezTo>
                <a:lnTo>
                  <a:pt x="2049364" y="1121458"/>
                </a:lnTo>
                <a:cubicBezTo>
                  <a:pt x="1978205" y="1027529"/>
                  <a:pt x="1909181" y="1008316"/>
                  <a:pt x="1842292" y="1063820"/>
                </a:cubicBezTo>
                <a:cubicBezTo>
                  <a:pt x="1775403" y="1119323"/>
                  <a:pt x="1756190" y="1189770"/>
                  <a:pt x="1784654" y="1275160"/>
                </a:cubicBezTo>
                <a:cubicBezTo>
                  <a:pt x="1810271" y="1295084"/>
                  <a:pt x="1834465" y="1306470"/>
                  <a:pt x="1857236" y="1309316"/>
                </a:cubicBezTo>
                <a:cubicBezTo>
                  <a:pt x="1880006" y="1312162"/>
                  <a:pt x="1904200" y="1320702"/>
                  <a:pt x="1929817" y="1334933"/>
                </a:cubicBezTo>
                <a:cubicBezTo>
                  <a:pt x="1981051" y="1354858"/>
                  <a:pt x="2010938" y="1382609"/>
                  <a:pt x="2019477" y="1418189"/>
                </a:cubicBezTo>
                <a:cubicBezTo>
                  <a:pt x="2028016" y="1453768"/>
                  <a:pt x="2006668" y="1488635"/>
                  <a:pt x="1955434" y="1522792"/>
                </a:cubicBezTo>
                <a:cubicBezTo>
                  <a:pt x="1918432" y="1531330"/>
                  <a:pt x="1883564" y="1544851"/>
                  <a:pt x="1850831" y="1563352"/>
                </a:cubicBezTo>
                <a:cubicBezTo>
                  <a:pt x="1818099" y="1581853"/>
                  <a:pt x="1784654" y="1608182"/>
                  <a:pt x="1750498" y="1642338"/>
                </a:cubicBezTo>
                <a:cubicBezTo>
                  <a:pt x="1722034" y="1670801"/>
                  <a:pt x="1714207" y="1694995"/>
                  <a:pt x="1727016" y="1714920"/>
                </a:cubicBezTo>
                <a:cubicBezTo>
                  <a:pt x="1739824" y="1734844"/>
                  <a:pt x="1764729" y="1736267"/>
                  <a:pt x="1801732" y="1719189"/>
                </a:cubicBezTo>
                <a:cubicBezTo>
                  <a:pt x="1855813" y="1693572"/>
                  <a:pt x="1907758" y="1678628"/>
                  <a:pt x="1957569" y="1674359"/>
                </a:cubicBezTo>
                <a:cubicBezTo>
                  <a:pt x="2007380" y="1670089"/>
                  <a:pt x="2060749" y="1685033"/>
                  <a:pt x="2117676" y="1719189"/>
                </a:cubicBezTo>
                <a:cubicBezTo>
                  <a:pt x="2154678" y="1753345"/>
                  <a:pt x="2173891" y="1783943"/>
                  <a:pt x="2175314" y="1810983"/>
                </a:cubicBezTo>
                <a:cubicBezTo>
                  <a:pt x="2176737" y="1838023"/>
                  <a:pt x="2157524" y="1858659"/>
                  <a:pt x="2117676" y="1872891"/>
                </a:cubicBezTo>
                <a:lnTo>
                  <a:pt x="1861505" y="1932664"/>
                </a:lnTo>
                <a:cubicBezTo>
                  <a:pt x="1776115" y="1963974"/>
                  <a:pt x="1699976" y="1987456"/>
                  <a:pt x="1633087" y="2003111"/>
                </a:cubicBezTo>
                <a:cubicBezTo>
                  <a:pt x="1566198" y="2018766"/>
                  <a:pt x="1494328" y="2032286"/>
                  <a:pt x="1417476" y="2043671"/>
                </a:cubicBezTo>
                <a:cubicBezTo>
                  <a:pt x="1377628" y="2055057"/>
                  <a:pt x="1342760" y="2070000"/>
                  <a:pt x="1312874" y="2088501"/>
                </a:cubicBezTo>
                <a:cubicBezTo>
                  <a:pt x="1282987" y="2107002"/>
                  <a:pt x="1249543" y="2117676"/>
                  <a:pt x="1212540" y="2120522"/>
                </a:cubicBezTo>
                <a:cubicBezTo>
                  <a:pt x="1144228" y="2137600"/>
                  <a:pt x="1079474" y="2155390"/>
                  <a:pt x="1018278" y="2173891"/>
                </a:cubicBezTo>
                <a:cubicBezTo>
                  <a:pt x="957081" y="2192392"/>
                  <a:pt x="893750" y="2203066"/>
                  <a:pt x="828285" y="2205913"/>
                </a:cubicBezTo>
                <a:cubicBezTo>
                  <a:pt x="754280" y="2203066"/>
                  <a:pt x="713720" y="2171757"/>
                  <a:pt x="706604" y="2111983"/>
                </a:cubicBezTo>
                <a:cubicBezTo>
                  <a:pt x="699488" y="2052210"/>
                  <a:pt x="725816" y="2015208"/>
                  <a:pt x="785590" y="2000976"/>
                </a:cubicBezTo>
                <a:lnTo>
                  <a:pt x="811207" y="2009515"/>
                </a:lnTo>
                <a:cubicBezTo>
                  <a:pt x="879519" y="1978206"/>
                  <a:pt x="945696" y="1945473"/>
                  <a:pt x="1009739" y="1911317"/>
                </a:cubicBezTo>
                <a:cubicBezTo>
                  <a:pt x="1073781" y="1877161"/>
                  <a:pt x="1141382" y="1833042"/>
                  <a:pt x="1212540" y="1778962"/>
                </a:cubicBezTo>
                <a:cubicBezTo>
                  <a:pt x="1241004" y="1756191"/>
                  <a:pt x="1252389" y="1737690"/>
                  <a:pt x="1246696" y="1723458"/>
                </a:cubicBezTo>
                <a:cubicBezTo>
                  <a:pt x="1241004" y="1709227"/>
                  <a:pt x="1226772" y="1699264"/>
                  <a:pt x="1204001" y="1693572"/>
                </a:cubicBezTo>
                <a:lnTo>
                  <a:pt x="1033221" y="1650877"/>
                </a:lnTo>
                <a:cubicBezTo>
                  <a:pt x="1001911" y="1642338"/>
                  <a:pt x="984833" y="1630952"/>
                  <a:pt x="981987" y="1616721"/>
                </a:cubicBezTo>
                <a:cubicBezTo>
                  <a:pt x="979141" y="1602489"/>
                  <a:pt x="990526" y="1588257"/>
                  <a:pt x="1016143" y="1574026"/>
                </a:cubicBezTo>
                <a:cubicBezTo>
                  <a:pt x="1073070" y="1528484"/>
                  <a:pt x="1127150" y="1495040"/>
                  <a:pt x="1178384" y="1473692"/>
                </a:cubicBezTo>
                <a:cubicBezTo>
                  <a:pt x="1229618" y="1452345"/>
                  <a:pt x="1286545" y="1434555"/>
                  <a:pt x="1349164" y="1420323"/>
                </a:cubicBezTo>
                <a:cubicBezTo>
                  <a:pt x="1394706" y="1380475"/>
                  <a:pt x="1411784" y="1343472"/>
                  <a:pt x="1400398" y="1309316"/>
                </a:cubicBezTo>
                <a:cubicBezTo>
                  <a:pt x="1389013" y="1275160"/>
                  <a:pt x="1357703" y="1272314"/>
                  <a:pt x="1306469" y="1300777"/>
                </a:cubicBezTo>
                <a:lnTo>
                  <a:pt x="1118611" y="1369089"/>
                </a:lnTo>
                <a:cubicBezTo>
                  <a:pt x="1087301" y="1377628"/>
                  <a:pt x="1056703" y="1376917"/>
                  <a:pt x="1026817" y="1366954"/>
                </a:cubicBezTo>
                <a:cubicBezTo>
                  <a:pt x="996930" y="1356992"/>
                  <a:pt x="967755" y="1343472"/>
                  <a:pt x="939292" y="1326394"/>
                </a:cubicBezTo>
                <a:cubicBezTo>
                  <a:pt x="890904" y="1317855"/>
                  <a:pt x="848921" y="1307893"/>
                  <a:pt x="813341" y="1296508"/>
                </a:cubicBezTo>
                <a:cubicBezTo>
                  <a:pt x="777762" y="1285122"/>
                  <a:pt x="740048" y="1260929"/>
                  <a:pt x="700199" y="1223926"/>
                </a:cubicBezTo>
                <a:cubicBezTo>
                  <a:pt x="574961" y="1087302"/>
                  <a:pt x="492417" y="937869"/>
                  <a:pt x="452568" y="775628"/>
                </a:cubicBezTo>
                <a:cubicBezTo>
                  <a:pt x="412719" y="613387"/>
                  <a:pt x="458261" y="472493"/>
                  <a:pt x="589192" y="352947"/>
                </a:cubicBezTo>
                <a:cubicBezTo>
                  <a:pt x="609117" y="321637"/>
                  <a:pt x="631176" y="304559"/>
                  <a:pt x="655370" y="301713"/>
                </a:cubicBezTo>
                <a:cubicBezTo>
                  <a:pt x="679563" y="298866"/>
                  <a:pt x="703046" y="310252"/>
                  <a:pt x="725816" y="335869"/>
                </a:cubicBezTo>
                <a:lnTo>
                  <a:pt x="956370" y="557883"/>
                </a:lnTo>
                <a:cubicBezTo>
                  <a:pt x="987680" y="609117"/>
                  <a:pt x="1011162" y="661063"/>
                  <a:pt x="1026817" y="713720"/>
                </a:cubicBezTo>
                <a:cubicBezTo>
                  <a:pt x="1042472" y="766377"/>
                  <a:pt x="1053145" y="819746"/>
                  <a:pt x="1058838" y="873827"/>
                </a:cubicBezTo>
                <a:cubicBezTo>
                  <a:pt x="1064531" y="919368"/>
                  <a:pt x="1075916" y="967044"/>
                  <a:pt x="1092994" y="1016855"/>
                </a:cubicBezTo>
                <a:cubicBezTo>
                  <a:pt x="1110072" y="1066666"/>
                  <a:pt x="1104379" y="1115765"/>
                  <a:pt x="1075916" y="1164153"/>
                </a:cubicBezTo>
                <a:cubicBezTo>
                  <a:pt x="1070223" y="1169846"/>
                  <a:pt x="1071647" y="1176250"/>
                  <a:pt x="1080186" y="1183366"/>
                </a:cubicBezTo>
                <a:cubicBezTo>
                  <a:pt x="1088725" y="1190482"/>
                  <a:pt x="1095840" y="1195463"/>
                  <a:pt x="1101533" y="1198309"/>
                </a:cubicBezTo>
                <a:cubicBezTo>
                  <a:pt x="1147074" y="1192616"/>
                  <a:pt x="1199020" y="1179096"/>
                  <a:pt x="1257370" y="1157749"/>
                </a:cubicBezTo>
                <a:cubicBezTo>
                  <a:pt x="1315720" y="1136401"/>
                  <a:pt x="1366242" y="1107226"/>
                  <a:pt x="1408937" y="1070224"/>
                </a:cubicBezTo>
                <a:cubicBezTo>
                  <a:pt x="1417476" y="1021836"/>
                  <a:pt x="1422458" y="975583"/>
                  <a:pt x="1423881" y="931465"/>
                </a:cubicBezTo>
                <a:cubicBezTo>
                  <a:pt x="1425304" y="887347"/>
                  <a:pt x="1426016" y="839671"/>
                  <a:pt x="1426016" y="788437"/>
                </a:cubicBezTo>
                <a:cubicBezTo>
                  <a:pt x="1426016" y="768512"/>
                  <a:pt x="1422458" y="755703"/>
                  <a:pt x="1415342" y="750011"/>
                </a:cubicBezTo>
                <a:cubicBezTo>
                  <a:pt x="1408226" y="744318"/>
                  <a:pt x="1397552" y="748588"/>
                  <a:pt x="1383320" y="762819"/>
                </a:cubicBezTo>
                <a:cubicBezTo>
                  <a:pt x="1326394" y="853902"/>
                  <a:pt x="1265197" y="877385"/>
                  <a:pt x="1199732" y="833266"/>
                </a:cubicBezTo>
                <a:cubicBezTo>
                  <a:pt x="1134266" y="789148"/>
                  <a:pt x="1104379" y="728663"/>
                  <a:pt x="1110072" y="651812"/>
                </a:cubicBezTo>
                <a:cubicBezTo>
                  <a:pt x="1112918" y="631888"/>
                  <a:pt x="1121457" y="620502"/>
                  <a:pt x="1135689" y="617656"/>
                </a:cubicBezTo>
                <a:cubicBezTo>
                  <a:pt x="1149921" y="614810"/>
                  <a:pt x="1166999" y="617656"/>
                  <a:pt x="1186923" y="626195"/>
                </a:cubicBezTo>
                <a:cubicBezTo>
                  <a:pt x="1272313" y="643273"/>
                  <a:pt x="1339914" y="634734"/>
                  <a:pt x="1389725" y="600578"/>
                </a:cubicBezTo>
                <a:cubicBezTo>
                  <a:pt x="1439536" y="566422"/>
                  <a:pt x="1465864" y="500956"/>
                  <a:pt x="1468711" y="404181"/>
                </a:cubicBezTo>
                <a:cubicBezTo>
                  <a:pt x="1465864" y="384257"/>
                  <a:pt x="1458748" y="369313"/>
                  <a:pt x="1447363" y="359351"/>
                </a:cubicBezTo>
                <a:cubicBezTo>
                  <a:pt x="1435978" y="349389"/>
                  <a:pt x="1423169" y="350100"/>
                  <a:pt x="1408937" y="361486"/>
                </a:cubicBezTo>
                <a:cubicBezTo>
                  <a:pt x="1357703" y="364332"/>
                  <a:pt x="1315008" y="355793"/>
                  <a:pt x="1280852" y="335869"/>
                </a:cubicBezTo>
                <a:cubicBezTo>
                  <a:pt x="1246696" y="315944"/>
                  <a:pt x="1206848" y="307405"/>
                  <a:pt x="1161306" y="310252"/>
                </a:cubicBezTo>
                <a:cubicBezTo>
                  <a:pt x="1141382" y="304559"/>
                  <a:pt x="1128573" y="298155"/>
                  <a:pt x="1122881" y="291039"/>
                </a:cubicBezTo>
                <a:cubicBezTo>
                  <a:pt x="1117188" y="283923"/>
                  <a:pt x="1118611" y="273249"/>
                  <a:pt x="1127150" y="259018"/>
                </a:cubicBezTo>
                <a:cubicBezTo>
                  <a:pt x="1263774" y="173628"/>
                  <a:pt x="1396841" y="115989"/>
                  <a:pt x="1526349" y="86103"/>
                </a:cubicBezTo>
                <a:cubicBezTo>
                  <a:pt x="1655857" y="56216"/>
                  <a:pt x="1790347" y="31311"/>
                  <a:pt x="1929817" y="11386"/>
                </a:cubicBezTo>
                <a:cubicBezTo>
                  <a:pt x="1966108" y="2847"/>
                  <a:pt x="2001198" y="-889"/>
                  <a:pt x="2035087" y="179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34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659710" y="653144"/>
            <a:ext cx="2844799" cy="5660570"/>
          </a:xfrm>
          <a:custGeom>
            <a:avLst/>
            <a:gdLst>
              <a:gd name="connsiteX0" fmla="*/ 2830285 w 2844799"/>
              <a:gd name="connsiteY0" fmla="*/ 0 h 5660570"/>
              <a:gd name="connsiteX1" fmla="*/ 2844799 w 2844799"/>
              <a:gd name="connsiteY1" fmla="*/ 733 h 5660570"/>
              <a:gd name="connsiteX2" fmla="*/ 2844799 w 2844799"/>
              <a:gd name="connsiteY2" fmla="*/ 5659837 h 5660570"/>
              <a:gd name="connsiteX3" fmla="*/ 2830285 w 2844799"/>
              <a:gd name="connsiteY3" fmla="*/ 5660570 h 5660570"/>
              <a:gd name="connsiteX4" fmla="*/ 0 w 2844799"/>
              <a:gd name="connsiteY4" fmla="*/ 2830285 h 5660570"/>
              <a:gd name="connsiteX5" fmla="*/ 2830285 w 2844799"/>
              <a:gd name="connsiteY5" fmla="*/ 0 h 56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799" h="5660570">
                <a:moveTo>
                  <a:pt x="2830285" y="0"/>
                </a:moveTo>
                <a:lnTo>
                  <a:pt x="2844799" y="733"/>
                </a:lnTo>
                <a:lnTo>
                  <a:pt x="2844799" y="5659837"/>
                </a:lnTo>
                <a:lnTo>
                  <a:pt x="2830285" y="5660570"/>
                </a:lnTo>
                <a:cubicBezTo>
                  <a:pt x="1267162" y="5660570"/>
                  <a:pt x="0" y="4393408"/>
                  <a:pt x="0" y="2830285"/>
                </a:cubicBezTo>
                <a:cubicBezTo>
                  <a:pt x="0" y="1267162"/>
                  <a:pt x="1267162" y="0"/>
                  <a:pt x="2830285" y="0"/>
                </a:cubicBezTo>
                <a:close/>
              </a:path>
            </a:pathLst>
          </a:cu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0297" y="653397"/>
            <a:ext cx="351177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spc="300" dirty="0">
                <a:latin typeface="Arial" panose="020B0604020202020204"/>
                <a:ea typeface="微软雅黑"/>
                <a:sym typeface="Arial" panose="020B0604020202020204"/>
              </a:rPr>
              <a:t>应用层</a:t>
            </a:r>
            <a:endParaRPr lang="en-US" altLang="zh-CN" sz="2400" b="1" spc="3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 </a:t>
            </a:r>
            <a:fld id="{2C876148-9C27-4B1D-AF05-A3522A5FE3E3}" type="slidenum">
              <a:rPr lang="zh-CN" altLang="en-US" sz="1050" spc="300" dirty="0" smtClean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</a:fld>
            <a:endParaRPr lang="zh-CN" altLang="en-US" sz="1050" spc="3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5325" y="1077595"/>
            <a:ext cx="7442200" cy="5048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GB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/>
                <a:ea typeface="宋体" charset="0"/>
                <a:sym typeface="Arial" panose="020B0604020202020204"/>
              </a:rPr>
              <a:t>功能：定义数据格式并按照对应的格式解读数据。</a:t>
            </a:r>
            <a:endParaRPr lang="zh-CN" altLang="en-GB" sz="2400" dirty="0">
              <a:solidFill>
                <a:srgbClr val="525252"/>
              </a:solidFill>
              <a:latin typeface="Arial" panose="020B0604020202020204"/>
              <a:ea typeface="宋体" charset="0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GB" altLang="zh-CN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1）HTTP：超文本传输协议，基于TCP，用于从WWW传输超文本到本地。使浏览器更高效</a:t>
            </a:r>
            <a:r>
              <a:rPr lang="zh-CN" altLang="en-GB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、</a:t>
            </a:r>
            <a:r>
              <a:rPr lang="en-GB" altLang="zh-CN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网络传输减少。</a:t>
            </a:r>
            <a:endParaRPr lang="en-GB" altLang="zh-CN" sz="28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en-GB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2</a:t>
            </a:r>
            <a:r>
              <a:rPr lang="en-GB" altLang="zh-CN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）FTP：文件传输协议</a:t>
            </a:r>
            <a:r>
              <a:rPr lang="zh-CN" altLang="en-GB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，双向传输。</a:t>
            </a:r>
            <a:endParaRPr lang="zh-CN" altLang="en-GB" sz="2800" dirty="0">
              <a:solidFill>
                <a:srgbClr val="525252"/>
              </a:solidFill>
              <a:latin typeface="Arial" panose="020B0604020202020204"/>
              <a:ea typeface="宋体" charset="0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3</a:t>
            </a:r>
            <a:r>
              <a:rPr lang="zh-CN" altLang="en-US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）</a:t>
            </a:r>
            <a:r>
              <a:rPr lang="en-US" altLang="zh-CN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DNS</a:t>
            </a:r>
            <a:r>
              <a:rPr lang="zh-CN" altLang="en-US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：域名解析协议。</a:t>
            </a:r>
            <a:endParaRPr lang="en-GB" altLang="zh-CN" sz="28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r>
              <a:rPr lang="en-US" altLang="en-GB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4</a:t>
            </a:r>
            <a:r>
              <a:rPr lang="en-GB" altLang="zh-CN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）SSH：安全外壳协议，建立在应用层和传输层基础上的安全协议。目前较</a:t>
            </a:r>
            <a:r>
              <a:rPr lang="zh-CN" altLang="en-GB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为</a:t>
            </a:r>
            <a:r>
              <a:rPr lang="en-GB" altLang="zh-CN" sz="2800" dirty="0">
                <a:solidFill>
                  <a:srgbClr val="525252"/>
                </a:solidFill>
                <a:latin typeface="Arial" panose="020B0604020202020204"/>
                <a:ea typeface="微软雅黑"/>
                <a:sym typeface="Arial" panose="020B0604020202020204"/>
              </a:rPr>
              <a:t>可靠</a:t>
            </a:r>
            <a:r>
              <a:rPr lang="zh-CN" altLang="en-GB" sz="2800" dirty="0">
                <a:solidFill>
                  <a:srgbClr val="525252"/>
                </a:solidFill>
                <a:latin typeface="Arial" panose="020B0604020202020204"/>
                <a:ea typeface="宋体" charset="0"/>
                <a:sym typeface="Arial" panose="020B0604020202020204"/>
              </a:rPr>
              <a:t>。</a:t>
            </a:r>
            <a:endParaRPr lang="en-GB" altLang="zh-CN" sz="28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  <a:p>
            <a:pPr algn="just">
              <a:lnSpc>
                <a:spcPct val="130000"/>
              </a:lnSpc>
            </a:pPr>
            <a:endParaRPr lang="en-GB" altLang="zh-CN" sz="2800" dirty="0">
              <a:solidFill>
                <a:srgbClr val="525252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-1" fmla="*/ 301625 w 641350"/>
                <a:gd name="connsiteY0-2" fmla="*/ 490 h 1486390"/>
                <a:gd name="connsiteX1-3" fmla="*/ 247650 w 641350"/>
                <a:gd name="connsiteY1-4" fmla="*/ 238615 h 1486390"/>
                <a:gd name="connsiteX2-5" fmla="*/ 3175 w 641350"/>
                <a:gd name="connsiteY2-6" fmla="*/ 759315 h 1486390"/>
                <a:gd name="connsiteX3-7" fmla="*/ 0 w 641350"/>
                <a:gd name="connsiteY3-8" fmla="*/ 1079990 h 1486390"/>
                <a:gd name="connsiteX4-9" fmla="*/ 231775 w 641350"/>
                <a:gd name="connsiteY4-10" fmla="*/ 1375265 h 1486390"/>
                <a:gd name="connsiteX5-11" fmla="*/ 327025 w 641350"/>
                <a:gd name="connsiteY5-12" fmla="*/ 1486390 h 1486390"/>
                <a:gd name="connsiteX6-13" fmla="*/ 450850 w 641350"/>
                <a:gd name="connsiteY6-14" fmla="*/ 1324465 h 1486390"/>
                <a:gd name="connsiteX7-15" fmla="*/ 622300 w 641350"/>
                <a:gd name="connsiteY7-16" fmla="*/ 1079990 h 1486390"/>
                <a:gd name="connsiteX8-17" fmla="*/ 641350 w 641350"/>
                <a:gd name="connsiteY8-18" fmla="*/ 816465 h 1486390"/>
                <a:gd name="connsiteX9-19" fmla="*/ 415925 w 641350"/>
                <a:gd name="connsiteY9-20" fmla="*/ 352915 h 1486390"/>
                <a:gd name="connsiteX10-21" fmla="*/ 333375 w 641350"/>
                <a:gd name="connsiteY10-22" fmla="*/ 181465 h 1486390"/>
                <a:gd name="connsiteX11-23" fmla="*/ 301625 w 641350"/>
                <a:gd name="connsiteY11-24" fmla="*/ 490 h 1486390"/>
                <a:gd name="connsiteX0-25" fmla="*/ 301625 w 641350"/>
                <a:gd name="connsiteY0-26" fmla="*/ 199 h 1486099"/>
                <a:gd name="connsiteX1-27" fmla="*/ 247650 w 641350"/>
                <a:gd name="connsiteY1-28" fmla="*/ 238324 h 1486099"/>
                <a:gd name="connsiteX2-29" fmla="*/ 3175 w 641350"/>
                <a:gd name="connsiteY2-30" fmla="*/ 759024 h 1486099"/>
                <a:gd name="connsiteX3-31" fmla="*/ 0 w 641350"/>
                <a:gd name="connsiteY3-32" fmla="*/ 1079699 h 1486099"/>
                <a:gd name="connsiteX4-33" fmla="*/ 231775 w 641350"/>
                <a:gd name="connsiteY4-34" fmla="*/ 1374974 h 1486099"/>
                <a:gd name="connsiteX5-35" fmla="*/ 327025 w 641350"/>
                <a:gd name="connsiteY5-36" fmla="*/ 1486099 h 1486099"/>
                <a:gd name="connsiteX6-37" fmla="*/ 450850 w 641350"/>
                <a:gd name="connsiteY6-38" fmla="*/ 1324174 h 1486099"/>
                <a:gd name="connsiteX7-39" fmla="*/ 622300 w 641350"/>
                <a:gd name="connsiteY7-40" fmla="*/ 1079699 h 1486099"/>
                <a:gd name="connsiteX8-41" fmla="*/ 641350 w 641350"/>
                <a:gd name="connsiteY8-42" fmla="*/ 816174 h 1486099"/>
                <a:gd name="connsiteX9-43" fmla="*/ 415925 w 641350"/>
                <a:gd name="connsiteY9-44" fmla="*/ 352624 h 1486099"/>
                <a:gd name="connsiteX10-45" fmla="*/ 355600 w 641350"/>
                <a:gd name="connsiteY10-46" fmla="*/ 200224 h 1486099"/>
                <a:gd name="connsiteX11-47" fmla="*/ 301625 w 641350"/>
                <a:gd name="connsiteY11-48" fmla="*/ 199 h 1486099"/>
                <a:gd name="connsiteX0-49" fmla="*/ 301625 w 641350"/>
                <a:gd name="connsiteY0-50" fmla="*/ 199 h 1486099"/>
                <a:gd name="connsiteX1-51" fmla="*/ 247650 w 641350"/>
                <a:gd name="connsiteY1-52" fmla="*/ 238324 h 1486099"/>
                <a:gd name="connsiteX2-53" fmla="*/ 3175 w 641350"/>
                <a:gd name="connsiteY2-54" fmla="*/ 759024 h 1486099"/>
                <a:gd name="connsiteX3-55" fmla="*/ 0 w 641350"/>
                <a:gd name="connsiteY3-56" fmla="*/ 1079699 h 1486099"/>
                <a:gd name="connsiteX4-57" fmla="*/ 231775 w 641350"/>
                <a:gd name="connsiteY4-58" fmla="*/ 1374974 h 1486099"/>
                <a:gd name="connsiteX5-59" fmla="*/ 327025 w 641350"/>
                <a:gd name="connsiteY5-60" fmla="*/ 1486099 h 1486099"/>
                <a:gd name="connsiteX6-61" fmla="*/ 450850 w 641350"/>
                <a:gd name="connsiteY6-62" fmla="*/ 1324174 h 1486099"/>
                <a:gd name="connsiteX7-63" fmla="*/ 622300 w 641350"/>
                <a:gd name="connsiteY7-64" fmla="*/ 1079699 h 1486099"/>
                <a:gd name="connsiteX8-65" fmla="*/ 641350 w 641350"/>
                <a:gd name="connsiteY8-66" fmla="*/ 816174 h 1486099"/>
                <a:gd name="connsiteX9-67" fmla="*/ 415925 w 641350"/>
                <a:gd name="connsiteY9-68" fmla="*/ 352624 h 1486099"/>
                <a:gd name="connsiteX10-69" fmla="*/ 355600 w 641350"/>
                <a:gd name="connsiteY10-70" fmla="*/ 200224 h 1486099"/>
                <a:gd name="connsiteX11-71" fmla="*/ 301625 w 641350"/>
                <a:gd name="connsiteY11-72" fmla="*/ 199 h 1486099"/>
                <a:gd name="connsiteX0-73" fmla="*/ 301625 w 641350"/>
                <a:gd name="connsiteY0-74" fmla="*/ 199 h 1486099"/>
                <a:gd name="connsiteX1-75" fmla="*/ 247650 w 641350"/>
                <a:gd name="connsiteY1-76" fmla="*/ 238324 h 1486099"/>
                <a:gd name="connsiteX2-77" fmla="*/ 3175 w 641350"/>
                <a:gd name="connsiteY2-78" fmla="*/ 759024 h 1486099"/>
                <a:gd name="connsiteX3-79" fmla="*/ 0 w 641350"/>
                <a:gd name="connsiteY3-80" fmla="*/ 1079699 h 1486099"/>
                <a:gd name="connsiteX4-81" fmla="*/ 231775 w 641350"/>
                <a:gd name="connsiteY4-82" fmla="*/ 1374974 h 1486099"/>
                <a:gd name="connsiteX5-83" fmla="*/ 327025 w 641350"/>
                <a:gd name="connsiteY5-84" fmla="*/ 1486099 h 1486099"/>
                <a:gd name="connsiteX6-85" fmla="*/ 450850 w 641350"/>
                <a:gd name="connsiteY6-86" fmla="*/ 1324174 h 1486099"/>
                <a:gd name="connsiteX7-87" fmla="*/ 622300 w 641350"/>
                <a:gd name="connsiteY7-88" fmla="*/ 1079699 h 1486099"/>
                <a:gd name="connsiteX8-89" fmla="*/ 641350 w 641350"/>
                <a:gd name="connsiteY8-90" fmla="*/ 816174 h 1486099"/>
                <a:gd name="connsiteX9-91" fmla="*/ 415925 w 641350"/>
                <a:gd name="connsiteY9-92" fmla="*/ 352624 h 1486099"/>
                <a:gd name="connsiteX10-93" fmla="*/ 355600 w 641350"/>
                <a:gd name="connsiteY10-94" fmla="*/ 200224 h 1486099"/>
                <a:gd name="connsiteX11-95" fmla="*/ 301625 w 641350"/>
                <a:gd name="connsiteY11-96" fmla="*/ 199 h 1486099"/>
                <a:gd name="connsiteX0-97" fmla="*/ 301625 w 641350"/>
                <a:gd name="connsiteY0-98" fmla="*/ 107 h 1486007"/>
                <a:gd name="connsiteX1-99" fmla="*/ 247650 w 641350"/>
                <a:gd name="connsiteY1-100" fmla="*/ 238232 h 1486007"/>
                <a:gd name="connsiteX2-101" fmla="*/ 3175 w 641350"/>
                <a:gd name="connsiteY2-102" fmla="*/ 758932 h 1486007"/>
                <a:gd name="connsiteX3-103" fmla="*/ 0 w 641350"/>
                <a:gd name="connsiteY3-104" fmla="*/ 1079607 h 1486007"/>
                <a:gd name="connsiteX4-105" fmla="*/ 231775 w 641350"/>
                <a:gd name="connsiteY4-106" fmla="*/ 1374882 h 1486007"/>
                <a:gd name="connsiteX5-107" fmla="*/ 327025 w 641350"/>
                <a:gd name="connsiteY5-108" fmla="*/ 1486007 h 1486007"/>
                <a:gd name="connsiteX6-109" fmla="*/ 450850 w 641350"/>
                <a:gd name="connsiteY6-110" fmla="*/ 1324082 h 1486007"/>
                <a:gd name="connsiteX7-111" fmla="*/ 622300 w 641350"/>
                <a:gd name="connsiteY7-112" fmla="*/ 1079607 h 1486007"/>
                <a:gd name="connsiteX8-113" fmla="*/ 641350 w 641350"/>
                <a:gd name="connsiteY8-114" fmla="*/ 816082 h 1486007"/>
                <a:gd name="connsiteX9-115" fmla="*/ 415925 w 641350"/>
                <a:gd name="connsiteY9-116" fmla="*/ 352532 h 1486007"/>
                <a:gd name="connsiteX10-117" fmla="*/ 355600 w 641350"/>
                <a:gd name="connsiteY10-118" fmla="*/ 200132 h 1486007"/>
                <a:gd name="connsiteX11-119" fmla="*/ 301625 w 641350"/>
                <a:gd name="connsiteY11-120" fmla="*/ 107 h 1486007"/>
                <a:gd name="connsiteX0-121" fmla="*/ 311150 w 641350"/>
                <a:gd name="connsiteY0-122" fmla="*/ 73 h 1469305"/>
                <a:gd name="connsiteX1-123" fmla="*/ 247650 w 641350"/>
                <a:gd name="connsiteY1-124" fmla="*/ 221530 h 1469305"/>
                <a:gd name="connsiteX2-125" fmla="*/ 3175 w 641350"/>
                <a:gd name="connsiteY2-126" fmla="*/ 742230 h 1469305"/>
                <a:gd name="connsiteX3-127" fmla="*/ 0 w 641350"/>
                <a:gd name="connsiteY3-128" fmla="*/ 1062905 h 1469305"/>
                <a:gd name="connsiteX4-129" fmla="*/ 231775 w 641350"/>
                <a:gd name="connsiteY4-130" fmla="*/ 1358180 h 1469305"/>
                <a:gd name="connsiteX5-131" fmla="*/ 327025 w 641350"/>
                <a:gd name="connsiteY5-132" fmla="*/ 1469305 h 1469305"/>
                <a:gd name="connsiteX6-133" fmla="*/ 450850 w 641350"/>
                <a:gd name="connsiteY6-134" fmla="*/ 1307380 h 1469305"/>
                <a:gd name="connsiteX7-135" fmla="*/ 622300 w 641350"/>
                <a:gd name="connsiteY7-136" fmla="*/ 1062905 h 1469305"/>
                <a:gd name="connsiteX8-137" fmla="*/ 641350 w 641350"/>
                <a:gd name="connsiteY8-138" fmla="*/ 799380 h 1469305"/>
                <a:gd name="connsiteX9-139" fmla="*/ 415925 w 641350"/>
                <a:gd name="connsiteY9-140" fmla="*/ 335830 h 1469305"/>
                <a:gd name="connsiteX10-141" fmla="*/ 355600 w 641350"/>
                <a:gd name="connsiteY10-142" fmla="*/ 183430 h 1469305"/>
                <a:gd name="connsiteX11-143" fmla="*/ 311150 w 641350"/>
                <a:gd name="connsiteY11-144" fmla="*/ 73 h 1469305"/>
                <a:gd name="connsiteX0-145" fmla="*/ 311150 w 641350"/>
                <a:gd name="connsiteY0-146" fmla="*/ 2 h 1469234"/>
                <a:gd name="connsiteX1-147" fmla="*/ 247650 w 641350"/>
                <a:gd name="connsiteY1-148" fmla="*/ 221459 h 1469234"/>
                <a:gd name="connsiteX2-149" fmla="*/ 3175 w 641350"/>
                <a:gd name="connsiteY2-150" fmla="*/ 742159 h 1469234"/>
                <a:gd name="connsiteX3-151" fmla="*/ 0 w 641350"/>
                <a:gd name="connsiteY3-152" fmla="*/ 1062834 h 1469234"/>
                <a:gd name="connsiteX4-153" fmla="*/ 231775 w 641350"/>
                <a:gd name="connsiteY4-154" fmla="*/ 1358109 h 1469234"/>
                <a:gd name="connsiteX5-155" fmla="*/ 327025 w 641350"/>
                <a:gd name="connsiteY5-156" fmla="*/ 1469234 h 1469234"/>
                <a:gd name="connsiteX6-157" fmla="*/ 450850 w 641350"/>
                <a:gd name="connsiteY6-158" fmla="*/ 1307309 h 1469234"/>
                <a:gd name="connsiteX7-159" fmla="*/ 622300 w 641350"/>
                <a:gd name="connsiteY7-160" fmla="*/ 1062834 h 1469234"/>
                <a:gd name="connsiteX8-161" fmla="*/ 641350 w 641350"/>
                <a:gd name="connsiteY8-162" fmla="*/ 799309 h 1469234"/>
                <a:gd name="connsiteX9-163" fmla="*/ 415925 w 641350"/>
                <a:gd name="connsiteY9-164" fmla="*/ 335759 h 1469234"/>
                <a:gd name="connsiteX10-165" fmla="*/ 367506 w 641350"/>
                <a:gd name="connsiteY10-166" fmla="*/ 223841 h 1469234"/>
                <a:gd name="connsiteX11-167" fmla="*/ 311150 w 641350"/>
                <a:gd name="connsiteY11-168" fmla="*/ 2 h 1469234"/>
                <a:gd name="connsiteX0-169" fmla="*/ 311150 w 641350"/>
                <a:gd name="connsiteY0-170" fmla="*/ 2 h 1469234"/>
                <a:gd name="connsiteX1-171" fmla="*/ 247650 w 641350"/>
                <a:gd name="connsiteY1-172" fmla="*/ 221459 h 1469234"/>
                <a:gd name="connsiteX2-173" fmla="*/ 3175 w 641350"/>
                <a:gd name="connsiteY2-174" fmla="*/ 742159 h 1469234"/>
                <a:gd name="connsiteX3-175" fmla="*/ 0 w 641350"/>
                <a:gd name="connsiteY3-176" fmla="*/ 1062834 h 1469234"/>
                <a:gd name="connsiteX4-177" fmla="*/ 231775 w 641350"/>
                <a:gd name="connsiteY4-178" fmla="*/ 1358109 h 1469234"/>
                <a:gd name="connsiteX5-179" fmla="*/ 327025 w 641350"/>
                <a:gd name="connsiteY5-180" fmla="*/ 1469234 h 1469234"/>
                <a:gd name="connsiteX6-181" fmla="*/ 450850 w 641350"/>
                <a:gd name="connsiteY6-182" fmla="*/ 1307309 h 1469234"/>
                <a:gd name="connsiteX7-183" fmla="*/ 622300 w 641350"/>
                <a:gd name="connsiteY7-184" fmla="*/ 1062834 h 1469234"/>
                <a:gd name="connsiteX8-185" fmla="*/ 641350 w 641350"/>
                <a:gd name="connsiteY8-186" fmla="*/ 799309 h 1469234"/>
                <a:gd name="connsiteX9-187" fmla="*/ 415925 w 641350"/>
                <a:gd name="connsiteY9-188" fmla="*/ 335759 h 1469234"/>
                <a:gd name="connsiteX10-189" fmla="*/ 367506 w 641350"/>
                <a:gd name="connsiteY10-190" fmla="*/ 223841 h 1469234"/>
                <a:gd name="connsiteX11-191" fmla="*/ 311150 w 641350"/>
                <a:gd name="connsiteY11-192" fmla="*/ 2 h 1469234"/>
                <a:gd name="connsiteX0-193" fmla="*/ 311150 w 641350"/>
                <a:gd name="connsiteY0-194" fmla="*/ 2 h 1469234"/>
                <a:gd name="connsiteX1-195" fmla="*/ 247650 w 641350"/>
                <a:gd name="connsiteY1-196" fmla="*/ 221459 h 1469234"/>
                <a:gd name="connsiteX2-197" fmla="*/ 3175 w 641350"/>
                <a:gd name="connsiteY2-198" fmla="*/ 742159 h 1469234"/>
                <a:gd name="connsiteX3-199" fmla="*/ 0 w 641350"/>
                <a:gd name="connsiteY3-200" fmla="*/ 1062834 h 1469234"/>
                <a:gd name="connsiteX4-201" fmla="*/ 231775 w 641350"/>
                <a:gd name="connsiteY4-202" fmla="*/ 1358109 h 1469234"/>
                <a:gd name="connsiteX5-203" fmla="*/ 327025 w 641350"/>
                <a:gd name="connsiteY5-204" fmla="*/ 1469234 h 1469234"/>
                <a:gd name="connsiteX6-205" fmla="*/ 450850 w 641350"/>
                <a:gd name="connsiteY6-206" fmla="*/ 1307309 h 1469234"/>
                <a:gd name="connsiteX7-207" fmla="*/ 622300 w 641350"/>
                <a:gd name="connsiteY7-208" fmla="*/ 1062834 h 1469234"/>
                <a:gd name="connsiteX8-209" fmla="*/ 641350 w 641350"/>
                <a:gd name="connsiteY8-210" fmla="*/ 799309 h 1469234"/>
                <a:gd name="connsiteX9-211" fmla="*/ 367506 w 641350"/>
                <a:gd name="connsiteY9-212" fmla="*/ 223841 h 1469234"/>
                <a:gd name="connsiteX10-213" fmla="*/ 311150 w 641350"/>
                <a:gd name="connsiteY10-214" fmla="*/ 2 h 1469234"/>
                <a:gd name="connsiteX0-215" fmla="*/ 311150 w 641350"/>
                <a:gd name="connsiteY0-216" fmla="*/ 2 h 1469234"/>
                <a:gd name="connsiteX1-217" fmla="*/ 247650 w 641350"/>
                <a:gd name="connsiteY1-218" fmla="*/ 221459 h 1469234"/>
                <a:gd name="connsiteX2-219" fmla="*/ 3175 w 641350"/>
                <a:gd name="connsiteY2-220" fmla="*/ 742159 h 1469234"/>
                <a:gd name="connsiteX3-221" fmla="*/ 0 w 641350"/>
                <a:gd name="connsiteY3-222" fmla="*/ 1062834 h 1469234"/>
                <a:gd name="connsiteX4-223" fmla="*/ 231775 w 641350"/>
                <a:gd name="connsiteY4-224" fmla="*/ 1358109 h 1469234"/>
                <a:gd name="connsiteX5-225" fmla="*/ 327025 w 641350"/>
                <a:gd name="connsiteY5-226" fmla="*/ 1469234 h 1469234"/>
                <a:gd name="connsiteX6-227" fmla="*/ 450850 w 641350"/>
                <a:gd name="connsiteY6-228" fmla="*/ 1307309 h 1469234"/>
                <a:gd name="connsiteX7-229" fmla="*/ 622300 w 641350"/>
                <a:gd name="connsiteY7-230" fmla="*/ 1062834 h 1469234"/>
                <a:gd name="connsiteX8-231" fmla="*/ 641350 w 641350"/>
                <a:gd name="connsiteY8-232" fmla="*/ 799309 h 1469234"/>
                <a:gd name="connsiteX9-233" fmla="*/ 367506 w 641350"/>
                <a:gd name="connsiteY9-234" fmla="*/ 223841 h 1469234"/>
                <a:gd name="connsiteX10-235" fmla="*/ 311150 w 641350"/>
                <a:gd name="connsiteY10-236" fmla="*/ 2 h 1469234"/>
                <a:gd name="connsiteX0-237" fmla="*/ 311150 w 662410"/>
                <a:gd name="connsiteY0-238" fmla="*/ 2 h 1469234"/>
                <a:gd name="connsiteX1-239" fmla="*/ 247650 w 662410"/>
                <a:gd name="connsiteY1-240" fmla="*/ 221459 h 1469234"/>
                <a:gd name="connsiteX2-241" fmla="*/ 3175 w 662410"/>
                <a:gd name="connsiteY2-242" fmla="*/ 742159 h 1469234"/>
                <a:gd name="connsiteX3-243" fmla="*/ 0 w 662410"/>
                <a:gd name="connsiteY3-244" fmla="*/ 1062834 h 1469234"/>
                <a:gd name="connsiteX4-245" fmla="*/ 231775 w 662410"/>
                <a:gd name="connsiteY4-246" fmla="*/ 1358109 h 1469234"/>
                <a:gd name="connsiteX5-247" fmla="*/ 327025 w 662410"/>
                <a:gd name="connsiteY5-248" fmla="*/ 1469234 h 1469234"/>
                <a:gd name="connsiteX6-249" fmla="*/ 450850 w 662410"/>
                <a:gd name="connsiteY6-250" fmla="*/ 1307309 h 1469234"/>
                <a:gd name="connsiteX7-251" fmla="*/ 622300 w 662410"/>
                <a:gd name="connsiteY7-252" fmla="*/ 1062834 h 1469234"/>
                <a:gd name="connsiteX8-253" fmla="*/ 641350 w 662410"/>
                <a:gd name="connsiteY8-254" fmla="*/ 799309 h 1469234"/>
                <a:gd name="connsiteX9-255" fmla="*/ 367506 w 662410"/>
                <a:gd name="connsiteY9-256" fmla="*/ 223841 h 1469234"/>
                <a:gd name="connsiteX10-257" fmla="*/ 311150 w 662410"/>
                <a:gd name="connsiteY10-258" fmla="*/ 2 h 1469234"/>
                <a:gd name="connsiteX0-259" fmla="*/ 311150 w 662410"/>
                <a:gd name="connsiteY0-260" fmla="*/ 2 h 1469234"/>
                <a:gd name="connsiteX1-261" fmla="*/ 247650 w 662410"/>
                <a:gd name="connsiteY1-262" fmla="*/ 221459 h 1469234"/>
                <a:gd name="connsiteX2-263" fmla="*/ 3175 w 662410"/>
                <a:gd name="connsiteY2-264" fmla="*/ 835027 h 1469234"/>
                <a:gd name="connsiteX3-265" fmla="*/ 0 w 662410"/>
                <a:gd name="connsiteY3-266" fmla="*/ 1062834 h 1469234"/>
                <a:gd name="connsiteX4-267" fmla="*/ 231775 w 662410"/>
                <a:gd name="connsiteY4-268" fmla="*/ 1358109 h 1469234"/>
                <a:gd name="connsiteX5-269" fmla="*/ 327025 w 662410"/>
                <a:gd name="connsiteY5-270" fmla="*/ 1469234 h 1469234"/>
                <a:gd name="connsiteX6-271" fmla="*/ 450850 w 662410"/>
                <a:gd name="connsiteY6-272" fmla="*/ 1307309 h 1469234"/>
                <a:gd name="connsiteX7-273" fmla="*/ 622300 w 662410"/>
                <a:gd name="connsiteY7-274" fmla="*/ 1062834 h 1469234"/>
                <a:gd name="connsiteX8-275" fmla="*/ 641350 w 662410"/>
                <a:gd name="connsiteY8-276" fmla="*/ 799309 h 1469234"/>
                <a:gd name="connsiteX9-277" fmla="*/ 367506 w 662410"/>
                <a:gd name="connsiteY9-278" fmla="*/ 223841 h 1469234"/>
                <a:gd name="connsiteX10-279" fmla="*/ 311150 w 662410"/>
                <a:gd name="connsiteY10-280" fmla="*/ 2 h 1469234"/>
                <a:gd name="connsiteX0-281" fmla="*/ 311150 w 663464"/>
                <a:gd name="connsiteY0-282" fmla="*/ 2 h 1469234"/>
                <a:gd name="connsiteX1-283" fmla="*/ 247650 w 663464"/>
                <a:gd name="connsiteY1-284" fmla="*/ 221459 h 1469234"/>
                <a:gd name="connsiteX2-285" fmla="*/ 3175 w 663464"/>
                <a:gd name="connsiteY2-286" fmla="*/ 835027 h 1469234"/>
                <a:gd name="connsiteX3-287" fmla="*/ 0 w 663464"/>
                <a:gd name="connsiteY3-288" fmla="*/ 1062834 h 1469234"/>
                <a:gd name="connsiteX4-289" fmla="*/ 231775 w 663464"/>
                <a:gd name="connsiteY4-290" fmla="*/ 1358109 h 1469234"/>
                <a:gd name="connsiteX5-291" fmla="*/ 327025 w 663464"/>
                <a:gd name="connsiteY5-292" fmla="*/ 1469234 h 1469234"/>
                <a:gd name="connsiteX6-293" fmla="*/ 450850 w 663464"/>
                <a:gd name="connsiteY6-294" fmla="*/ 1307309 h 1469234"/>
                <a:gd name="connsiteX7-295" fmla="*/ 622300 w 663464"/>
                <a:gd name="connsiteY7-296" fmla="*/ 1062834 h 1469234"/>
                <a:gd name="connsiteX8-297" fmla="*/ 641350 w 663464"/>
                <a:gd name="connsiteY8-298" fmla="*/ 799309 h 1469234"/>
                <a:gd name="connsiteX9-299" fmla="*/ 367506 w 663464"/>
                <a:gd name="connsiteY9-300" fmla="*/ 223841 h 1469234"/>
                <a:gd name="connsiteX10-301" fmla="*/ 311150 w 663464"/>
                <a:gd name="connsiteY10-302" fmla="*/ 2 h 1469234"/>
                <a:gd name="connsiteX0-303" fmla="*/ 311150 w 662410"/>
                <a:gd name="connsiteY0-304" fmla="*/ 2 h 1469234"/>
                <a:gd name="connsiteX1-305" fmla="*/ 247650 w 662410"/>
                <a:gd name="connsiteY1-306" fmla="*/ 221459 h 1469234"/>
                <a:gd name="connsiteX2-307" fmla="*/ 3175 w 662410"/>
                <a:gd name="connsiteY2-308" fmla="*/ 835027 h 1469234"/>
                <a:gd name="connsiteX3-309" fmla="*/ 0 w 662410"/>
                <a:gd name="connsiteY3-310" fmla="*/ 1062834 h 1469234"/>
                <a:gd name="connsiteX4-311" fmla="*/ 231775 w 662410"/>
                <a:gd name="connsiteY4-312" fmla="*/ 1358109 h 1469234"/>
                <a:gd name="connsiteX5-313" fmla="*/ 327025 w 662410"/>
                <a:gd name="connsiteY5-314" fmla="*/ 1469234 h 1469234"/>
                <a:gd name="connsiteX6-315" fmla="*/ 450850 w 662410"/>
                <a:gd name="connsiteY6-316" fmla="*/ 1307309 h 1469234"/>
                <a:gd name="connsiteX7-317" fmla="*/ 622300 w 662410"/>
                <a:gd name="connsiteY7-318" fmla="*/ 1062834 h 1469234"/>
                <a:gd name="connsiteX8-319" fmla="*/ 641350 w 662410"/>
                <a:gd name="connsiteY8-320" fmla="*/ 799309 h 1469234"/>
                <a:gd name="connsiteX9-321" fmla="*/ 367506 w 662410"/>
                <a:gd name="connsiteY9-322" fmla="*/ 223841 h 1469234"/>
                <a:gd name="connsiteX10-323" fmla="*/ 311150 w 662410"/>
                <a:gd name="connsiteY10-324" fmla="*/ 2 h 1469234"/>
                <a:gd name="connsiteX0-325" fmla="*/ 344909 w 696169"/>
                <a:gd name="connsiteY0-326" fmla="*/ 2 h 1469234"/>
                <a:gd name="connsiteX1-327" fmla="*/ 281409 w 696169"/>
                <a:gd name="connsiteY1-328" fmla="*/ 221459 h 1469234"/>
                <a:gd name="connsiteX2-329" fmla="*/ 36934 w 696169"/>
                <a:gd name="connsiteY2-330" fmla="*/ 835027 h 1469234"/>
                <a:gd name="connsiteX3-331" fmla="*/ 33759 w 696169"/>
                <a:gd name="connsiteY3-332" fmla="*/ 1062834 h 1469234"/>
                <a:gd name="connsiteX4-333" fmla="*/ 265534 w 696169"/>
                <a:gd name="connsiteY4-334" fmla="*/ 1358109 h 1469234"/>
                <a:gd name="connsiteX5-335" fmla="*/ 360784 w 696169"/>
                <a:gd name="connsiteY5-336" fmla="*/ 1469234 h 1469234"/>
                <a:gd name="connsiteX6-337" fmla="*/ 484609 w 696169"/>
                <a:gd name="connsiteY6-338" fmla="*/ 1307309 h 1469234"/>
                <a:gd name="connsiteX7-339" fmla="*/ 656059 w 696169"/>
                <a:gd name="connsiteY7-340" fmla="*/ 1062834 h 1469234"/>
                <a:gd name="connsiteX8-341" fmla="*/ 675109 w 696169"/>
                <a:gd name="connsiteY8-342" fmla="*/ 799309 h 1469234"/>
                <a:gd name="connsiteX9-343" fmla="*/ 401265 w 696169"/>
                <a:gd name="connsiteY9-344" fmla="*/ 223841 h 1469234"/>
                <a:gd name="connsiteX10-345" fmla="*/ 344909 w 696169"/>
                <a:gd name="connsiteY10-346" fmla="*/ 2 h 1469234"/>
                <a:gd name="connsiteX0-347" fmla="*/ 321648 w 672908"/>
                <a:gd name="connsiteY0-348" fmla="*/ 2 h 1469234"/>
                <a:gd name="connsiteX1-349" fmla="*/ 258148 w 672908"/>
                <a:gd name="connsiteY1-350" fmla="*/ 221459 h 1469234"/>
                <a:gd name="connsiteX2-351" fmla="*/ 13673 w 672908"/>
                <a:gd name="connsiteY2-352" fmla="*/ 835027 h 1469234"/>
                <a:gd name="connsiteX3-353" fmla="*/ 10498 w 672908"/>
                <a:gd name="connsiteY3-354" fmla="*/ 1062834 h 1469234"/>
                <a:gd name="connsiteX4-355" fmla="*/ 242273 w 672908"/>
                <a:gd name="connsiteY4-356" fmla="*/ 1358109 h 1469234"/>
                <a:gd name="connsiteX5-357" fmla="*/ 337523 w 672908"/>
                <a:gd name="connsiteY5-358" fmla="*/ 1469234 h 1469234"/>
                <a:gd name="connsiteX6-359" fmla="*/ 461348 w 672908"/>
                <a:gd name="connsiteY6-360" fmla="*/ 1307309 h 1469234"/>
                <a:gd name="connsiteX7-361" fmla="*/ 632798 w 672908"/>
                <a:gd name="connsiteY7-362" fmla="*/ 1062834 h 1469234"/>
                <a:gd name="connsiteX8-363" fmla="*/ 651848 w 672908"/>
                <a:gd name="connsiteY8-364" fmla="*/ 799309 h 1469234"/>
                <a:gd name="connsiteX9-365" fmla="*/ 378004 w 672908"/>
                <a:gd name="connsiteY9-366" fmla="*/ 223841 h 1469234"/>
                <a:gd name="connsiteX10-367" fmla="*/ 321648 w 672908"/>
                <a:gd name="connsiteY10-368" fmla="*/ 2 h 1469234"/>
                <a:gd name="connsiteX0-369" fmla="*/ 328109 w 679369"/>
                <a:gd name="connsiteY0-370" fmla="*/ 2 h 1469234"/>
                <a:gd name="connsiteX1-371" fmla="*/ 264609 w 679369"/>
                <a:gd name="connsiteY1-372" fmla="*/ 221459 h 1469234"/>
                <a:gd name="connsiteX2-373" fmla="*/ 20134 w 679369"/>
                <a:gd name="connsiteY2-374" fmla="*/ 835027 h 1469234"/>
                <a:gd name="connsiteX3-375" fmla="*/ 31246 w 679369"/>
                <a:gd name="connsiteY3-376" fmla="*/ 1091409 h 1469234"/>
                <a:gd name="connsiteX4-377" fmla="*/ 248734 w 679369"/>
                <a:gd name="connsiteY4-378" fmla="*/ 1358109 h 1469234"/>
                <a:gd name="connsiteX5-379" fmla="*/ 343984 w 679369"/>
                <a:gd name="connsiteY5-380" fmla="*/ 1469234 h 1469234"/>
                <a:gd name="connsiteX6-381" fmla="*/ 467809 w 679369"/>
                <a:gd name="connsiteY6-382" fmla="*/ 1307309 h 1469234"/>
                <a:gd name="connsiteX7-383" fmla="*/ 639259 w 679369"/>
                <a:gd name="connsiteY7-384" fmla="*/ 1062834 h 1469234"/>
                <a:gd name="connsiteX8-385" fmla="*/ 658309 w 679369"/>
                <a:gd name="connsiteY8-386" fmla="*/ 799309 h 1469234"/>
                <a:gd name="connsiteX9-387" fmla="*/ 384465 w 679369"/>
                <a:gd name="connsiteY9-388" fmla="*/ 223841 h 1469234"/>
                <a:gd name="connsiteX10-389" fmla="*/ 328109 w 679369"/>
                <a:gd name="connsiteY10-390" fmla="*/ 2 h 1469234"/>
                <a:gd name="connsiteX0-391" fmla="*/ 328746 w 680006"/>
                <a:gd name="connsiteY0-392" fmla="*/ 2 h 1469234"/>
                <a:gd name="connsiteX1-393" fmla="*/ 265246 w 680006"/>
                <a:gd name="connsiteY1-394" fmla="*/ 221459 h 1469234"/>
                <a:gd name="connsiteX2-395" fmla="*/ 20771 w 680006"/>
                <a:gd name="connsiteY2-396" fmla="*/ 835027 h 1469234"/>
                <a:gd name="connsiteX3-397" fmla="*/ 31883 w 680006"/>
                <a:gd name="connsiteY3-398" fmla="*/ 1091409 h 1469234"/>
                <a:gd name="connsiteX4-399" fmla="*/ 249371 w 680006"/>
                <a:gd name="connsiteY4-400" fmla="*/ 1358109 h 1469234"/>
                <a:gd name="connsiteX5-401" fmla="*/ 344621 w 680006"/>
                <a:gd name="connsiteY5-402" fmla="*/ 1469234 h 1469234"/>
                <a:gd name="connsiteX6-403" fmla="*/ 468446 w 680006"/>
                <a:gd name="connsiteY6-404" fmla="*/ 1307309 h 1469234"/>
                <a:gd name="connsiteX7-405" fmla="*/ 639896 w 680006"/>
                <a:gd name="connsiteY7-406" fmla="*/ 1062834 h 1469234"/>
                <a:gd name="connsiteX8-407" fmla="*/ 658946 w 680006"/>
                <a:gd name="connsiteY8-408" fmla="*/ 799309 h 1469234"/>
                <a:gd name="connsiteX9-409" fmla="*/ 385102 w 680006"/>
                <a:gd name="connsiteY9-410" fmla="*/ 223841 h 1469234"/>
                <a:gd name="connsiteX10-411" fmla="*/ 328746 w 680006"/>
                <a:gd name="connsiteY10-412" fmla="*/ 2 h 1469234"/>
                <a:gd name="connsiteX0-413" fmla="*/ 328746 w 680006"/>
                <a:gd name="connsiteY0-414" fmla="*/ 2 h 1469234"/>
                <a:gd name="connsiteX1-415" fmla="*/ 265246 w 680006"/>
                <a:gd name="connsiteY1-416" fmla="*/ 221459 h 1469234"/>
                <a:gd name="connsiteX2-417" fmla="*/ 20771 w 680006"/>
                <a:gd name="connsiteY2-418" fmla="*/ 835027 h 1469234"/>
                <a:gd name="connsiteX3-419" fmla="*/ 31883 w 680006"/>
                <a:gd name="connsiteY3-420" fmla="*/ 1091409 h 1469234"/>
                <a:gd name="connsiteX4-421" fmla="*/ 249371 w 680006"/>
                <a:gd name="connsiteY4-422" fmla="*/ 1358109 h 1469234"/>
                <a:gd name="connsiteX5-423" fmla="*/ 344621 w 680006"/>
                <a:gd name="connsiteY5-424" fmla="*/ 1469234 h 1469234"/>
                <a:gd name="connsiteX6-425" fmla="*/ 468446 w 680006"/>
                <a:gd name="connsiteY6-426" fmla="*/ 1307309 h 1469234"/>
                <a:gd name="connsiteX7-427" fmla="*/ 639896 w 680006"/>
                <a:gd name="connsiteY7-428" fmla="*/ 1062834 h 1469234"/>
                <a:gd name="connsiteX8-429" fmla="*/ 658946 w 680006"/>
                <a:gd name="connsiteY8-430" fmla="*/ 799309 h 1469234"/>
                <a:gd name="connsiteX9-431" fmla="*/ 385102 w 680006"/>
                <a:gd name="connsiteY9-432" fmla="*/ 223841 h 1469234"/>
                <a:gd name="connsiteX10-433" fmla="*/ 328746 w 680006"/>
                <a:gd name="connsiteY10-434" fmla="*/ 2 h 1469234"/>
                <a:gd name="connsiteX0-435" fmla="*/ 328746 w 678348"/>
                <a:gd name="connsiteY0-436" fmla="*/ 2 h 1469234"/>
                <a:gd name="connsiteX1-437" fmla="*/ 265246 w 678348"/>
                <a:gd name="connsiteY1-438" fmla="*/ 221459 h 1469234"/>
                <a:gd name="connsiteX2-439" fmla="*/ 20771 w 678348"/>
                <a:gd name="connsiteY2-440" fmla="*/ 835027 h 1469234"/>
                <a:gd name="connsiteX3-441" fmla="*/ 31883 w 678348"/>
                <a:gd name="connsiteY3-442" fmla="*/ 1091409 h 1469234"/>
                <a:gd name="connsiteX4-443" fmla="*/ 249371 w 678348"/>
                <a:gd name="connsiteY4-444" fmla="*/ 1358109 h 1469234"/>
                <a:gd name="connsiteX5-445" fmla="*/ 344621 w 678348"/>
                <a:gd name="connsiteY5-446" fmla="*/ 1469234 h 1469234"/>
                <a:gd name="connsiteX6-447" fmla="*/ 468446 w 678348"/>
                <a:gd name="connsiteY6-448" fmla="*/ 1307309 h 1469234"/>
                <a:gd name="connsiteX7-449" fmla="*/ 635134 w 678348"/>
                <a:gd name="connsiteY7-450" fmla="*/ 1098553 h 1469234"/>
                <a:gd name="connsiteX8-451" fmla="*/ 658946 w 678348"/>
                <a:gd name="connsiteY8-452" fmla="*/ 799309 h 1469234"/>
                <a:gd name="connsiteX9-453" fmla="*/ 385102 w 678348"/>
                <a:gd name="connsiteY9-454" fmla="*/ 223841 h 1469234"/>
                <a:gd name="connsiteX10-455" fmla="*/ 328746 w 678348"/>
                <a:gd name="connsiteY10-456" fmla="*/ 2 h 1469234"/>
                <a:gd name="connsiteX0-457" fmla="*/ 328746 w 683887"/>
                <a:gd name="connsiteY0-458" fmla="*/ 2 h 1469234"/>
                <a:gd name="connsiteX1-459" fmla="*/ 265246 w 683887"/>
                <a:gd name="connsiteY1-460" fmla="*/ 221459 h 1469234"/>
                <a:gd name="connsiteX2-461" fmla="*/ 20771 w 683887"/>
                <a:gd name="connsiteY2-462" fmla="*/ 835027 h 1469234"/>
                <a:gd name="connsiteX3-463" fmla="*/ 31883 w 683887"/>
                <a:gd name="connsiteY3-464" fmla="*/ 1091409 h 1469234"/>
                <a:gd name="connsiteX4-465" fmla="*/ 249371 w 683887"/>
                <a:gd name="connsiteY4-466" fmla="*/ 1358109 h 1469234"/>
                <a:gd name="connsiteX5-467" fmla="*/ 344621 w 683887"/>
                <a:gd name="connsiteY5-468" fmla="*/ 1469234 h 1469234"/>
                <a:gd name="connsiteX6-469" fmla="*/ 468446 w 683887"/>
                <a:gd name="connsiteY6-470" fmla="*/ 1307309 h 1469234"/>
                <a:gd name="connsiteX7-471" fmla="*/ 635134 w 683887"/>
                <a:gd name="connsiteY7-472" fmla="*/ 1098553 h 1469234"/>
                <a:gd name="connsiteX8-473" fmla="*/ 658946 w 683887"/>
                <a:gd name="connsiteY8-474" fmla="*/ 799309 h 1469234"/>
                <a:gd name="connsiteX9-475" fmla="*/ 385102 w 683887"/>
                <a:gd name="connsiteY9-476" fmla="*/ 223841 h 1469234"/>
                <a:gd name="connsiteX10-477" fmla="*/ 328746 w 683887"/>
                <a:gd name="connsiteY10-478" fmla="*/ 2 h 1469234"/>
                <a:gd name="connsiteX0-479" fmla="*/ 328746 w 676786"/>
                <a:gd name="connsiteY0-480" fmla="*/ 2 h 1469234"/>
                <a:gd name="connsiteX1-481" fmla="*/ 265246 w 676786"/>
                <a:gd name="connsiteY1-482" fmla="*/ 221459 h 1469234"/>
                <a:gd name="connsiteX2-483" fmla="*/ 20771 w 676786"/>
                <a:gd name="connsiteY2-484" fmla="*/ 835027 h 1469234"/>
                <a:gd name="connsiteX3-485" fmla="*/ 31883 w 676786"/>
                <a:gd name="connsiteY3-486" fmla="*/ 1091409 h 1469234"/>
                <a:gd name="connsiteX4-487" fmla="*/ 249371 w 676786"/>
                <a:gd name="connsiteY4-488" fmla="*/ 1358109 h 1469234"/>
                <a:gd name="connsiteX5-489" fmla="*/ 344621 w 676786"/>
                <a:gd name="connsiteY5-490" fmla="*/ 1469234 h 1469234"/>
                <a:gd name="connsiteX6-491" fmla="*/ 468446 w 676786"/>
                <a:gd name="connsiteY6-492" fmla="*/ 1307309 h 1469234"/>
                <a:gd name="connsiteX7-493" fmla="*/ 616084 w 676786"/>
                <a:gd name="connsiteY7-494" fmla="*/ 1115222 h 1469234"/>
                <a:gd name="connsiteX8-495" fmla="*/ 658946 w 676786"/>
                <a:gd name="connsiteY8-496" fmla="*/ 799309 h 1469234"/>
                <a:gd name="connsiteX9-497" fmla="*/ 385102 w 676786"/>
                <a:gd name="connsiteY9-498" fmla="*/ 223841 h 1469234"/>
                <a:gd name="connsiteX10-499" fmla="*/ 328746 w 676786"/>
                <a:gd name="connsiteY10-500" fmla="*/ 2 h 1469234"/>
                <a:gd name="connsiteX0-501" fmla="*/ 328746 w 674435"/>
                <a:gd name="connsiteY0-502" fmla="*/ 2 h 1469234"/>
                <a:gd name="connsiteX1-503" fmla="*/ 265246 w 674435"/>
                <a:gd name="connsiteY1-504" fmla="*/ 221459 h 1469234"/>
                <a:gd name="connsiteX2-505" fmla="*/ 20771 w 674435"/>
                <a:gd name="connsiteY2-506" fmla="*/ 835027 h 1469234"/>
                <a:gd name="connsiteX3-507" fmla="*/ 31883 w 674435"/>
                <a:gd name="connsiteY3-508" fmla="*/ 1091409 h 1469234"/>
                <a:gd name="connsiteX4-509" fmla="*/ 249371 w 674435"/>
                <a:gd name="connsiteY4-510" fmla="*/ 1358109 h 1469234"/>
                <a:gd name="connsiteX5-511" fmla="*/ 344621 w 674435"/>
                <a:gd name="connsiteY5-512" fmla="*/ 1469234 h 1469234"/>
                <a:gd name="connsiteX6-513" fmla="*/ 413677 w 674435"/>
                <a:gd name="connsiteY6-514" fmla="*/ 1359696 h 1469234"/>
                <a:gd name="connsiteX7-515" fmla="*/ 616084 w 674435"/>
                <a:gd name="connsiteY7-516" fmla="*/ 1115222 h 1469234"/>
                <a:gd name="connsiteX8-517" fmla="*/ 658946 w 674435"/>
                <a:gd name="connsiteY8-518" fmla="*/ 799309 h 1469234"/>
                <a:gd name="connsiteX9-519" fmla="*/ 385102 w 674435"/>
                <a:gd name="connsiteY9-520" fmla="*/ 223841 h 1469234"/>
                <a:gd name="connsiteX10-521" fmla="*/ 328746 w 674435"/>
                <a:gd name="connsiteY10-522" fmla="*/ 2 h 1469234"/>
                <a:gd name="connsiteX0-523" fmla="*/ 328746 w 674435"/>
                <a:gd name="connsiteY0-524" fmla="*/ 2 h 1469235"/>
                <a:gd name="connsiteX1-525" fmla="*/ 265246 w 674435"/>
                <a:gd name="connsiteY1-526" fmla="*/ 221459 h 1469235"/>
                <a:gd name="connsiteX2-527" fmla="*/ 20771 w 674435"/>
                <a:gd name="connsiteY2-528" fmla="*/ 835027 h 1469235"/>
                <a:gd name="connsiteX3-529" fmla="*/ 31883 w 674435"/>
                <a:gd name="connsiteY3-530" fmla="*/ 1091409 h 1469235"/>
                <a:gd name="connsiteX4-531" fmla="*/ 249371 w 674435"/>
                <a:gd name="connsiteY4-532" fmla="*/ 1358109 h 1469235"/>
                <a:gd name="connsiteX5-533" fmla="*/ 344621 w 674435"/>
                <a:gd name="connsiteY5-534" fmla="*/ 1469234 h 1469235"/>
                <a:gd name="connsiteX6-535" fmla="*/ 413677 w 674435"/>
                <a:gd name="connsiteY6-536" fmla="*/ 1359696 h 1469235"/>
                <a:gd name="connsiteX7-537" fmla="*/ 616084 w 674435"/>
                <a:gd name="connsiteY7-538" fmla="*/ 1115222 h 1469235"/>
                <a:gd name="connsiteX8-539" fmla="*/ 658946 w 674435"/>
                <a:gd name="connsiteY8-540" fmla="*/ 799309 h 1469235"/>
                <a:gd name="connsiteX9-541" fmla="*/ 385102 w 674435"/>
                <a:gd name="connsiteY9-542" fmla="*/ 223841 h 1469235"/>
                <a:gd name="connsiteX10-543" fmla="*/ 328746 w 674435"/>
                <a:gd name="connsiteY10-544" fmla="*/ 2 h 1469235"/>
                <a:gd name="connsiteX0-545" fmla="*/ 328746 w 674435"/>
                <a:gd name="connsiteY0-546" fmla="*/ 2 h 1469234"/>
                <a:gd name="connsiteX1-547" fmla="*/ 265246 w 674435"/>
                <a:gd name="connsiteY1-548" fmla="*/ 221459 h 1469234"/>
                <a:gd name="connsiteX2-549" fmla="*/ 20771 w 674435"/>
                <a:gd name="connsiteY2-550" fmla="*/ 835027 h 1469234"/>
                <a:gd name="connsiteX3-551" fmla="*/ 31883 w 674435"/>
                <a:gd name="connsiteY3-552" fmla="*/ 1091409 h 1469234"/>
                <a:gd name="connsiteX4-553" fmla="*/ 249371 w 674435"/>
                <a:gd name="connsiteY4-554" fmla="*/ 1358109 h 1469234"/>
                <a:gd name="connsiteX5-555" fmla="*/ 344621 w 674435"/>
                <a:gd name="connsiteY5-556" fmla="*/ 1469234 h 1469234"/>
                <a:gd name="connsiteX6-557" fmla="*/ 413677 w 674435"/>
                <a:gd name="connsiteY6-558" fmla="*/ 1359696 h 1469234"/>
                <a:gd name="connsiteX7-559" fmla="*/ 616084 w 674435"/>
                <a:gd name="connsiteY7-560" fmla="*/ 1115222 h 1469234"/>
                <a:gd name="connsiteX8-561" fmla="*/ 658946 w 674435"/>
                <a:gd name="connsiteY8-562" fmla="*/ 799309 h 1469234"/>
                <a:gd name="connsiteX9-563" fmla="*/ 385102 w 674435"/>
                <a:gd name="connsiteY9-564" fmla="*/ 223841 h 1469234"/>
                <a:gd name="connsiteX10-565" fmla="*/ 328746 w 674435"/>
                <a:gd name="connsiteY10-566" fmla="*/ 2 h 1469234"/>
                <a:gd name="connsiteX0-567" fmla="*/ 328746 w 674435"/>
                <a:gd name="connsiteY0-568" fmla="*/ 2 h 1469234"/>
                <a:gd name="connsiteX1-569" fmla="*/ 265246 w 674435"/>
                <a:gd name="connsiteY1-570" fmla="*/ 221459 h 1469234"/>
                <a:gd name="connsiteX2-571" fmla="*/ 20771 w 674435"/>
                <a:gd name="connsiteY2-572" fmla="*/ 835027 h 1469234"/>
                <a:gd name="connsiteX3-573" fmla="*/ 31883 w 674435"/>
                <a:gd name="connsiteY3-574" fmla="*/ 1091409 h 1469234"/>
                <a:gd name="connsiteX4-575" fmla="*/ 249371 w 674435"/>
                <a:gd name="connsiteY4-576" fmla="*/ 1358109 h 1469234"/>
                <a:gd name="connsiteX5-577" fmla="*/ 344621 w 674435"/>
                <a:gd name="connsiteY5-578" fmla="*/ 1469234 h 1469234"/>
                <a:gd name="connsiteX6-579" fmla="*/ 413677 w 674435"/>
                <a:gd name="connsiteY6-580" fmla="*/ 1359696 h 1469234"/>
                <a:gd name="connsiteX7-581" fmla="*/ 616084 w 674435"/>
                <a:gd name="connsiteY7-582" fmla="*/ 1115222 h 1469234"/>
                <a:gd name="connsiteX8-583" fmla="*/ 658946 w 674435"/>
                <a:gd name="connsiteY8-584" fmla="*/ 799309 h 1469234"/>
                <a:gd name="connsiteX9-585" fmla="*/ 385102 w 674435"/>
                <a:gd name="connsiteY9-586" fmla="*/ 223841 h 1469234"/>
                <a:gd name="connsiteX10-587" fmla="*/ 328746 w 674435"/>
                <a:gd name="connsiteY10-588" fmla="*/ 2 h 1469234"/>
                <a:gd name="connsiteX0-589" fmla="*/ 333197 w 678886"/>
                <a:gd name="connsiteY0-590" fmla="*/ 2 h 1469234"/>
                <a:gd name="connsiteX1-591" fmla="*/ 269697 w 678886"/>
                <a:gd name="connsiteY1-592" fmla="*/ 221459 h 1469234"/>
                <a:gd name="connsiteX2-593" fmla="*/ 25222 w 678886"/>
                <a:gd name="connsiteY2-594" fmla="*/ 835027 h 1469234"/>
                <a:gd name="connsiteX3-595" fmla="*/ 36334 w 678886"/>
                <a:gd name="connsiteY3-596" fmla="*/ 1091409 h 1469234"/>
                <a:gd name="connsiteX4-597" fmla="*/ 277635 w 678886"/>
                <a:gd name="connsiteY4-598" fmla="*/ 1346203 h 1469234"/>
                <a:gd name="connsiteX5-599" fmla="*/ 349072 w 678886"/>
                <a:gd name="connsiteY5-600" fmla="*/ 1469234 h 1469234"/>
                <a:gd name="connsiteX6-601" fmla="*/ 418128 w 678886"/>
                <a:gd name="connsiteY6-602" fmla="*/ 1359696 h 1469234"/>
                <a:gd name="connsiteX7-603" fmla="*/ 620535 w 678886"/>
                <a:gd name="connsiteY7-604" fmla="*/ 1115222 h 1469234"/>
                <a:gd name="connsiteX8-605" fmla="*/ 663397 w 678886"/>
                <a:gd name="connsiteY8-606" fmla="*/ 799309 h 1469234"/>
                <a:gd name="connsiteX9-607" fmla="*/ 389553 w 678886"/>
                <a:gd name="connsiteY9-608" fmla="*/ 223841 h 1469234"/>
                <a:gd name="connsiteX10-609" fmla="*/ 333197 w 678886"/>
                <a:gd name="connsiteY10-610" fmla="*/ 2 h 1469234"/>
                <a:gd name="connsiteX0-611" fmla="*/ 333458 w 679147"/>
                <a:gd name="connsiteY0-612" fmla="*/ 2 h 1469234"/>
                <a:gd name="connsiteX1-613" fmla="*/ 269958 w 679147"/>
                <a:gd name="connsiteY1-614" fmla="*/ 221459 h 1469234"/>
                <a:gd name="connsiteX2-615" fmla="*/ 25483 w 679147"/>
                <a:gd name="connsiteY2-616" fmla="*/ 835027 h 1469234"/>
                <a:gd name="connsiteX3-617" fmla="*/ 36595 w 679147"/>
                <a:gd name="connsiteY3-618" fmla="*/ 1091409 h 1469234"/>
                <a:gd name="connsiteX4-619" fmla="*/ 282658 w 679147"/>
                <a:gd name="connsiteY4-620" fmla="*/ 1367634 h 1469234"/>
                <a:gd name="connsiteX5-621" fmla="*/ 349333 w 679147"/>
                <a:gd name="connsiteY5-622" fmla="*/ 1469234 h 1469234"/>
                <a:gd name="connsiteX6-623" fmla="*/ 418389 w 679147"/>
                <a:gd name="connsiteY6-624" fmla="*/ 1359696 h 1469234"/>
                <a:gd name="connsiteX7-625" fmla="*/ 620796 w 679147"/>
                <a:gd name="connsiteY7-626" fmla="*/ 1115222 h 1469234"/>
                <a:gd name="connsiteX8-627" fmla="*/ 663658 w 679147"/>
                <a:gd name="connsiteY8-628" fmla="*/ 799309 h 1469234"/>
                <a:gd name="connsiteX9-629" fmla="*/ 389814 w 679147"/>
                <a:gd name="connsiteY9-630" fmla="*/ 223841 h 1469234"/>
                <a:gd name="connsiteX10-631" fmla="*/ 333458 w 679147"/>
                <a:gd name="connsiteY10-632" fmla="*/ 2 h 1469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425" y="2947670"/>
            <a:ext cx="7178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 panose="020B0604020202020204"/>
                <a:ea typeface="微软雅黑"/>
                <a:sym typeface="Arial" panose="020B0604020202020204"/>
              </a:rPr>
              <a:t>第二部分  http/https</a:t>
            </a:r>
            <a:endParaRPr lang="zh-CN" altLang="en-US" sz="4400" dirty="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68" name="直接连接符 67"/>
          <p:cNvCxnSpPr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69" name="直接连接符 168"/>
          <p:cNvCxnSpPr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宽屏</PresentationFormat>
  <Paragraphs>205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Arial</vt:lpstr>
      <vt:lpstr>微软雅黑</vt:lpstr>
      <vt:lpstr>汉仪特细等线简</vt:lpstr>
      <vt:lpstr>汉仪细等线简</vt:lpstr>
      <vt:lpstr>宋体</vt:lpstr>
      <vt:lpstr>微软雅黑</vt:lpstr>
      <vt:lpstr>DejaVu Sans</vt:lpstr>
      <vt:lpstr>Droid Sans Fallback</vt:lpstr>
      <vt:lpstr>微软雅黑</vt:lpstr>
      <vt:lpstr>Arial Unicode MS</vt:lpstr>
      <vt:lpstr>等线 Light</vt:lpstr>
      <vt:lpstr>Gubbi</vt:lpstr>
      <vt:lpstr>等线</vt:lpstr>
      <vt:lpstr>Abyssinica SIL</vt:lpstr>
      <vt:lpstr>AR PL UKai CN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xiao</cp:lastModifiedBy>
  <cp:revision>715</cp:revision>
  <dcterms:created xsi:type="dcterms:W3CDTF">2019-09-27T10:18:24Z</dcterms:created>
  <dcterms:modified xsi:type="dcterms:W3CDTF">2019-09-27T10:18:24Z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