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32"/>
  </p:notesMasterIdLst>
  <p:sldIdLst>
    <p:sldId id="7697" r:id="rId4"/>
    <p:sldId id="7655" r:id="rId5"/>
    <p:sldId id="7674" r:id="rId6"/>
    <p:sldId id="7675" r:id="rId7"/>
    <p:sldId id="7678" r:id="rId8"/>
    <p:sldId id="7679" r:id="rId9"/>
    <p:sldId id="7677" r:id="rId10"/>
    <p:sldId id="7731" r:id="rId11"/>
    <p:sldId id="7708" r:id="rId12"/>
    <p:sldId id="7709" r:id="rId13"/>
    <p:sldId id="7710" r:id="rId14"/>
    <p:sldId id="7711" r:id="rId15"/>
    <p:sldId id="7714" r:id="rId16"/>
    <p:sldId id="7680" r:id="rId17"/>
    <p:sldId id="7712" r:id="rId18"/>
    <p:sldId id="7732" r:id="rId19"/>
    <p:sldId id="7673" r:id="rId20"/>
    <p:sldId id="7681" r:id="rId21"/>
    <p:sldId id="7698" r:id="rId22"/>
    <p:sldId id="7690" r:id="rId23"/>
    <p:sldId id="7733" r:id="rId24"/>
    <p:sldId id="7707" r:id="rId25"/>
    <p:sldId id="7692" r:id="rId26"/>
    <p:sldId id="7693" r:id="rId27"/>
    <p:sldId id="7694" r:id="rId28"/>
    <p:sldId id="7695" r:id="rId29"/>
    <p:sldId id="7734" r:id="rId30"/>
    <p:sldId id="7667" r:id="rId3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charset="0"/>
        <a:ea typeface="等线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0D"/>
    <a:srgbClr val="313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278"/>
    <p:restoredTop sz="95317"/>
  </p:normalViewPr>
  <p:slideViewPr>
    <p:cSldViewPr snapToGrid="0" showGuides="1">
      <p:cViewPr varScale="1">
        <p:scale>
          <a:sx n="84" d="100"/>
          <a:sy n="84" d="100"/>
        </p:scale>
        <p:origin x="5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ECD51325-44B5-4B15-A551-A61A79A305D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12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0FD793FC-B9DE-4853-870F-B5DB9A952AB5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138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2"/>
          <a:srcRect l="5699"/>
          <a:stretch>
            <a:fillRect/>
          </a:stretch>
        </p:blipFill>
        <p:spPr>
          <a:xfrm>
            <a:off x="0" y="0"/>
            <a:ext cx="4595813" cy="4660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9"/>
          <p:cNvPicPr>
            <a:picLocks noChangeAspect="1"/>
          </p:cNvPicPr>
          <p:nvPr userDrawn="1"/>
        </p:nvPicPr>
        <p:blipFill>
          <a:blip r:embed="rId3"/>
          <a:srcRect r="13011"/>
          <a:stretch>
            <a:fillRect/>
          </a:stretch>
        </p:blipFill>
        <p:spPr>
          <a:xfrm>
            <a:off x="7256463" y="1431925"/>
            <a:ext cx="4935537" cy="5426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1A6CA48-3B93-4A69-AC48-BAC756A5E75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1C81B6AD-49DB-4E61-9DE9-99CBFC679FA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1A6CA48-3B93-4A69-AC48-BAC756A5E75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1C81B6AD-49DB-4E61-9DE9-99CBFC679FA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1A6CA48-3B93-4A69-AC48-BAC756A5E75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1C81B6AD-49DB-4E61-9DE9-99CBFC679FA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1A6CA48-3B93-4A69-AC48-BAC756A5E75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1C81B6AD-49DB-4E61-9DE9-99CBFC679FA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6E5758D-A3C3-4E88-8AC0-22500507BD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A4E786F-588D-4932-A7B2-AE3451FA4AC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6E5758D-A3C3-4E88-8AC0-22500507BD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A4E786F-588D-4932-A7B2-AE3451FA4AC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6E5758D-A3C3-4E88-8AC0-22500507BD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A4E786F-588D-4932-A7B2-AE3451FA4AC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6E5758D-A3C3-4E88-8AC0-22500507BD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A4E786F-588D-4932-A7B2-AE3451FA4AC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6E5758D-A3C3-4E88-8AC0-22500507BD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A4E786F-588D-4932-A7B2-AE3451FA4AC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6E5758D-A3C3-4E88-8AC0-22500507BD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A4E786F-588D-4932-A7B2-AE3451FA4AC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6E5758D-A3C3-4E88-8AC0-22500507BD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A4E786F-588D-4932-A7B2-AE3451FA4AC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1A6CA48-3B93-4A69-AC48-BAC756A5E75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1C81B6AD-49DB-4E61-9DE9-99CBFC679FA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6E5758D-A3C3-4E88-8AC0-22500507BD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A4E786F-588D-4932-A7B2-AE3451FA4AC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6E5758D-A3C3-4E88-8AC0-22500507BD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A4E786F-588D-4932-A7B2-AE3451FA4AC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6E5758D-A3C3-4E88-8AC0-22500507BD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A4E786F-588D-4932-A7B2-AE3451FA4AC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16E5758D-A3C3-4E88-8AC0-22500507BD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AA4E786F-588D-4932-A7B2-AE3451FA4AC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8"/>
          <p:cNvSpPr txBox="1"/>
          <p:nvPr userDrawn="1"/>
        </p:nvSpPr>
        <p:spPr>
          <a:xfrm>
            <a:off x="762000" y="200025"/>
            <a:ext cx="2424113" cy="430213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pPr lvl="0"/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点击添加您的标题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4100" name="图片 13"/>
          <p:cNvPicPr>
            <a:picLocks noChangeAspect="1"/>
          </p:cNvPicPr>
          <p:nvPr userDrawn="1"/>
        </p:nvPicPr>
        <p:blipFill>
          <a:blip r:embed="rId2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 userDrawn="1"/>
        </p:nvSpPr>
        <p:spPr>
          <a:xfrm>
            <a:off x="0" y="6429375"/>
            <a:ext cx="5372100" cy="428625"/>
          </a:xfrm>
          <a:prstGeom prst="rect">
            <a:avLst/>
          </a:prstGeom>
          <a:gradFill flip="none" rotWithShape="1">
            <a:gsLst>
              <a:gs pos="58000">
                <a:schemeClr val="accent2"/>
              </a:gs>
              <a:gs pos="58000">
                <a:schemeClr val="accent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chemeClr val="tx2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1A6CA48-3B93-4A69-AC48-BAC756A5E75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1C81B6AD-49DB-4E61-9DE9-99CBFC679FA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ntr" presetSubtype="5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1A6CA48-3B93-4A69-AC48-BAC756A5E75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1C81B6AD-49DB-4E61-9DE9-99CBFC679FA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1A6CA48-3B93-4A69-AC48-BAC756A5E75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1C81B6AD-49DB-4E61-9DE9-99CBFC679FA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1A6CA48-3B93-4A69-AC48-BAC756A5E75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1C81B6AD-49DB-4E61-9DE9-99CBFC679FA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1A6CA48-3B93-4A69-AC48-BAC756A5E75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1C81B6AD-49DB-4E61-9DE9-99CBFC679FA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auto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auto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auto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1A6CA48-3B93-4A69-AC48-BAC756A5E75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1C81B6AD-49DB-4E61-9DE9-99CBFC679FA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1A6CA48-3B93-4A69-AC48-BAC756A5E75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1C81B6AD-49DB-4E61-9DE9-99CBFC679FA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1A6CA48-3B93-4A69-AC48-BAC756A5E75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C81B6AD-49DB-4E61-9DE9-99CBFC679FAE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6E5758D-A3C3-4E88-8AC0-22500507BD7E}" type="datetimeFigureOut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AA4E786F-588D-4932-A7B2-AE3451FA4ACA}" type="slidenum">
              <a:rPr lang="zh-CN" altLang="en-US" strike="noStrike" noProof="1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fld>
            <a:endParaRPr lang="zh-CN" altLang="en-US" strike="noStrike" noProof="1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hyperlink" Target="https://www.cnblogs.com/sunshisonghit/p/6806255.html" TargetMode="Externa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defRPr/>
              </a:pPr>
              <a:endParaRPr lang="zh-CN" altLang="en-US" sz="1865" strike="noStrike" noProof="1">
                <a:solidFill>
                  <a:srgbClr val="FFFFFF"/>
                </a:solidFill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defRPr/>
                </a:pPr>
                <a:endParaRPr lang="zh-CN" altLang="en-US" sz="1865" strike="noStrike" noProof="1">
                  <a:solidFill>
                    <a:srgbClr val="FFFFFF"/>
                  </a:solidFill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defRPr/>
                </a:pPr>
                <a:endParaRPr lang="zh-CN" altLang="en-US" sz="1865" strike="noStrike" noProof="1">
                  <a:solidFill>
                    <a:srgbClr val="FFFFFF"/>
                  </a:solidFill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0" y="-347662"/>
            <a:ext cx="2719388" cy="7416800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fontAlgn="auto"/>
            <a:endParaRPr lang="zh-CN" altLang="en-US" sz="1865" strike="noStrike" noProof="1"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88" y="4378325"/>
            <a:ext cx="6838950" cy="4286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fontAlgn="auto">
              <a:defRPr/>
            </a:pPr>
            <a:endParaRPr lang="zh-CN" altLang="en-US" sz="1865" strike="noStrike" noProof="1">
              <a:solidFill>
                <a:srgbClr val="FFFFFF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038" y="2092325"/>
            <a:ext cx="4805363" cy="156686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fontAlgn="auto"/>
            <a:r>
              <a:rPr lang="en-US" altLang="zh-CN" sz="9600" noProof="1" dirty="0">
                <a:solidFill>
                  <a:schemeClr val="accent4"/>
                </a:solidFill>
                <a:latin typeface="微软雅黑 Light" pitchFamily="34" charset="-122"/>
                <a:ea typeface="微软雅黑 Light" pitchFamily="34" charset="-122"/>
                <a:cs typeface="+mn-cs"/>
                <a:sym typeface="微软雅黑 Light" pitchFamily="34" charset="-122"/>
              </a:rPr>
              <a:t>PART 01</a:t>
            </a:r>
            <a:endParaRPr lang="en-US" altLang="zh-CN" sz="9600" noProof="1" dirty="0">
              <a:solidFill>
                <a:schemeClr val="accent4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6149" name="文本框 17"/>
          <p:cNvSpPr txBox="1"/>
          <p:nvPr/>
        </p:nvSpPr>
        <p:spPr>
          <a:xfrm>
            <a:off x="3867150" y="3778250"/>
            <a:ext cx="21399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zh-CN" altLang="en-US" sz="2800" dirty="0">
                <a:solidFill>
                  <a:srgbClr val="262626"/>
                </a:solidFill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关于</a:t>
            </a:r>
            <a:r>
              <a:rPr lang="en-US" altLang="zh-CN" sz="2800" dirty="0">
                <a:solidFill>
                  <a:srgbClr val="262626"/>
                </a:solidFill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Git</a:t>
            </a:r>
            <a:endParaRPr lang="en-US" altLang="zh-CN" sz="2800" dirty="0">
              <a:solidFill>
                <a:srgbClr val="262626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fontAlgn="auto"/>
              <a:endParaRPr lang="zh-CN" altLang="en-US" sz="1865" strike="noStrike" noProof="1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fontAlgn="auto"/>
              <a:endParaRPr lang="zh-CN" altLang="en-US" sz="1865" strike="noStrike" noProof="1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endParaRPr>
            </a:p>
          </p:txBody>
        </p:sp>
      </p:grpSp>
    </p:spTree>
  </p:cSld>
  <p:clrMapOvr>
    <a:masterClrMapping/>
  </p:clrMapOvr>
  <p:transition spd="slow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5362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1"/>
          <p:cNvSpPr txBox="1"/>
          <p:nvPr/>
        </p:nvSpPr>
        <p:spPr>
          <a:xfrm>
            <a:off x="966788" y="2155825"/>
            <a:ext cx="6718300" cy="952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>
                <a:latin typeface="Calibri" panose="020F0502020204030204" charset="0"/>
                <a:ea typeface="+mn-ea"/>
              </a:rPr>
              <a:t>1.git diff</a:t>
            </a:r>
            <a:endParaRPr lang="en-US" altLang="zh-CN" sz="2800">
              <a:latin typeface="Calibri" panose="020F0502020204030204" charset="0"/>
              <a:ea typeface="+mn-ea"/>
            </a:endParaRPr>
          </a:p>
          <a:p>
            <a:r>
              <a:rPr lang="en-US" altLang="zh-CN" sz="2800">
                <a:latin typeface="Calibri" panose="020F0502020204030204" charset="0"/>
                <a:ea typeface="+mn-ea"/>
              </a:rPr>
              <a:t>2.git status</a:t>
            </a:r>
            <a:endParaRPr lang="en-US" altLang="zh-CN" sz="2800">
              <a:latin typeface="Calibri" panose="020F0502020204030204" charset="0"/>
              <a:ea typeface="+mn-ea"/>
            </a:endParaRPr>
          </a:p>
        </p:txBody>
      </p:sp>
      <p:pic>
        <p:nvPicPr>
          <p:cNvPr id="15364" name="图片 2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25" y="771525"/>
            <a:ext cx="6986588" cy="4967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冲突出现 （本地）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6386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冲突出现 （本地）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8" name="图片 14" descr="image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3" y="1187450"/>
            <a:ext cx="8475662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文本框 15"/>
          <p:cNvSpPr txBox="1"/>
          <p:nvPr/>
        </p:nvSpPr>
        <p:spPr>
          <a:xfrm>
            <a:off x="1287463" y="3968750"/>
            <a:ext cx="3162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6390" name="文本框 16"/>
          <p:cNvSpPr txBox="1"/>
          <p:nvPr/>
        </p:nvSpPr>
        <p:spPr>
          <a:xfrm>
            <a:off x="919163" y="4248150"/>
            <a:ext cx="5105400" cy="16303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在</a:t>
            </a:r>
            <a:r>
              <a:rPr lang="en-US" altLang="zh-CN" sz="2000">
                <a:latin typeface="Calibri" panose="020F0502020204030204" charset="0"/>
                <a:ea typeface="+mn-ea"/>
              </a:rPr>
              <a:t>bb.txt 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中改内容，改成想要的内容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	</a:t>
            </a:r>
            <a:r>
              <a:rPr lang="zh-CN" altLang="en-US" sz="2000" i="1">
                <a:latin typeface="Calibri" panose="020F0502020204030204" charset="0"/>
                <a:ea typeface="宋体" panose="02010600030101010101" pitchFamily="2" charset="-122"/>
              </a:rPr>
              <a:t>你好，世界！</a:t>
            </a:r>
            <a:endParaRPr lang="zh-CN" altLang="en-US" sz="2000" i="1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 i="1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git commit -am”</a:t>
            </a:r>
            <a:r>
              <a:rPr lang="zh-CN" altLang="zh-CN" sz="2000">
                <a:latin typeface="Calibri" panose="020F0502020204030204" charset="0"/>
                <a:ea typeface="宋体" panose="02010600030101010101" pitchFamily="2" charset="-122"/>
              </a:rPr>
              <a:t>修改了</a:t>
            </a:r>
            <a:r>
              <a:rPr lang="en-US" altLang="zh-CN" sz="2000">
                <a:latin typeface="Calibri" panose="020F0502020204030204" charset="0"/>
                <a:ea typeface="+mn-ea"/>
              </a:rPr>
              <a:t>bb.txt”</a:t>
            </a:r>
            <a:endParaRPr lang="en-US" altLang="zh-CN" sz="2000">
              <a:latin typeface="Calibri" panose="020F0502020204030204" charset="0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7410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971550"/>
            <a:ext cx="9563100" cy="4011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冲突出现 （本地）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8434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文本框 3"/>
          <p:cNvSpPr txBox="1"/>
          <p:nvPr/>
        </p:nvSpPr>
        <p:spPr>
          <a:xfrm>
            <a:off x="1617663" y="1624013"/>
            <a:ext cx="6770687" cy="16303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模拟本地冲突的原因就是为了给模拟远程冲突做铺垫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    那么我们来模拟一下远程冲突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  组员A和组员B同时对一个文件进行修改，然后分别提交到       远程，组长在第二天合并代码的时候就会产生冲突 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436" name="TextBox 28"/>
          <p:cNvSpPr txBox="1"/>
          <p:nvPr/>
        </p:nvSpPr>
        <p:spPr>
          <a:xfrm>
            <a:off x="874713" y="200025"/>
            <a:ext cx="2422525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线上冲突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9458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文本框 2"/>
          <p:cNvSpPr txBox="1"/>
          <p:nvPr/>
        </p:nvSpPr>
        <p:spPr>
          <a:xfrm>
            <a:off x="1181100" y="1698625"/>
            <a:ext cx="8375650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拒绝合并无关的历史   添加–allow-unrelated-histories   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没有共同的祖先历史，比如，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我初始化仓库并连接线上仓库，创建了一个文件，进行add和commit，也就是说让仓库知道了我文件的存在，那么我去拉线上我分支的东西会出现这个拒绝</a:t>
            </a:r>
            <a:r>
              <a:rPr lang="en-US" altLang="zh-CN">
                <a:latin typeface="Calibri" panose="020F0502020204030204" charset="0"/>
                <a:ea typeface="+mn-ea"/>
                <a:sym typeface="宋体" panose="02010600030101010101" pitchFamily="2" charset="-122"/>
              </a:rPr>
              <a:t>.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就是因为，线上的仓库有记录日志，而线下的这个新仓库没有线上文件的记录，没有共同的历史祖先</a:t>
            </a:r>
            <a:r>
              <a:rPr lang="en-US" altLang="zh-CN">
                <a:latin typeface="Calibri" panose="020F0502020204030204" charset="0"/>
                <a:ea typeface="+mn-ea"/>
                <a:sym typeface="宋体" panose="02010600030101010101" pitchFamily="2" charset="-122"/>
              </a:rPr>
              <a:t>.</a:t>
            </a:r>
            <a:endParaRPr lang="en-US" altLang="zh-CN">
              <a:latin typeface="Calibri" panose="020F0502020204030204" charset="0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19460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合并无关的历史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文本框 1"/>
          <p:cNvSpPr txBox="1"/>
          <p:nvPr/>
        </p:nvSpPr>
        <p:spPr>
          <a:xfrm>
            <a:off x="1181100" y="3698875"/>
            <a:ext cx="6200775" cy="2862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Calibri" panose="020F0502020204030204" charset="0"/>
                <a:ea typeface="+mn-ea"/>
              </a:rPr>
              <a:t>git init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touch hhh.js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git add -A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git commit -m “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某某某</a:t>
            </a:r>
            <a:r>
              <a:rPr lang="en-US" altLang="zh-CN" sz="2000">
                <a:latin typeface="Calibri" panose="020F0502020204030204" charset="0"/>
                <a:ea typeface="+mn-ea"/>
              </a:rPr>
              <a:t>”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git pull origin lixuehe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    ==&gt; </a:t>
            </a:r>
            <a:r>
              <a:rPr lang="en-US" altLang="zh-CN" sz="2000" i="1">
                <a:latin typeface="Calibri" panose="020F0502020204030204" charset="0"/>
                <a:ea typeface="+mn-ea"/>
              </a:rPr>
              <a:t>fatal: 拒绝合并无关的历史</a:t>
            </a:r>
            <a:endParaRPr lang="en-US" altLang="zh-CN" sz="2000" i="1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git pull origin lixuehe --allow-unrelated-histories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endParaRPr lang="en-US" altLang="zh-CN" sz="2000">
              <a:latin typeface="Calibri" panose="020F0502020204030204" charset="0"/>
              <a:ea typeface="+mn-ea"/>
            </a:endParaRPr>
          </a:p>
          <a:p>
            <a:endParaRPr lang="en-US" altLang="zh-CN" sz="2000">
              <a:latin typeface="Calibri" panose="020F0502020204030204" charset="0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版本回退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0483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文本框 1"/>
          <p:cNvSpPr txBox="1"/>
          <p:nvPr/>
        </p:nvSpPr>
        <p:spPr>
          <a:xfrm>
            <a:off x="946150" y="2195513"/>
            <a:ext cx="41783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endParaRPr lang="en-US" altLang="zh-CN" sz="2400">
              <a:latin typeface="Calibri" panose="020F0502020204030204" charset="0"/>
              <a:ea typeface="+mn-ea"/>
            </a:endParaRPr>
          </a:p>
          <a:p>
            <a:r>
              <a:rPr lang="en-US" altLang="zh-CN" sz="2400">
                <a:latin typeface="Calibri" panose="020F0502020204030204" charset="0"/>
                <a:ea typeface="+mn-ea"/>
              </a:rPr>
              <a:t>git reset --hard </a:t>
            </a:r>
            <a:r>
              <a:rPr lang="zh-CN" altLang="en-US" i="1">
                <a:latin typeface="Calibri" panose="020F0502020204030204" charset="0"/>
                <a:ea typeface="宋体" panose="02010600030101010101" pitchFamily="2" charset="-122"/>
              </a:rPr>
              <a:t>版本号</a:t>
            </a:r>
            <a:endParaRPr lang="zh-CN" altLang="en-US" sz="2400" i="1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Calibri" panose="020F0502020204030204" charset="0"/>
                <a:ea typeface="+mn-ea"/>
              </a:rPr>
              <a:t>git reset --hard HEAD^</a:t>
            </a:r>
            <a:endParaRPr lang="en-US" altLang="zh-CN" sz="2400">
              <a:latin typeface="Calibri" panose="020F0502020204030204" charset="0"/>
              <a:ea typeface="+mn-ea"/>
            </a:endParaRPr>
          </a:p>
          <a:p>
            <a:endParaRPr lang="en-US" altLang="zh-CN" sz="2400">
              <a:latin typeface="Calibri" panose="020F0502020204030204" charset="0"/>
              <a:ea typeface="+mn-ea"/>
            </a:endParaRPr>
          </a:p>
        </p:txBody>
      </p:sp>
      <p:pic>
        <p:nvPicPr>
          <p:cNvPr id="2048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3" y="1439863"/>
            <a:ext cx="6862762" cy="3805237"/>
          </a:xfrm>
          <a:prstGeom prst="rect">
            <a:avLst/>
          </a:prstGeom>
          <a:noFill/>
          <a:ln w="28575" cap="flat" cmpd="sng">
            <a:solidFill>
              <a:srgbClr val="3B3838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extBox 28"/>
          <p:cNvSpPr txBox="1"/>
          <p:nvPr/>
        </p:nvSpPr>
        <p:spPr>
          <a:xfrm>
            <a:off x="823913" y="200025"/>
            <a:ext cx="2424112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版本回退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1507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文本框 1"/>
          <p:cNvSpPr txBox="1"/>
          <p:nvPr/>
        </p:nvSpPr>
        <p:spPr>
          <a:xfrm>
            <a:off x="1130300" y="1873250"/>
            <a:ext cx="10229850" cy="16303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查看版本号 git log 查看commit提交历史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 git reflog 可以查看所有分支的所有操作记录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gitlog   gitreflog有什么不同</a:t>
            </a:r>
            <a:endParaRPr lang="en-US" altLang="zh-CN" sz="2000">
              <a:latin typeface="Calibri" panose="020F0502020204030204" charset="0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小技巧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2531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2" name="文本框 1"/>
          <p:cNvSpPr txBox="1"/>
          <p:nvPr/>
        </p:nvSpPr>
        <p:spPr>
          <a:xfrm>
            <a:off x="1747838" y="2060575"/>
            <a:ext cx="8247062" cy="1628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解决每次都需要输入密码的问题  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git bash进入你的项目目录，输入git config --global credential.helper store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在你的本地记录下了账号和密码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3555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文本框 1"/>
          <p:cNvSpPr txBox="1"/>
          <p:nvPr/>
        </p:nvSpPr>
        <p:spPr>
          <a:xfrm>
            <a:off x="762000" y="1482725"/>
            <a:ext cx="10228263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sz="2000" b="1">
                <a:latin typeface="Calibri" panose="020F0502020204030204" charset="0"/>
              </a:rPr>
              <a:t>1.组员的工作</a:t>
            </a:r>
            <a:r>
              <a:rPr lang="en-US" sz="2000" b="1">
                <a:latin typeface="Calibri" panose="020F0502020204030204" charset="0"/>
              </a:rPr>
              <a:t>:</a:t>
            </a:r>
            <a:endParaRPr lang="en-US" sz="2000" b="1">
              <a:latin typeface="Calibri" panose="020F0502020204030204" charset="0"/>
            </a:endParaRPr>
          </a:p>
          <a:p>
            <a:endParaRPr lang="en-US" sz="2000" b="1">
              <a:latin typeface="Calibri" panose="020F0502020204030204" charset="0"/>
            </a:endParaRPr>
          </a:p>
          <a:p>
            <a:r>
              <a:rPr sz="2000">
                <a:latin typeface="Calibri" panose="020F0502020204030204" charset="0"/>
              </a:rPr>
              <a:t>组员保持每天本地dev和远程dev保持同步，本地自己的分支和自己dev分支保持同步，然后在自己分支进行工作，最后提交到自己远程分支上</a:t>
            </a:r>
            <a:r>
              <a:rPr lang="en-US" sz="2000">
                <a:latin typeface="Calibri" panose="020F0502020204030204" charset="0"/>
              </a:rPr>
              <a:t>.</a:t>
            </a:r>
            <a:endParaRPr sz="2000" b="1">
              <a:latin typeface="Calibri" panose="020F0502020204030204" charset="0"/>
            </a:endParaRPr>
          </a:p>
          <a:p>
            <a:endParaRPr sz="2000" b="1">
              <a:latin typeface="Calibri" panose="020F0502020204030204" charset="0"/>
            </a:endParaRPr>
          </a:p>
          <a:p>
            <a:endParaRPr sz="2000" b="1">
              <a:latin typeface="Calibri" panose="020F0502020204030204" charset="0"/>
            </a:endParaRPr>
          </a:p>
          <a:p>
            <a:r>
              <a:rPr sz="2000" b="1">
                <a:latin typeface="Calibri" panose="020F0502020204030204" charset="0"/>
              </a:rPr>
              <a:t>2.组长的工作:</a:t>
            </a:r>
            <a:endParaRPr sz="2000" b="1">
              <a:latin typeface="Calibri" panose="020F0502020204030204" charset="0"/>
            </a:endParaRPr>
          </a:p>
          <a:p>
            <a:endParaRPr sz="2000" b="1">
              <a:latin typeface="Calibri" panose="020F0502020204030204" charset="0"/>
            </a:endParaRPr>
          </a:p>
          <a:p>
            <a:r>
              <a:rPr sz="2000">
                <a:latin typeface="Calibri" panose="020F0502020204030204" charset="0"/>
              </a:rPr>
              <a:t>组长定期将dev分支合并到master分支；每天将远程组员分支的代码检查无误后合并到本地dev分支上，然后将dev分支更新。</a:t>
            </a:r>
            <a:endParaRPr sz="2000" b="1">
              <a:latin typeface="Calibri" panose="020F0502020204030204" charset="0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defRPr/>
              </a:pPr>
              <a:endParaRPr lang="zh-CN" altLang="en-US" sz="1865" strike="noStrike" noProof="1">
                <a:solidFill>
                  <a:srgbClr val="FFFFFF"/>
                </a:solidFill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defRPr/>
                </a:pPr>
                <a:endParaRPr lang="zh-CN" altLang="en-US" sz="1865" strike="noStrike" noProof="1">
                  <a:solidFill>
                    <a:srgbClr val="FFFFFF"/>
                  </a:solidFill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defRPr/>
                </a:pPr>
                <a:endParaRPr lang="zh-CN" altLang="en-US" sz="1865" strike="noStrike" noProof="1">
                  <a:solidFill>
                    <a:srgbClr val="FFFFFF"/>
                  </a:solidFill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0" y="-347662"/>
            <a:ext cx="2719388" cy="7416800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fontAlgn="auto"/>
            <a:endParaRPr lang="zh-CN" altLang="en-US" sz="1865" strike="noStrike" noProof="1"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002088" y="4378325"/>
            <a:ext cx="6838950" cy="4286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fontAlgn="auto">
              <a:defRPr/>
            </a:pPr>
            <a:endParaRPr lang="zh-CN" altLang="en-US" sz="1865" strike="noStrike" noProof="1">
              <a:solidFill>
                <a:srgbClr val="FFFFFF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038" y="2092325"/>
            <a:ext cx="4805363" cy="156845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fontAlgn="auto"/>
            <a:r>
              <a:rPr lang="en-US" altLang="zh-CN" sz="9600" noProof="1" dirty="0">
                <a:solidFill>
                  <a:schemeClr val="accent4"/>
                </a:solidFill>
                <a:latin typeface="微软雅黑 Light" pitchFamily="34" charset="-122"/>
                <a:ea typeface="微软雅黑 Light" pitchFamily="34" charset="-122"/>
                <a:cs typeface="+mn-cs"/>
                <a:sym typeface="微软雅黑 Light" pitchFamily="34" charset="-122"/>
              </a:rPr>
              <a:t>PART 02</a:t>
            </a:r>
            <a:endParaRPr lang="en-US" altLang="zh-CN" sz="9600" noProof="1" dirty="0">
              <a:solidFill>
                <a:schemeClr val="accent4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4581" name="文本框 17"/>
          <p:cNvSpPr txBox="1"/>
          <p:nvPr/>
        </p:nvSpPr>
        <p:spPr>
          <a:xfrm>
            <a:off x="3867150" y="3778250"/>
            <a:ext cx="274320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zh-CN" altLang="en-US" sz="2800" dirty="0">
                <a:solidFill>
                  <a:srgbClr val="262626"/>
                </a:solidFill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rPr>
              <a:t>算法示例</a:t>
            </a:r>
            <a:endParaRPr lang="zh-CN" altLang="en-US" sz="2800" dirty="0">
              <a:solidFill>
                <a:srgbClr val="262626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fontAlgn="auto"/>
              <a:endParaRPr lang="zh-CN" altLang="en-US" sz="1865" strike="noStrike" noProof="1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fontAlgn="auto"/>
              <a:endParaRPr lang="zh-CN" altLang="en-US" sz="1865" strike="noStrike" noProof="1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7171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1"/>
          <p:cNvSpPr txBox="1"/>
          <p:nvPr/>
        </p:nvSpPr>
        <p:spPr>
          <a:xfrm>
            <a:off x="1651000" y="1695450"/>
            <a:ext cx="56769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安装完 Git 应该做的第一件事就是设置用户名称与邮件地址。每一个 Git 的提交都会使用这些信息，并且它会写入到每一次提交中，不可更改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173" name="文本框 2"/>
          <p:cNvSpPr txBox="1"/>
          <p:nvPr/>
        </p:nvSpPr>
        <p:spPr>
          <a:xfrm>
            <a:off x="1651000" y="3686175"/>
            <a:ext cx="5676900" cy="1322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$ git config --global user.name "名字"  //设置用户名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$ git config --global user.email "邮箱"   //设置用户邮箱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$ git config --list    //查看用户信息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算法示例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5603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4" name="文本框 6"/>
          <p:cNvSpPr txBox="1"/>
          <p:nvPr/>
        </p:nvSpPr>
        <p:spPr>
          <a:xfrm>
            <a:off x="1970088" y="1503363"/>
            <a:ext cx="5915025" cy="3290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Calibri" panose="020F0502020204030204" charset="0"/>
                <a:ea typeface="宋体" panose="02010600030101010101" pitchFamily="2" charset="-122"/>
              </a:rPr>
              <a:t>敲黑板，先  </a:t>
            </a:r>
            <a:r>
              <a:rPr lang="zh-CN" altLang="en-US" sz="2800" b="1">
                <a:solidFill>
                  <a:srgbClr val="FF6C0D"/>
                </a:solidFill>
                <a:latin typeface="Calibri" panose="020F0502020204030204" charset="0"/>
                <a:ea typeface="宋体" panose="02010600030101010101" pitchFamily="2" charset="-122"/>
              </a:rPr>
              <a:t>留 作 业 </a:t>
            </a:r>
            <a:r>
              <a:rPr lang="zh-CN" altLang="en-US" sz="2000" b="1">
                <a:latin typeface="Calibri" panose="020F0502020204030204" charset="0"/>
                <a:ea typeface="宋体" panose="02010600030101010101" pitchFamily="2" charset="-122"/>
              </a:rPr>
              <a:t>！</a:t>
            </a:r>
            <a:endParaRPr lang="zh-CN" altLang="en-US" sz="2000" b="1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 b="1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 b="1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latin typeface="Calibri" panose="020F0502020204030204" charset="0"/>
                <a:ea typeface="+mn-ea"/>
              </a:rPr>
              <a:t>	a = 6     b = 5</a:t>
            </a:r>
            <a:endParaRPr lang="en-US" altLang="zh-CN" sz="2000" b="1">
              <a:latin typeface="Calibri" panose="020F0502020204030204" charset="0"/>
              <a:ea typeface="+mn-ea"/>
            </a:endParaRPr>
          </a:p>
          <a:p>
            <a:r>
              <a:rPr lang="en-US" altLang="zh-CN" sz="2000" b="1">
                <a:latin typeface="Calibri" panose="020F0502020204030204" charset="0"/>
                <a:ea typeface="+mn-ea"/>
              </a:rPr>
              <a:t>	a + b = ?</a:t>
            </a:r>
            <a:endParaRPr lang="en-US" altLang="zh-CN" sz="2000" b="1">
              <a:latin typeface="Calibri" panose="020F0502020204030204" charset="0"/>
              <a:ea typeface="+mn-ea"/>
            </a:endParaRPr>
          </a:p>
          <a:p>
            <a:endParaRPr lang="en-US" altLang="zh-CN" sz="2000" b="1">
              <a:latin typeface="Calibri" panose="020F0502020204030204" charset="0"/>
              <a:ea typeface="+mn-ea"/>
            </a:endParaRPr>
          </a:p>
          <a:p>
            <a:r>
              <a:rPr lang="zh-CN" altLang="en-US" sz="2000" b="1">
                <a:latin typeface="Calibri" panose="020F0502020204030204" charset="0"/>
                <a:ea typeface="宋体" panose="02010600030101010101" pitchFamily="2" charset="-122"/>
              </a:rPr>
              <a:t>怎么求？</a:t>
            </a:r>
            <a:endParaRPr lang="zh-CN" altLang="en-US" sz="2000" b="1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 b="1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将运算过程发送至超姐邮箱   </a:t>
            </a:r>
            <a:r>
              <a:rPr lang="en-US" altLang="zh-CN" sz="2000">
                <a:latin typeface="Calibri" panose="020F0502020204030204" charset="0"/>
                <a:ea typeface="+mn-ea"/>
              </a:rPr>
              <a:t>329611148@qq.com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 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endParaRPr lang="en-US" altLang="zh-CN" sz="2000">
              <a:latin typeface="Calibri" panose="020F0502020204030204" charset="0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算法示例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6627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文本框 3"/>
          <p:cNvSpPr txBox="1"/>
          <p:nvPr/>
        </p:nvSpPr>
        <p:spPr>
          <a:xfrm>
            <a:off x="2012950" y="1687513"/>
            <a:ext cx="7797800" cy="2492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要求：不使用运算符 + 和  - ,计算两整数 a , b 之和。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案例：</a:t>
            </a:r>
            <a:endParaRPr lang="zh-CN" altLang="en-US" sz="2400">
              <a:latin typeface="Calibri" panose="020F0502020204030204" charset="0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输入：a = </a:t>
            </a:r>
            <a:r>
              <a:rPr lang="en-US" altLang="zh-CN" sz="24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5</a:t>
            </a:r>
            <a:r>
              <a:rPr lang="zh-CN" altLang="en-US" sz="24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, b = </a:t>
            </a:r>
            <a:r>
              <a:rPr lang="en-US" altLang="zh-CN" sz="24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4</a:t>
            </a:r>
            <a:endParaRPr lang="zh-CN" altLang="en-US" sz="2400">
              <a:latin typeface="Calibri" panose="020F0502020204030204" charset="0"/>
              <a:ea typeface="宋体" panose="02010600030101010101" pitchFamily="2" charset="-122"/>
            </a:endParaRPr>
          </a:p>
          <a:p>
            <a:pPr lvl="1" indent="0">
              <a:lnSpc>
                <a:spcPct val="150000"/>
              </a:lnSpc>
            </a:pPr>
            <a:endParaRPr lang="zh-CN" altLang="en-US" sz="24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7650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文本框 1"/>
          <p:cNvSpPr txBox="1"/>
          <p:nvPr/>
        </p:nvSpPr>
        <p:spPr>
          <a:xfrm>
            <a:off x="946150" y="1330325"/>
            <a:ext cx="5399088" cy="1936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java代码实现：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public int getSum(int a,int b){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	return b==0 ? a:getSum(a^b,(a&amp;b)&lt;&lt;1);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}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7652" name="文本框 3"/>
          <p:cNvSpPr txBox="1"/>
          <p:nvPr/>
        </p:nvSpPr>
        <p:spPr>
          <a:xfrm>
            <a:off x="946150" y="3435350"/>
            <a:ext cx="5651500" cy="286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Calibri" panose="020F0502020204030204" charset="0"/>
                <a:ea typeface="+mn-ea"/>
              </a:rPr>
              <a:t>public int getSum(int a, int b){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	while (b != 0){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	int sum=a^b;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	int carry=(a&amp;b)&lt;&lt;1;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	a = sum;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	b = carry;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	};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	return a;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};</a:t>
            </a:r>
            <a:endParaRPr lang="en-US" altLang="zh-CN" sz="2000">
              <a:latin typeface="Calibri" panose="020F0502020204030204" charset="0"/>
              <a:ea typeface="+mn-ea"/>
            </a:endParaRPr>
          </a:p>
        </p:txBody>
      </p:sp>
      <p:sp>
        <p:nvSpPr>
          <p:cNvPr id="27653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算法示例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197537" y="651874"/>
            <a:ext cx="3786785" cy="5367927"/>
            <a:chOff x="4143697" y="1490074"/>
            <a:chExt cx="3786785" cy="5367926"/>
          </a:xfrm>
        </p:grpSpPr>
        <p:sp>
          <p:nvSpPr>
            <p:cNvPr id="8" name="等腰三角形 7"/>
            <p:cNvSpPr/>
            <p:nvPr/>
          </p:nvSpPr>
          <p:spPr>
            <a:xfrm>
              <a:off x="5676900" y="2619375"/>
              <a:ext cx="838200" cy="4238625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ea"/>
                <a:sym typeface="微软雅黑 Light" pitchFamily="34" charset="-122"/>
              </a:endParaRPr>
            </a:p>
          </p:txBody>
        </p:sp>
        <p:sp>
          <p:nvSpPr>
            <p:cNvPr id="2" name="等腰三角形 1"/>
            <p:cNvSpPr/>
            <p:nvPr/>
          </p:nvSpPr>
          <p:spPr>
            <a:xfrm rot="19398918" flipH="1">
              <a:off x="5455672" y="5623648"/>
              <a:ext cx="238688" cy="84714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ea"/>
                <a:sym typeface="微软雅黑 Light" pitchFamily="34" charset="-122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 rot="18459578" flipH="1">
              <a:off x="5509931" y="3854413"/>
              <a:ext cx="238688" cy="84714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ea"/>
                <a:sym typeface="微软雅黑 Light" pitchFamily="34" charset="-122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2398410" flipH="1">
              <a:off x="6290935" y="3368440"/>
              <a:ext cx="239629" cy="87610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ea"/>
                <a:sym typeface="微软雅黑 Light" pitchFamily="34" charset="-122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2619467" flipH="1">
              <a:off x="6484542" y="4962728"/>
              <a:ext cx="238688" cy="904473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ea"/>
                <a:sym typeface="微软雅黑 Light" pitchFamily="3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276850" y="1490074"/>
              <a:ext cx="1638300" cy="16383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ea"/>
                <a:sym typeface="微软雅黑 Light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314531" y="3065104"/>
              <a:ext cx="873396" cy="87339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ea"/>
                <a:sym typeface="微软雅黑 Light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437562" y="4331616"/>
              <a:ext cx="1492920" cy="14929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ea"/>
                <a:sym typeface="微软雅黑 Light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782143" y="5236954"/>
              <a:ext cx="877790" cy="87779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ea"/>
                <a:sym typeface="微软雅黑 Light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143697" y="2973566"/>
              <a:ext cx="1657686" cy="1657686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ea"/>
                <a:sym typeface="微软雅黑 Light" pitchFamily="34" charset="-122"/>
              </a:endParaRPr>
            </a:p>
          </p:txBody>
        </p:sp>
        <p:sp>
          <p:nvSpPr>
            <p:cNvPr id="18" name="任意多边形: 形状 17" title="rJ6JfFNieuj79RlItJXO"/>
            <p:cNvSpPr/>
            <p:nvPr/>
          </p:nvSpPr>
          <p:spPr bwMode="auto">
            <a:xfrm>
              <a:off x="6976503" y="4692381"/>
              <a:ext cx="516292" cy="691637"/>
            </a:xfrm>
            <a:custGeom>
              <a:avLst/>
              <a:gdLst>
                <a:gd name="connsiteX0" fmla="*/ 127000 w 252413"/>
                <a:gd name="connsiteY0" fmla="*/ 292100 h 338138"/>
                <a:gd name="connsiteX1" fmla="*/ 111125 w 252413"/>
                <a:gd name="connsiteY1" fmla="*/ 307975 h 338138"/>
                <a:gd name="connsiteX2" fmla="*/ 127000 w 252413"/>
                <a:gd name="connsiteY2" fmla="*/ 323850 h 338138"/>
                <a:gd name="connsiteX3" fmla="*/ 142875 w 252413"/>
                <a:gd name="connsiteY3" fmla="*/ 307975 h 338138"/>
                <a:gd name="connsiteX4" fmla="*/ 127000 w 252413"/>
                <a:gd name="connsiteY4" fmla="*/ 292100 h 338138"/>
                <a:gd name="connsiteX5" fmla="*/ 60637 w 252413"/>
                <a:gd name="connsiteY5" fmla="*/ 241300 h 338138"/>
                <a:gd name="connsiteX6" fmla="*/ 123259 w 252413"/>
                <a:gd name="connsiteY6" fmla="*/ 241300 h 338138"/>
                <a:gd name="connsiteX7" fmla="*/ 128588 w 252413"/>
                <a:gd name="connsiteY7" fmla="*/ 248356 h 338138"/>
                <a:gd name="connsiteX8" fmla="*/ 123259 w 252413"/>
                <a:gd name="connsiteY8" fmla="*/ 254000 h 338138"/>
                <a:gd name="connsiteX9" fmla="*/ 60637 w 252413"/>
                <a:gd name="connsiteY9" fmla="*/ 254000 h 338138"/>
                <a:gd name="connsiteX10" fmla="*/ 53975 w 252413"/>
                <a:gd name="connsiteY10" fmla="*/ 248356 h 338138"/>
                <a:gd name="connsiteX11" fmla="*/ 60637 w 252413"/>
                <a:gd name="connsiteY11" fmla="*/ 241300 h 338138"/>
                <a:gd name="connsiteX12" fmla="*/ 60637 w 252413"/>
                <a:gd name="connsiteY12" fmla="*/ 219075 h 338138"/>
                <a:gd name="connsiteX13" fmla="*/ 123259 w 252413"/>
                <a:gd name="connsiteY13" fmla="*/ 219075 h 338138"/>
                <a:gd name="connsiteX14" fmla="*/ 128588 w 252413"/>
                <a:gd name="connsiteY14" fmla="*/ 224720 h 338138"/>
                <a:gd name="connsiteX15" fmla="*/ 123259 w 252413"/>
                <a:gd name="connsiteY15" fmla="*/ 231775 h 338138"/>
                <a:gd name="connsiteX16" fmla="*/ 60637 w 252413"/>
                <a:gd name="connsiteY16" fmla="*/ 231775 h 338138"/>
                <a:gd name="connsiteX17" fmla="*/ 53975 w 252413"/>
                <a:gd name="connsiteY17" fmla="*/ 224720 h 338138"/>
                <a:gd name="connsiteX18" fmla="*/ 60637 w 252413"/>
                <a:gd name="connsiteY18" fmla="*/ 219075 h 338138"/>
                <a:gd name="connsiteX19" fmla="*/ 60637 w 252413"/>
                <a:gd name="connsiteY19" fmla="*/ 196850 h 338138"/>
                <a:gd name="connsiteX20" fmla="*/ 123259 w 252413"/>
                <a:gd name="connsiteY20" fmla="*/ 196850 h 338138"/>
                <a:gd name="connsiteX21" fmla="*/ 128588 w 252413"/>
                <a:gd name="connsiteY21" fmla="*/ 202407 h 338138"/>
                <a:gd name="connsiteX22" fmla="*/ 123259 w 252413"/>
                <a:gd name="connsiteY22" fmla="*/ 207963 h 338138"/>
                <a:gd name="connsiteX23" fmla="*/ 60637 w 252413"/>
                <a:gd name="connsiteY23" fmla="*/ 207963 h 338138"/>
                <a:gd name="connsiteX24" fmla="*/ 53975 w 252413"/>
                <a:gd name="connsiteY24" fmla="*/ 202407 h 338138"/>
                <a:gd name="connsiteX25" fmla="*/ 60637 w 252413"/>
                <a:gd name="connsiteY25" fmla="*/ 196850 h 338138"/>
                <a:gd name="connsiteX26" fmla="*/ 60637 w 252413"/>
                <a:gd name="connsiteY26" fmla="*/ 174625 h 338138"/>
                <a:gd name="connsiteX27" fmla="*/ 123259 w 252413"/>
                <a:gd name="connsiteY27" fmla="*/ 174625 h 338138"/>
                <a:gd name="connsiteX28" fmla="*/ 128588 w 252413"/>
                <a:gd name="connsiteY28" fmla="*/ 180182 h 338138"/>
                <a:gd name="connsiteX29" fmla="*/ 123259 w 252413"/>
                <a:gd name="connsiteY29" fmla="*/ 185738 h 338138"/>
                <a:gd name="connsiteX30" fmla="*/ 60637 w 252413"/>
                <a:gd name="connsiteY30" fmla="*/ 185738 h 338138"/>
                <a:gd name="connsiteX31" fmla="*/ 53975 w 252413"/>
                <a:gd name="connsiteY31" fmla="*/ 180182 h 338138"/>
                <a:gd name="connsiteX32" fmla="*/ 60637 w 252413"/>
                <a:gd name="connsiteY32" fmla="*/ 174625 h 338138"/>
                <a:gd name="connsiteX33" fmla="*/ 149784 w 252413"/>
                <a:gd name="connsiteY33" fmla="*/ 155575 h 338138"/>
                <a:gd name="connsiteX34" fmla="*/ 188356 w 252413"/>
                <a:gd name="connsiteY34" fmla="*/ 155575 h 338138"/>
                <a:gd name="connsiteX35" fmla="*/ 193676 w 252413"/>
                <a:gd name="connsiteY35" fmla="*/ 160852 h 338138"/>
                <a:gd name="connsiteX36" fmla="*/ 193676 w 252413"/>
                <a:gd name="connsiteY36" fmla="*/ 242642 h 338138"/>
                <a:gd name="connsiteX37" fmla="*/ 188356 w 252413"/>
                <a:gd name="connsiteY37" fmla="*/ 249238 h 338138"/>
                <a:gd name="connsiteX38" fmla="*/ 149784 w 252413"/>
                <a:gd name="connsiteY38" fmla="*/ 249238 h 338138"/>
                <a:gd name="connsiteX39" fmla="*/ 144463 w 252413"/>
                <a:gd name="connsiteY39" fmla="*/ 242642 h 338138"/>
                <a:gd name="connsiteX40" fmla="*/ 144463 w 252413"/>
                <a:gd name="connsiteY40" fmla="*/ 160852 h 338138"/>
                <a:gd name="connsiteX41" fmla="*/ 149784 w 252413"/>
                <a:gd name="connsiteY41" fmla="*/ 155575 h 338138"/>
                <a:gd name="connsiteX42" fmla="*/ 60637 w 252413"/>
                <a:gd name="connsiteY42" fmla="*/ 150813 h 338138"/>
                <a:gd name="connsiteX43" fmla="*/ 123259 w 252413"/>
                <a:gd name="connsiteY43" fmla="*/ 150813 h 338138"/>
                <a:gd name="connsiteX44" fmla="*/ 128588 w 252413"/>
                <a:gd name="connsiteY44" fmla="*/ 156987 h 338138"/>
                <a:gd name="connsiteX45" fmla="*/ 123259 w 252413"/>
                <a:gd name="connsiteY45" fmla="*/ 161926 h 338138"/>
                <a:gd name="connsiteX46" fmla="*/ 60637 w 252413"/>
                <a:gd name="connsiteY46" fmla="*/ 161926 h 338138"/>
                <a:gd name="connsiteX47" fmla="*/ 53975 w 252413"/>
                <a:gd name="connsiteY47" fmla="*/ 156987 h 338138"/>
                <a:gd name="connsiteX48" fmla="*/ 60637 w 252413"/>
                <a:gd name="connsiteY48" fmla="*/ 150813 h 338138"/>
                <a:gd name="connsiteX49" fmla="*/ 59267 w 252413"/>
                <a:gd name="connsiteY49" fmla="*/ 128588 h 338138"/>
                <a:gd name="connsiteX50" fmla="*/ 191559 w 252413"/>
                <a:gd name="connsiteY50" fmla="*/ 128588 h 338138"/>
                <a:gd name="connsiteX51" fmla="*/ 196850 w 252413"/>
                <a:gd name="connsiteY51" fmla="*/ 133527 h 338138"/>
                <a:gd name="connsiteX52" fmla="*/ 191559 w 252413"/>
                <a:gd name="connsiteY52" fmla="*/ 139701 h 338138"/>
                <a:gd name="connsiteX53" fmla="*/ 59267 w 252413"/>
                <a:gd name="connsiteY53" fmla="*/ 139701 h 338138"/>
                <a:gd name="connsiteX54" fmla="*/ 53975 w 252413"/>
                <a:gd name="connsiteY54" fmla="*/ 133527 h 338138"/>
                <a:gd name="connsiteX55" fmla="*/ 59267 w 252413"/>
                <a:gd name="connsiteY55" fmla="*/ 128588 h 338138"/>
                <a:gd name="connsiteX56" fmla="*/ 127568 w 252413"/>
                <a:gd name="connsiteY56" fmla="*/ 106363 h 338138"/>
                <a:gd name="connsiteX57" fmla="*/ 191522 w 252413"/>
                <a:gd name="connsiteY57" fmla="*/ 106363 h 338138"/>
                <a:gd name="connsiteX58" fmla="*/ 196851 w 252413"/>
                <a:gd name="connsiteY58" fmla="*/ 111125 h 338138"/>
                <a:gd name="connsiteX59" fmla="*/ 191522 w 252413"/>
                <a:gd name="connsiteY59" fmla="*/ 115888 h 338138"/>
                <a:gd name="connsiteX60" fmla="*/ 127568 w 252413"/>
                <a:gd name="connsiteY60" fmla="*/ 115888 h 338138"/>
                <a:gd name="connsiteX61" fmla="*/ 122238 w 252413"/>
                <a:gd name="connsiteY61" fmla="*/ 111125 h 338138"/>
                <a:gd name="connsiteX62" fmla="*/ 127568 w 252413"/>
                <a:gd name="connsiteY62" fmla="*/ 106363 h 338138"/>
                <a:gd name="connsiteX63" fmla="*/ 127568 w 252413"/>
                <a:gd name="connsiteY63" fmla="*/ 84138 h 338138"/>
                <a:gd name="connsiteX64" fmla="*/ 191522 w 252413"/>
                <a:gd name="connsiteY64" fmla="*/ 84138 h 338138"/>
                <a:gd name="connsiteX65" fmla="*/ 196851 w 252413"/>
                <a:gd name="connsiteY65" fmla="*/ 88900 h 338138"/>
                <a:gd name="connsiteX66" fmla="*/ 191522 w 252413"/>
                <a:gd name="connsiteY66" fmla="*/ 93663 h 338138"/>
                <a:gd name="connsiteX67" fmla="*/ 127568 w 252413"/>
                <a:gd name="connsiteY67" fmla="*/ 93663 h 338138"/>
                <a:gd name="connsiteX68" fmla="*/ 122238 w 252413"/>
                <a:gd name="connsiteY68" fmla="*/ 88900 h 338138"/>
                <a:gd name="connsiteX69" fmla="*/ 127568 w 252413"/>
                <a:gd name="connsiteY69" fmla="*/ 84138 h 338138"/>
                <a:gd name="connsiteX70" fmla="*/ 64136 w 252413"/>
                <a:gd name="connsiteY70" fmla="*/ 65088 h 338138"/>
                <a:gd name="connsiteX71" fmla="*/ 107316 w 252413"/>
                <a:gd name="connsiteY71" fmla="*/ 65088 h 338138"/>
                <a:gd name="connsiteX72" fmla="*/ 112713 w 252413"/>
                <a:gd name="connsiteY72" fmla="*/ 71702 h 338138"/>
                <a:gd name="connsiteX73" fmla="*/ 112713 w 252413"/>
                <a:gd name="connsiteY73" fmla="*/ 106098 h 338138"/>
                <a:gd name="connsiteX74" fmla="*/ 107316 w 252413"/>
                <a:gd name="connsiteY74" fmla="*/ 112713 h 338138"/>
                <a:gd name="connsiteX75" fmla="*/ 64136 w 252413"/>
                <a:gd name="connsiteY75" fmla="*/ 112713 h 338138"/>
                <a:gd name="connsiteX76" fmla="*/ 58738 w 252413"/>
                <a:gd name="connsiteY76" fmla="*/ 106098 h 338138"/>
                <a:gd name="connsiteX77" fmla="*/ 58738 w 252413"/>
                <a:gd name="connsiteY77" fmla="*/ 71702 h 338138"/>
                <a:gd name="connsiteX78" fmla="*/ 64136 w 252413"/>
                <a:gd name="connsiteY78" fmla="*/ 65088 h 338138"/>
                <a:gd name="connsiteX79" fmla="*/ 127568 w 252413"/>
                <a:gd name="connsiteY79" fmla="*/ 60325 h 338138"/>
                <a:gd name="connsiteX80" fmla="*/ 191522 w 252413"/>
                <a:gd name="connsiteY80" fmla="*/ 60325 h 338138"/>
                <a:gd name="connsiteX81" fmla="*/ 196851 w 252413"/>
                <a:gd name="connsiteY81" fmla="*/ 66499 h 338138"/>
                <a:gd name="connsiteX82" fmla="*/ 191522 w 252413"/>
                <a:gd name="connsiteY82" fmla="*/ 71438 h 338138"/>
                <a:gd name="connsiteX83" fmla="*/ 127568 w 252413"/>
                <a:gd name="connsiteY83" fmla="*/ 71438 h 338138"/>
                <a:gd name="connsiteX84" fmla="*/ 122238 w 252413"/>
                <a:gd name="connsiteY84" fmla="*/ 66499 h 338138"/>
                <a:gd name="connsiteX85" fmla="*/ 127568 w 252413"/>
                <a:gd name="connsiteY85" fmla="*/ 60325 h 338138"/>
                <a:gd name="connsiteX86" fmla="*/ 42572 w 252413"/>
                <a:gd name="connsiteY86" fmla="*/ 34925 h 338138"/>
                <a:gd name="connsiteX87" fmla="*/ 33338 w 252413"/>
                <a:gd name="connsiteY87" fmla="*/ 44126 h 338138"/>
                <a:gd name="connsiteX88" fmla="*/ 33338 w 252413"/>
                <a:gd name="connsiteY88" fmla="*/ 279400 h 338138"/>
                <a:gd name="connsiteX89" fmla="*/ 220663 w 252413"/>
                <a:gd name="connsiteY89" fmla="*/ 279400 h 338138"/>
                <a:gd name="connsiteX90" fmla="*/ 220663 w 252413"/>
                <a:gd name="connsiteY90" fmla="*/ 44126 h 338138"/>
                <a:gd name="connsiteX91" fmla="*/ 211429 w 252413"/>
                <a:gd name="connsiteY91" fmla="*/ 34925 h 338138"/>
                <a:gd name="connsiteX92" fmla="*/ 42572 w 252413"/>
                <a:gd name="connsiteY92" fmla="*/ 34925 h 338138"/>
                <a:gd name="connsiteX93" fmla="*/ 42069 w 252413"/>
                <a:gd name="connsiteY93" fmla="*/ 0 h 338138"/>
                <a:gd name="connsiteX94" fmla="*/ 210344 w 252413"/>
                <a:gd name="connsiteY94" fmla="*/ 0 h 338138"/>
                <a:gd name="connsiteX95" fmla="*/ 252413 w 252413"/>
                <a:gd name="connsiteY95" fmla="*/ 43588 h 338138"/>
                <a:gd name="connsiteX96" fmla="*/ 252413 w 252413"/>
                <a:gd name="connsiteY96" fmla="*/ 294550 h 338138"/>
                <a:gd name="connsiteX97" fmla="*/ 210344 w 252413"/>
                <a:gd name="connsiteY97" fmla="*/ 338138 h 338138"/>
                <a:gd name="connsiteX98" fmla="*/ 42069 w 252413"/>
                <a:gd name="connsiteY98" fmla="*/ 338138 h 338138"/>
                <a:gd name="connsiteX99" fmla="*/ 0 w 252413"/>
                <a:gd name="connsiteY99" fmla="*/ 294550 h 338138"/>
                <a:gd name="connsiteX100" fmla="*/ 0 w 252413"/>
                <a:gd name="connsiteY100" fmla="*/ 43588 h 338138"/>
                <a:gd name="connsiteX101" fmla="*/ 42069 w 252413"/>
                <a:gd name="connsiteY10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252413" h="338138">
                  <a:moveTo>
                    <a:pt x="127000" y="292100"/>
                  </a:moveTo>
                  <a:cubicBezTo>
                    <a:pt x="118232" y="292100"/>
                    <a:pt x="111125" y="299207"/>
                    <a:pt x="111125" y="307975"/>
                  </a:cubicBezTo>
                  <a:cubicBezTo>
                    <a:pt x="111125" y="316743"/>
                    <a:pt x="118232" y="323850"/>
                    <a:pt x="127000" y="323850"/>
                  </a:cubicBezTo>
                  <a:cubicBezTo>
                    <a:pt x="135768" y="323850"/>
                    <a:pt x="142875" y="316743"/>
                    <a:pt x="142875" y="307975"/>
                  </a:cubicBezTo>
                  <a:cubicBezTo>
                    <a:pt x="142875" y="299207"/>
                    <a:pt x="135768" y="292100"/>
                    <a:pt x="127000" y="292100"/>
                  </a:cubicBezTo>
                  <a:close/>
                  <a:moveTo>
                    <a:pt x="60637" y="241300"/>
                  </a:moveTo>
                  <a:cubicBezTo>
                    <a:pt x="60637" y="241300"/>
                    <a:pt x="60637" y="241300"/>
                    <a:pt x="123259" y="241300"/>
                  </a:cubicBezTo>
                  <a:cubicBezTo>
                    <a:pt x="127256" y="241300"/>
                    <a:pt x="128588" y="244122"/>
                    <a:pt x="128588" y="248356"/>
                  </a:cubicBezTo>
                  <a:cubicBezTo>
                    <a:pt x="128588" y="251178"/>
                    <a:pt x="127256" y="254000"/>
                    <a:pt x="123259" y="254000"/>
                  </a:cubicBezTo>
                  <a:cubicBezTo>
                    <a:pt x="123259" y="254000"/>
                    <a:pt x="123259" y="254000"/>
                    <a:pt x="60637" y="254000"/>
                  </a:cubicBezTo>
                  <a:cubicBezTo>
                    <a:pt x="56640" y="254000"/>
                    <a:pt x="53975" y="251178"/>
                    <a:pt x="53975" y="248356"/>
                  </a:cubicBezTo>
                  <a:cubicBezTo>
                    <a:pt x="53975" y="244122"/>
                    <a:pt x="56640" y="241300"/>
                    <a:pt x="60637" y="241300"/>
                  </a:cubicBezTo>
                  <a:close/>
                  <a:moveTo>
                    <a:pt x="60637" y="219075"/>
                  </a:moveTo>
                  <a:cubicBezTo>
                    <a:pt x="60637" y="219075"/>
                    <a:pt x="60637" y="219075"/>
                    <a:pt x="123259" y="219075"/>
                  </a:cubicBezTo>
                  <a:cubicBezTo>
                    <a:pt x="127256" y="219075"/>
                    <a:pt x="128588" y="221897"/>
                    <a:pt x="128588" y="224720"/>
                  </a:cubicBezTo>
                  <a:cubicBezTo>
                    <a:pt x="128588" y="228953"/>
                    <a:pt x="127256" y="231775"/>
                    <a:pt x="123259" y="231775"/>
                  </a:cubicBezTo>
                  <a:cubicBezTo>
                    <a:pt x="123259" y="231775"/>
                    <a:pt x="123259" y="231775"/>
                    <a:pt x="60637" y="231775"/>
                  </a:cubicBezTo>
                  <a:cubicBezTo>
                    <a:pt x="56640" y="231775"/>
                    <a:pt x="53975" y="228953"/>
                    <a:pt x="53975" y="224720"/>
                  </a:cubicBezTo>
                  <a:cubicBezTo>
                    <a:pt x="53975" y="221897"/>
                    <a:pt x="56640" y="219075"/>
                    <a:pt x="60637" y="219075"/>
                  </a:cubicBezTo>
                  <a:close/>
                  <a:moveTo>
                    <a:pt x="60637" y="196850"/>
                  </a:moveTo>
                  <a:cubicBezTo>
                    <a:pt x="60637" y="196850"/>
                    <a:pt x="60637" y="196850"/>
                    <a:pt x="123259" y="196850"/>
                  </a:cubicBezTo>
                  <a:cubicBezTo>
                    <a:pt x="127256" y="196850"/>
                    <a:pt x="128588" y="199628"/>
                    <a:pt x="128588" y="202407"/>
                  </a:cubicBezTo>
                  <a:cubicBezTo>
                    <a:pt x="128588" y="206574"/>
                    <a:pt x="127256" y="207963"/>
                    <a:pt x="123259" y="207963"/>
                  </a:cubicBezTo>
                  <a:cubicBezTo>
                    <a:pt x="123259" y="207963"/>
                    <a:pt x="123259" y="207963"/>
                    <a:pt x="60637" y="207963"/>
                  </a:cubicBezTo>
                  <a:cubicBezTo>
                    <a:pt x="56640" y="207963"/>
                    <a:pt x="53975" y="206574"/>
                    <a:pt x="53975" y="202407"/>
                  </a:cubicBezTo>
                  <a:cubicBezTo>
                    <a:pt x="53975" y="199628"/>
                    <a:pt x="56640" y="196850"/>
                    <a:pt x="60637" y="196850"/>
                  </a:cubicBezTo>
                  <a:close/>
                  <a:moveTo>
                    <a:pt x="60637" y="174625"/>
                  </a:moveTo>
                  <a:cubicBezTo>
                    <a:pt x="60637" y="174625"/>
                    <a:pt x="60637" y="174625"/>
                    <a:pt x="123259" y="174625"/>
                  </a:cubicBezTo>
                  <a:cubicBezTo>
                    <a:pt x="127256" y="174625"/>
                    <a:pt x="128588" y="177403"/>
                    <a:pt x="128588" y="180182"/>
                  </a:cubicBezTo>
                  <a:cubicBezTo>
                    <a:pt x="128588" y="182960"/>
                    <a:pt x="127256" y="185738"/>
                    <a:pt x="123259" y="185738"/>
                  </a:cubicBezTo>
                  <a:cubicBezTo>
                    <a:pt x="123259" y="185738"/>
                    <a:pt x="123259" y="185738"/>
                    <a:pt x="60637" y="185738"/>
                  </a:cubicBezTo>
                  <a:cubicBezTo>
                    <a:pt x="56640" y="185738"/>
                    <a:pt x="53975" y="182960"/>
                    <a:pt x="53975" y="180182"/>
                  </a:cubicBezTo>
                  <a:cubicBezTo>
                    <a:pt x="53975" y="177403"/>
                    <a:pt x="56640" y="174625"/>
                    <a:pt x="60637" y="174625"/>
                  </a:cubicBezTo>
                  <a:close/>
                  <a:moveTo>
                    <a:pt x="149784" y="155575"/>
                  </a:moveTo>
                  <a:cubicBezTo>
                    <a:pt x="149784" y="155575"/>
                    <a:pt x="149784" y="155575"/>
                    <a:pt x="188356" y="155575"/>
                  </a:cubicBezTo>
                  <a:cubicBezTo>
                    <a:pt x="191016" y="155575"/>
                    <a:pt x="193676" y="158214"/>
                    <a:pt x="193676" y="160852"/>
                  </a:cubicBezTo>
                  <a:cubicBezTo>
                    <a:pt x="193676" y="160852"/>
                    <a:pt x="193676" y="160852"/>
                    <a:pt x="193676" y="242642"/>
                  </a:cubicBezTo>
                  <a:cubicBezTo>
                    <a:pt x="193676" y="246600"/>
                    <a:pt x="191016" y="249238"/>
                    <a:pt x="188356" y="249238"/>
                  </a:cubicBezTo>
                  <a:cubicBezTo>
                    <a:pt x="188356" y="249238"/>
                    <a:pt x="188356" y="249238"/>
                    <a:pt x="149784" y="249238"/>
                  </a:cubicBezTo>
                  <a:cubicBezTo>
                    <a:pt x="147123" y="249238"/>
                    <a:pt x="144463" y="246600"/>
                    <a:pt x="144463" y="242642"/>
                  </a:cubicBezTo>
                  <a:cubicBezTo>
                    <a:pt x="144463" y="242642"/>
                    <a:pt x="144463" y="242642"/>
                    <a:pt x="144463" y="160852"/>
                  </a:cubicBezTo>
                  <a:cubicBezTo>
                    <a:pt x="144463" y="158214"/>
                    <a:pt x="147123" y="155575"/>
                    <a:pt x="149784" y="155575"/>
                  </a:cubicBezTo>
                  <a:close/>
                  <a:moveTo>
                    <a:pt x="60637" y="150813"/>
                  </a:moveTo>
                  <a:cubicBezTo>
                    <a:pt x="60637" y="150813"/>
                    <a:pt x="60637" y="150813"/>
                    <a:pt x="123259" y="150813"/>
                  </a:cubicBezTo>
                  <a:cubicBezTo>
                    <a:pt x="127256" y="150813"/>
                    <a:pt x="128588" y="153283"/>
                    <a:pt x="128588" y="156987"/>
                  </a:cubicBezTo>
                  <a:cubicBezTo>
                    <a:pt x="128588" y="159457"/>
                    <a:pt x="127256" y="161926"/>
                    <a:pt x="123259" y="161926"/>
                  </a:cubicBezTo>
                  <a:cubicBezTo>
                    <a:pt x="123259" y="161926"/>
                    <a:pt x="123259" y="161926"/>
                    <a:pt x="60637" y="161926"/>
                  </a:cubicBezTo>
                  <a:cubicBezTo>
                    <a:pt x="56640" y="161926"/>
                    <a:pt x="53975" y="159457"/>
                    <a:pt x="53975" y="156987"/>
                  </a:cubicBezTo>
                  <a:cubicBezTo>
                    <a:pt x="53975" y="153283"/>
                    <a:pt x="56640" y="150813"/>
                    <a:pt x="60637" y="150813"/>
                  </a:cubicBezTo>
                  <a:close/>
                  <a:moveTo>
                    <a:pt x="59267" y="128588"/>
                  </a:moveTo>
                  <a:cubicBezTo>
                    <a:pt x="59267" y="128588"/>
                    <a:pt x="59267" y="128588"/>
                    <a:pt x="191559" y="128588"/>
                  </a:cubicBezTo>
                  <a:cubicBezTo>
                    <a:pt x="194204" y="128588"/>
                    <a:pt x="196850" y="131058"/>
                    <a:pt x="196850" y="133527"/>
                  </a:cubicBezTo>
                  <a:cubicBezTo>
                    <a:pt x="196850" y="137232"/>
                    <a:pt x="194204" y="139701"/>
                    <a:pt x="191559" y="139701"/>
                  </a:cubicBezTo>
                  <a:cubicBezTo>
                    <a:pt x="191559" y="139701"/>
                    <a:pt x="191559" y="139701"/>
                    <a:pt x="59267" y="139701"/>
                  </a:cubicBezTo>
                  <a:cubicBezTo>
                    <a:pt x="56621" y="139701"/>
                    <a:pt x="53975" y="137232"/>
                    <a:pt x="53975" y="133527"/>
                  </a:cubicBezTo>
                  <a:cubicBezTo>
                    <a:pt x="53975" y="131058"/>
                    <a:pt x="56621" y="128588"/>
                    <a:pt x="59267" y="128588"/>
                  </a:cubicBezTo>
                  <a:close/>
                  <a:moveTo>
                    <a:pt x="127568" y="106363"/>
                  </a:moveTo>
                  <a:cubicBezTo>
                    <a:pt x="127568" y="106363"/>
                    <a:pt x="127568" y="106363"/>
                    <a:pt x="191522" y="106363"/>
                  </a:cubicBezTo>
                  <a:cubicBezTo>
                    <a:pt x="194186" y="106363"/>
                    <a:pt x="196851" y="108744"/>
                    <a:pt x="196851" y="111125"/>
                  </a:cubicBezTo>
                  <a:cubicBezTo>
                    <a:pt x="196851" y="114697"/>
                    <a:pt x="194186" y="115888"/>
                    <a:pt x="191522" y="115888"/>
                  </a:cubicBezTo>
                  <a:cubicBezTo>
                    <a:pt x="191522" y="115888"/>
                    <a:pt x="191522" y="115888"/>
                    <a:pt x="127568" y="115888"/>
                  </a:cubicBezTo>
                  <a:cubicBezTo>
                    <a:pt x="124903" y="115888"/>
                    <a:pt x="122238" y="114697"/>
                    <a:pt x="122238" y="111125"/>
                  </a:cubicBezTo>
                  <a:cubicBezTo>
                    <a:pt x="122238" y="108744"/>
                    <a:pt x="124903" y="106363"/>
                    <a:pt x="127568" y="106363"/>
                  </a:cubicBezTo>
                  <a:close/>
                  <a:moveTo>
                    <a:pt x="127568" y="84138"/>
                  </a:moveTo>
                  <a:cubicBezTo>
                    <a:pt x="127568" y="84138"/>
                    <a:pt x="127568" y="84138"/>
                    <a:pt x="191522" y="84138"/>
                  </a:cubicBezTo>
                  <a:cubicBezTo>
                    <a:pt x="194186" y="84138"/>
                    <a:pt x="196851" y="86519"/>
                    <a:pt x="196851" y="88900"/>
                  </a:cubicBezTo>
                  <a:cubicBezTo>
                    <a:pt x="196851" y="91282"/>
                    <a:pt x="194186" y="93663"/>
                    <a:pt x="191522" y="93663"/>
                  </a:cubicBezTo>
                  <a:cubicBezTo>
                    <a:pt x="191522" y="93663"/>
                    <a:pt x="191522" y="93663"/>
                    <a:pt x="127568" y="93663"/>
                  </a:cubicBezTo>
                  <a:cubicBezTo>
                    <a:pt x="124903" y="93663"/>
                    <a:pt x="122238" y="91282"/>
                    <a:pt x="122238" y="88900"/>
                  </a:cubicBezTo>
                  <a:cubicBezTo>
                    <a:pt x="122238" y="86519"/>
                    <a:pt x="124903" y="84138"/>
                    <a:pt x="127568" y="84138"/>
                  </a:cubicBezTo>
                  <a:close/>
                  <a:moveTo>
                    <a:pt x="64136" y="65088"/>
                  </a:moveTo>
                  <a:cubicBezTo>
                    <a:pt x="64136" y="65088"/>
                    <a:pt x="64136" y="65088"/>
                    <a:pt x="107316" y="65088"/>
                  </a:cubicBezTo>
                  <a:cubicBezTo>
                    <a:pt x="110014" y="65088"/>
                    <a:pt x="112713" y="67734"/>
                    <a:pt x="112713" y="71702"/>
                  </a:cubicBezTo>
                  <a:cubicBezTo>
                    <a:pt x="112713" y="71702"/>
                    <a:pt x="112713" y="71702"/>
                    <a:pt x="112713" y="106098"/>
                  </a:cubicBezTo>
                  <a:cubicBezTo>
                    <a:pt x="112713" y="110067"/>
                    <a:pt x="110014" y="112713"/>
                    <a:pt x="107316" y="112713"/>
                  </a:cubicBezTo>
                  <a:cubicBezTo>
                    <a:pt x="107316" y="112713"/>
                    <a:pt x="107316" y="112713"/>
                    <a:pt x="64136" y="112713"/>
                  </a:cubicBezTo>
                  <a:cubicBezTo>
                    <a:pt x="61437" y="112713"/>
                    <a:pt x="58738" y="110067"/>
                    <a:pt x="58738" y="106098"/>
                  </a:cubicBezTo>
                  <a:cubicBezTo>
                    <a:pt x="58738" y="106098"/>
                    <a:pt x="58738" y="106098"/>
                    <a:pt x="58738" y="71702"/>
                  </a:cubicBezTo>
                  <a:cubicBezTo>
                    <a:pt x="58738" y="67734"/>
                    <a:pt x="61437" y="65088"/>
                    <a:pt x="64136" y="65088"/>
                  </a:cubicBezTo>
                  <a:close/>
                  <a:moveTo>
                    <a:pt x="127568" y="60325"/>
                  </a:moveTo>
                  <a:cubicBezTo>
                    <a:pt x="127568" y="60325"/>
                    <a:pt x="127568" y="60325"/>
                    <a:pt x="191522" y="60325"/>
                  </a:cubicBezTo>
                  <a:cubicBezTo>
                    <a:pt x="194186" y="60325"/>
                    <a:pt x="196851" y="62794"/>
                    <a:pt x="196851" y="66499"/>
                  </a:cubicBezTo>
                  <a:cubicBezTo>
                    <a:pt x="196851" y="68968"/>
                    <a:pt x="194186" y="71438"/>
                    <a:pt x="191522" y="71438"/>
                  </a:cubicBezTo>
                  <a:cubicBezTo>
                    <a:pt x="191522" y="71438"/>
                    <a:pt x="191522" y="71438"/>
                    <a:pt x="127568" y="71438"/>
                  </a:cubicBezTo>
                  <a:cubicBezTo>
                    <a:pt x="124903" y="71438"/>
                    <a:pt x="122238" y="68968"/>
                    <a:pt x="122238" y="66499"/>
                  </a:cubicBezTo>
                  <a:cubicBezTo>
                    <a:pt x="122238" y="62794"/>
                    <a:pt x="124903" y="60325"/>
                    <a:pt x="127568" y="60325"/>
                  </a:cubicBezTo>
                  <a:close/>
                  <a:moveTo>
                    <a:pt x="42572" y="34925"/>
                  </a:moveTo>
                  <a:cubicBezTo>
                    <a:pt x="37295" y="34925"/>
                    <a:pt x="33338" y="38868"/>
                    <a:pt x="33338" y="44126"/>
                  </a:cubicBezTo>
                  <a:lnTo>
                    <a:pt x="33338" y="279400"/>
                  </a:lnTo>
                  <a:cubicBezTo>
                    <a:pt x="33338" y="279400"/>
                    <a:pt x="33338" y="279400"/>
                    <a:pt x="220663" y="279400"/>
                  </a:cubicBezTo>
                  <a:cubicBezTo>
                    <a:pt x="220663" y="279400"/>
                    <a:pt x="220663" y="279400"/>
                    <a:pt x="220663" y="44126"/>
                  </a:cubicBezTo>
                  <a:cubicBezTo>
                    <a:pt x="220663" y="38868"/>
                    <a:pt x="216706" y="34925"/>
                    <a:pt x="211429" y="34925"/>
                  </a:cubicBezTo>
                  <a:cubicBezTo>
                    <a:pt x="211429" y="34925"/>
                    <a:pt x="211429" y="34925"/>
                    <a:pt x="42572" y="34925"/>
                  </a:cubicBezTo>
                  <a:close/>
                  <a:moveTo>
                    <a:pt x="42069" y="0"/>
                  </a:moveTo>
                  <a:cubicBezTo>
                    <a:pt x="42069" y="0"/>
                    <a:pt x="42069" y="0"/>
                    <a:pt x="210344" y="0"/>
                  </a:cubicBezTo>
                  <a:cubicBezTo>
                    <a:pt x="234008" y="0"/>
                    <a:pt x="252413" y="19813"/>
                    <a:pt x="252413" y="43588"/>
                  </a:cubicBezTo>
                  <a:cubicBezTo>
                    <a:pt x="252413" y="43588"/>
                    <a:pt x="252413" y="43588"/>
                    <a:pt x="252413" y="294550"/>
                  </a:cubicBezTo>
                  <a:cubicBezTo>
                    <a:pt x="252413" y="318325"/>
                    <a:pt x="234008" y="338138"/>
                    <a:pt x="210344" y="338138"/>
                  </a:cubicBezTo>
                  <a:cubicBezTo>
                    <a:pt x="210344" y="338138"/>
                    <a:pt x="210344" y="338138"/>
                    <a:pt x="42069" y="338138"/>
                  </a:cubicBezTo>
                  <a:cubicBezTo>
                    <a:pt x="18405" y="338138"/>
                    <a:pt x="0" y="318325"/>
                    <a:pt x="0" y="294550"/>
                  </a:cubicBezTo>
                  <a:cubicBezTo>
                    <a:pt x="0" y="294550"/>
                    <a:pt x="0" y="294550"/>
                    <a:pt x="0" y="43588"/>
                  </a:cubicBezTo>
                  <a:cubicBezTo>
                    <a:pt x="0" y="19813"/>
                    <a:pt x="18405" y="0"/>
                    <a:pt x="420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ea"/>
                <a:sym typeface="微软雅黑 Light" pitchFamily="34" charset="-122"/>
              </a:endParaRPr>
            </a:p>
          </p:txBody>
        </p:sp>
        <p:sp>
          <p:nvSpPr>
            <p:cNvPr id="19" name="任意多边形: 形状 18" title="xKpUrv6ycS"/>
            <p:cNvSpPr>
              <a:spLocks noChangeAspect="1"/>
            </p:cNvSpPr>
            <p:nvPr/>
          </p:nvSpPr>
          <p:spPr bwMode="auto">
            <a:xfrm>
              <a:off x="5833803" y="1935670"/>
              <a:ext cx="547229" cy="686402"/>
            </a:xfrm>
            <a:custGeom>
              <a:avLst/>
              <a:gdLst>
                <a:gd name="connsiteX0" fmla="*/ 79065 w 268312"/>
                <a:gd name="connsiteY0" fmla="*/ 303213 h 336550"/>
                <a:gd name="connsiteX1" fmla="*/ 69850 w 268312"/>
                <a:gd name="connsiteY1" fmla="*/ 311945 h 336550"/>
                <a:gd name="connsiteX2" fmla="*/ 79065 w 268312"/>
                <a:gd name="connsiteY2" fmla="*/ 320676 h 336550"/>
                <a:gd name="connsiteX3" fmla="*/ 114610 w 268312"/>
                <a:gd name="connsiteY3" fmla="*/ 320676 h 336550"/>
                <a:gd name="connsiteX4" fmla="*/ 123825 w 268312"/>
                <a:gd name="connsiteY4" fmla="*/ 311945 h 336550"/>
                <a:gd name="connsiteX5" fmla="*/ 114610 w 268312"/>
                <a:gd name="connsiteY5" fmla="*/ 303213 h 336550"/>
                <a:gd name="connsiteX6" fmla="*/ 79065 w 268312"/>
                <a:gd name="connsiteY6" fmla="*/ 303213 h 336550"/>
                <a:gd name="connsiteX7" fmla="*/ 184235 w 268312"/>
                <a:gd name="connsiteY7" fmla="*/ 119063 h 336550"/>
                <a:gd name="connsiteX8" fmla="*/ 181644 w 268312"/>
                <a:gd name="connsiteY8" fmla="*/ 121725 h 336550"/>
                <a:gd name="connsiteX9" fmla="*/ 181644 w 268312"/>
                <a:gd name="connsiteY9" fmla="*/ 125717 h 336550"/>
                <a:gd name="connsiteX10" fmla="*/ 177759 w 268312"/>
                <a:gd name="connsiteY10" fmla="*/ 131039 h 336550"/>
                <a:gd name="connsiteX11" fmla="*/ 164808 w 268312"/>
                <a:gd name="connsiteY11" fmla="*/ 148339 h 336550"/>
                <a:gd name="connsiteX12" fmla="*/ 175169 w 268312"/>
                <a:gd name="connsiteY12" fmla="*/ 165638 h 336550"/>
                <a:gd name="connsiteX13" fmla="*/ 186825 w 268312"/>
                <a:gd name="connsiteY13" fmla="*/ 170961 h 336550"/>
                <a:gd name="connsiteX14" fmla="*/ 192005 w 268312"/>
                <a:gd name="connsiteY14" fmla="*/ 173622 h 336550"/>
                <a:gd name="connsiteX15" fmla="*/ 190710 w 268312"/>
                <a:gd name="connsiteY15" fmla="*/ 185598 h 336550"/>
                <a:gd name="connsiteX16" fmla="*/ 181644 w 268312"/>
                <a:gd name="connsiteY16" fmla="*/ 186929 h 336550"/>
                <a:gd name="connsiteX17" fmla="*/ 169989 w 268312"/>
                <a:gd name="connsiteY17" fmla="*/ 182937 h 336550"/>
                <a:gd name="connsiteX18" fmla="*/ 166103 w 268312"/>
                <a:gd name="connsiteY18" fmla="*/ 184268 h 336550"/>
                <a:gd name="connsiteX19" fmla="*/ 164808 w 268312"/>
                <a:gd name="connsiteY19" fmla="*/ 190921 h 336550"/>
                <a:gd name="connsiteX20" fmla="*/ 166103 w 268312"/>
                <a:gd name="connsiteY20" fmla="*/ 196244 h 336550"/>
                <a:gd name="connsiteX21" fmla="*/ 177759 w 268312"/>
                <a:gd name="connsiteY21" fmla="*/ 198905 h 336550"/>
                <a:gd name="connsiteX22" fmla="*/ 180349 w 268312"/>
                <a:gd name="connsiteY22" fmla="*/ 202898 h 336550"/>
                <a:gd name="connsiteX23" fmla="*/ 180349 w 268312"/>
                <a:gd name="connsiteY23" fmla="*/ 206890 h 336550"/>
                <a:gd name="connsiteX24" fmla="*/ 182939 w 268312"/>
                <a:gd name="connsiteY24" fmla="*/ 209551 h 336550"/>
                <a:gd name="connsiteX25" fmla="*/ 189415 w 268312"/>
                <a:gd name="connsiteY25" fmla="*/ 209551 h 336550"/>
                <a:gd name="connsiteX26" fmla="*/ 192005 w 268312"/>
                <a:gd name="connsiteY26" fmla="*/ 206890 h 336550"/>
                <a:gd name="connsiteX27" fmla="*/ 192005 w 268312"/>
                <a:gd name="connsiteY27" fmla="*/ 201567 h 336550"/>
                <a:gd name="connsiteX28" fmla="*/ 194595 w 268312"/>
                <a:gd name="connsiteY28" fmla="*/ 197575 h 336550"/>
                <a:gd name="connsiteX29" fmla="*/ 204956 w 268312"/>
                <a:gd name="connsiteY29" fmla="*/ 190921 h 336550"/>
                <a:gd name="connsiteX30" fmla="*/ 199775 w 268312"/>
                <a:gd name="connsiteY30" fmla="*/ 160315 h 336550"/>
                <a:gd name="connsiteX31" fmla="*/ 188120 w 268312"/>
                <a:gd name="connsiteY31" fmla="*/ 154992 h 336550"/>
                <a:gd name="connsiteX32" fmla="*/ 182939 w 268312"/>
                <a:gd name="connsiteY32" fmla="*/ 152331 h 336550"/>
                <a:gd name="connsiteX33" fmla="*/ 184235 w 268312"/>
                <a:gd name="connsiteY33" fmla="*/ 141685 h 336550"/>
                <a:gd name="connsiteX34" fmla="*/ 188120 w 268312"/>
                <a:gd name="connsiteY34" fmla="*/ 141685 h 336550"/>
                <a:gd name="connsiteX35" fmla="*/ 201071 w 268312"/>
                <a:gd name="connsiteY35" fmla="*/ 144347 h 336550"/>
                <a:gd name="connsiteX36" fmla="*/ 204956 w 268312"/>
                <a:gd name="connsiteY36" fmla="*/ 143016 h 336550"/>
                <a:gd name="connsiteX37" fmla="*/ 207546 w 268312"/>
                <a:gd name="connsiteY37" fmla="*/ 135032 h 336550"/>
                <a:gd name="connsiteX38" fmla="*/ 204956 w 268312"/>
                <a:gd name="connsiteY38" fmla="*/ 132370 h 336550"/>
                <a:gd name="connsiteX39" fmla="*/ 197185 w 268312"/>
                <a:gd name="connsiteY39" fmla="*/ 129709 h 336550"/>
                <a:gd name="connsiteX40" fmla="*/ 193300 w 268312"/>
                <a:gd name="connsiteY40" fmla="*/ 124386 h 336550"/>
                <a:gd name="connsiteX41" fmla="*/ 186825 w 268312"/>
                <a:gd name="connsiteY41" fmla="*/ 119063 h 336550"/>
                <a:gd name="connsiteX42" fmla="*/ 184235 w 268312"/>
                <a:gd name="connsiteY42" fmla="*/ 119063 h 336550"/>
                <a:gd name="connsiteX43" fmla="*/ 187192 w 268312"/>
                <a:gd name="connsiteY43" fmla="*/ 84090 h 336550"/>
                <a:gd name="connsiteX44" fmla="*/ 244570 w 268312"/>
                <a:gd name="connsiteY44" fmla="*/ 107760 h 336550"/>
                <a:gd name="connsiteX45" fmla="*/ 244570 w 268312"/>
                <a:gd name="connsiteY45" fmla="*/ 222168 h 336550"/>
                <a:gd name="connsiteX46" fmla="*/ 145642 w 268312"/>
                <a:gd name="connsiteY46" fmla="*/ 234003 h 336550"/>
                <a:gd name="connsiteX47" fmla="*/ 111347 w 268312"/>
                <a:gd name="connsiteY47" fmla="*/ 243208 h 336550"/>
                <a:gd name="connsiteX48" fmla="*/ 110028 w 268312"/>
                <a:gd name="connsiteY48" fmla="*/ 237948 h 336550"/>
                <a:gd name="connsiteX49" fmla="*/ 127175 w 268312"/>
                <a:gd name="connsiteY49" fmla="*/ 218223 h 336550"/>
                <a:gd name="connsiteX50" fmla="*/ 125856 w 268312"/>
                <a:gd name="connsiteY50" fmla="*/ 218223 h 336550"/>
                <a:gd name="connsiteX51" fmla="*/ 129813 w 268312"/>
                <a:gd name="connsiteY51" fmla="*/ 107760 h 336550"/>
                <a:gd name="connsiteX52" fmla="*/ 187192 w 268312"/>
                <a:gd name="connsiteY52" fmla="*/ 84090 h 336550"/>
                <a:gd name="connsiteX53" fmla="*/ 36992 w 268312"/>
                <a:gd name="connsiteY53" fmla="*/ 0 h 336550"/>
                <a:gd name="connsiteX54" fmla="*/ 161179 w 268312"/>
                <a:gd name="connsiteY54" fmla="*/ 0 h 336550"/>
                <a:gd name="connsiteX55" fmla="*/ 196850 w 268312"/>
                <a:gd name="connsiteY55" fmla="*/ 36810 h 336550"/>
                <a:gd name="connsiteX56" fmla="*/ 196850 w 268312"/>
                <a:gd name="connsiteY56" fmla="*/ 67047 h 336550"/>
                <a:gd name="connsiteX57" fmla="*/ 187602 w 268312"/>
                <a:gd name="connsiteY57" fmla="*/ 67047 h 336550"/>
                <a:gd name="connsiteX58" fmla="*/ 178354 w 268312"/>
                <a:gd name="connsiteY58" fmla="*/ 67047 h 336550"/>
                <a:gd name="connsiteX59" fmla="*/ 178354 w 268312"/>
                <a:gd name="connsiteY59" fmla="*/ 60474 h 336550"/>
                <a:gd name="connsiteX60" fmla="*/ 178354 w 268312"/>
                <a:gd name="connsiteY60" fmla="*/ 59159 h 336550"/>
                <a:gd name="connsiteX61" fmla="*/ 169106 w 268312"/>
                <a:gd name="connsiteY61" fmla="*/ 48642 h 336550"/>
                <a:gd name="connsiteX62" fmla="*/ 29065 w 268312"/>
                <a:gd name="connsiteY62" fmla="*/ 48642 h 336550"/>
                <a:gd name="connsiteX63" fmla="*/ 19817 w 268312"/>
                <a:gd name="connsiteY63" fmla="*/ 59159 h 336550"/>
                <a:gd name="connsiteX64" fmla="*/ 19817 w 268312"/>
                <a:gd name="connsiteY64" fmla="*/ 278706 h 336550"/>
                <a:gd name="connsiteX65" fmla="*/ 29065 w 268312"/>
                <a:gd name="connsiteY65" fmla="*/ 287908 h 336550"/>
                <a:gd name="connsiteX66" fmla="*/ 169106 w 268312"/>
                <a:gd name="connsiteY66" fmla="*/ 287908 h 336550"/>
                <a:gd name="connsiteX67" fmla="*/ 178354 w 268312"/>
                <a:gd name="connsiteY67" fmla="*/ 278706 h 336550"/>
                <a:gd name="connsiteX68" fmla="*/ 178354 w 268312"/>
                <a:gd name="connsiteY68" fmla="*/ 261615 h 336550"/>
                <a:gd name="connsiteX69" fmla="*/ 187602 w 268312"/>
                <a:gd name="connsiteY69" fmla="*/ 262930 h 336550"/>
                <a:gd name="connsiteX70" fmla="*/ 196850 w 268312"/>
                <a:gd name="connsiteY70" fmla="*/ 261615 h 336550"/>
                <a:gd name="connsiteX71" fmla="*/ 196850 w 268312"/>
                <a:gd name="connsiteY71" fmla="*/ 299740 h 336550"/>
                <a:gd name="connsiteX72" fmla="*/ 161179 w 268312"/>
                <a:gd name="connsiteY72" fmla="*/ 336550 h 336550"/>
                <a:gd name="connsiteX73" fmla="*/ 36992 w 268312"/>
                <a:gd name="connsiteY73" fmla="*/ 336550 h 336550"/>
                <a:gd name="connsiteX74" fmla="*/ 0 w 268312"/>
                <a:gd name="connsiteY74" fmla="*/ 299740 h 336550"/>
                <a:gd name="connsiteX75" fmla="*/ 0 w 268312"/>
                <a:gd name="connsiteY75" fmla="*/ 36810 h 336550"/>
                <a:gd name="connsiteX76" fmla="*/ 36992 w 268312"/>
                <a:gd name="connsiteY76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8312" h="336550">
                  <a:moveTo>
                    <a:pt x="79065" y="303213"/>
                  </a:moveTo>
                  <a:cubicBezTo>
                    <a:pt x="73799" y="303213"/>
                    <a:pt x="69850" y="306955"/>
                    <a:pt x="69850" y="311945"/>
                  </a:cubicBezTo>
                  <a:cubicBezTo>
                    <a:pt x="69850" y="316934"/>
                    <a:pt x="73799" y="320676"/>
                    <a:pt x="79065" y="320676"/>
                  </a:cubicBezTo>
                  <a:cubicBezTo>
                    <a:pt x="79065" y="320676"/>
                    <a:pt x="79065" y="320676"/>
                    <a:pt x="114610" y="320676"/>
                  </a:cubicBezTo>
                  <a:cubicBezTo>
                    <a:pt x="119875" y="320676"/>
                    <a:pt x="123825" y="316934"/>
                    <a:pt x="123825" y="311945"/>
                  </a:cubicBezTo>
                  <a:cubicBezTo>
                    <a:pt x="123825" y="306955"/>
                    <a:pt x="119875" y="303213"/>
                    <a:pt x="114610" y="303213"/>
                  </a:cubicBezTo>
                  <a:cubicBezTo>
                    <a:pt x="114610" y="303213"/>
                    <a:pt x="114610" y="303213"/>
                    <a:pt x="79065" y="303213"/>
                  </a:cubicBezTo>
                  <a:close/>
                  <a:moveTo>
                    <a:pt x="184235" y="119063"/>
                  </a:moveTo>
                  <a:cubicBezTo>
                    <a:pt x="181644" y="119063"/>
                    <a:pt x="181644" y="119063"/>
                    <a:pt x="181644" y="121725"/>
                  </a:cubicBezTo>
                  <a:cubicBezTo>
                    <a:pt x="181644" y="121725"/>
                    <a:pt x="181644" y="121725"/>
                    <a:pt x="181644" y="125717"/>
                  </a:cubicBezTo>
                  <a:cubicBezTo>
                    <a:pt x="181644" y="129709"/>
                    <a:pt x="181644" y="129709"/>
                    <a:pt x="177759" y="131039"/>
                  </a:cubicBezTo>
                  <a:cubicBezTo>
                    <a:pt x="169989" y="133701"/>
                    <a:pt x="164808" y="139024"/>
                    <a:pt x="164808" y="148339"/>
                  </a:cubicBezTo>
                  <a:cubicBezTo>
                    <a:pt x="164808" y="156323"/>
                    <a:pt x="168694" y="161646"/>
                    <a:pt x="175169" y="165638"/>
                  </a:cubicBezTo>
                  <a:cubicBezTo>
                    <a:pt x="179054" y="168299"/>
                    <a:pt x="182939" y="169630"/>
                    <a:pt x="186825" y="170961"/>
                  </a:cubicBezTo>
                  <a:cubicBezTo>
                    <a:pt x="188120" y="172291"/>
                    <a:pt x="190710" y="172291"/>
                    <a:pt x="192005" y="173622"/>
                  </a:cubicBezTo>
                  <a:cubicBezTo>
                    <a:pt x="195890" y="177614"/>
                    <a:pt x="194595" y="182937"/>
                    <a:pt x="190710" y="185598"/>
                  </a:cubicBezTo>
                  <a:cubicBezTo>
                    <a:pt x="188120" y="186929"/>
                    <a:pt x="184235" y="186929"/>
                    <a:pt x="181644" y="186929"/>
                  </a:cubicBezTo>
                  <a:cubicBezTo>
                    <a:pt x="177759" y="185598"/>
                    <a:pt x="173874" y="184268"/>
                    <a:pt x="169989" y="182937"/>
                  </a:cubicBezTo>
                  <a:cubicBezTo>
                    <a:pt x="167398" y="181606"/>
                    <a:pt x="167398" y="181606"/>
                    <a:pt x="166103" y="184268"/>
                  </a:cubicBezTo>
                  <a:cubicBezTo>
                    <a:pt x="166103" y="186929"/>
                    <a:pt x="164808" y="188260"/>
                    <a:pt x="164808" y="190921"/>
                  </a:cubicBezTo>
                  <a:cubicBezTo>
                    <a:pt x="163513" y="193583"/>
                    <a:pt x="163513" y="194913"/>
                    <a:pt x="166103" y="196244"/>
                  </a:cubicBezTo>
                  <a:cubicBezTo>
                    <a:pt x="169989" y="197575"/>
                    <a:pt x="173874" y="198905"/>
                    <a:pt x="177759" y="198905"/>
                  </a:cubicBezTo>
                  <a:cubicBezTo>
                    <a:pt x="180349" y="198905"/>
                    <a:pt x="180349" y="198905"/>
                    <a:pt x="180349" y="202898"/>
                  </a:cubicBezTo>
                  <a:cubicBezTo>
                    <a:pt x="180349" y="204228"/>
                    <a:pt x="180349" y="205559"/>
                    <a:pt x="180349" y="206890"/>
                  </a:cubicBezTo>
                  <a:cubicBezTo>
                    <a:pt x="180349" y="208220"/>
                    <a:pt x="181644" y="209551"/>
                    <a:pt x="182939" y="209551"/>
                  </a:cubicBezTo>
                  <a:cubicBezTo>
                    <a:pt x="185530" y="209551"/>
                    <a:pt x="188120" y="209551"/>
                    <a:pt x="189415" y="209551"/>
                  </a:cubicBezTo>
                  <a:cubicBezTo>
                    <a:pt x="190710" y="209551"/>
                    <a:pt x="192005" y="208220"/>
                    <a:pt x="192005" y="206890"/>
                  </a:cubicBezTo>
                  <a:cubicBezTo>
                    <a:pt x="192005" y="205559"/>
                    <a:pt x="192005" y="202898"/>
                    <a:pt x="192005" y="201567"/>
                  </a:cubicBezTo>
                  <a:cubicBezTo>
                    <a:pt x="192005" y="198905"/>
                    <a:pt x="193300" y="198905"/>
                    <a:pt x="194595" y="197575"/>
                  </a:cubicBezTo>
                  <a:cubicBezTo>
                    <a:pt x="198480" y="196244"/>
                    <a:pt x="202366" y="193583"/>
                    <a:pt x="204956" y="190921"/>
                  </a:cubicBezTo>
                  <a:cubicBezTo>
                    <a:pt x="212726" y="180276"/>
                    <a:pt x="210136" y="166969"/>
                    <a:pt x="199775" y="160315"/>
                  </a:cubicBezTo>
                  <a:cubicBezTo>
                    <a:pt x="195890" y="157654"/>
                    <a:pt x="192005" y="156323"/>
                    <a:pt x="188120" y="154992"/>
                  </a:cubicBezTo>
                  <a:cubicBezTo>
                    <a:pt x="186825" y="153661"/>
                    <a:pt x="184235" y="153661"/>
                    <a:pt x="182939" y="152331"/>
                  </a:cubicBezTo>
                  <a:cubicBezTo>
                    <a:pt x="179054" y="148339"/>
                    <a:pt x="180349" y="144347"/>
                    <a:pt x="184235" y="141685"/>
                  </a:cubicBezTo>
                  <a:cubicBezTo>
                    <a:pt x="185530" y="141685"/>
                    <a:pt x="186825" y="141685"/>
                    <a:pt x="188120" y="141685"/>
                  </a:cubicBezTo>
                  <a:cubicBezTo>
                    <a:pt x="192005" y="141685"/>
                    <a:pt x="197185" y="141685"/>
                    <a:pt x="201071" y="144347"/>
                  </a:cubicBezTo>
                  <a:cubicBezTo>
                    <a:pt x="203661" y="145677"/>
                    <a:pt x="203661" y="145677"/>
                    <a:pt x="204956" y="143016"/>
                  </a:cubicBezTo>
                  <a:cubicBezTo>
                    <a:pt x="204956" y="140354"/>
                    <a:pt x="206251" y="137693"/>
                    <a:pt x="207546" y="135032"/>
                  </a:cubicBezTo>
                  <a:cubicBezTo>
                    <a:pt x="207546" y="133701"/>
                    <a:pt x="206251" y="132370"/>
                    <a:pt x="204956" y="132370"/>
                  </a:cubicBezTo>
                  <a:cubicBezTo>
                    <a:pt x="202366" y="131039"/>
                    <a:pt x="199775" y="129709"/>
                    <a:pt x="197185" y="129709"/>
                  </a:cubicBezTo>
                  <a:cubicBezTo>
                    <a:pt x="193300" y="128378"/>
                    <a:pt x="193300" y="128378"/>
                    <a:pt x="193300" y="124386"/>
                  </a:cubicBezTo>
                  <a:cubicBezTo>
                    <a:pt x="193300" y="119063"/>
                    <a:pt x="193300" y="119063"/>
                    <a:pt x="186825" y="119063"/>
                  </a:cubicBezTo>
                  <a:cubicBezTo>
                    <a:pt x="186825" y="119063"/>
                    <a:pt x="186825" y="119063"/>
                    <a:pt x="184235" y="119063"/>
                  </a:cubicBezTo>
                  <a:close/>
                  <a:moveTo>
                    <a:pt x="187192" y="84090"/>
                  </a:moveTo>
                  <a:cubicBezTo>
                    <a:pt x="207967" y="84090"/>
                    <a:pt x="228741" y="91980"/>
                    <a:pt x="244570" y="107760"/>
                  </a:cubicBezTo>
                  <a:cubicBezTo>
                    <a:pt x="276226" y="139321"/>
                    <a:pt x="276226" y="190607"/>
                    <a:pt x="244570" y="222168"/>
                  </a:cubicBezTo>
                  <a:cubicBezTo>
                    <a:pt x="216870" y="248468"/>
                    <a:pt x="177299" y="252413"/>
                    <a:pt x="145642" y="234003"/>
                  </a:cubicBezTo>
                  <a:cubicBezTo>
                    <a:pt x="132452" y="243208"/>
                    <a:pt x="120580" y="244523"/>
                    <a:pt x="111347" y="243208"/>
                  </a:cubicBezTo>
                  <a:cubicBezTo>
                    <a:pt x="107390" y="243208"/>
                    <a:pt x="107390" y="239263"/>
                    <a:pt x="110028" y="237948"/>
                  </a:cubicBezTo>
                  <a:cubicBezTo>
                    <a:pt x="117942" y="234003"/>
                    <a:pt x="123218" y="224798"/>
                    <a:pt x="127175" y="218223"/>
                  </a:cubicBezTo>
                  <a:cubicBezTo>
                    <a:pt x="127175" y="218223"/>
                    <a:pt x="127175" y="218223"/>
                    <a:pt x="125856" y="218223"/>
                  </a:cubicBezTo>
                  <a:cubicBezTo>
                    <a:pt x="96838" y="186662"/>
                    <a:pt x="98157" y="138006"/>
                    <a:pt x="129813" y="107760"/>
                  </a:cubicBezTo>
                  <a:cubicBezTo>
                    <a:pt x="145642" y="91980"/>
                    <a:pt x="166417" y="84090"/>
                    <a:pt x="187192" y="84090"/>
                  </a:cubicBezTo>
                  <a:close/>
                  <a:moveTo>
                    <a:pt x="36992" y="0"/>
                  </a:moveTo>
                  <a:cubicBezTo>
                    <a:pt x="36992" y="0"/>
                    <a:pt x="36992" y="0"/>
                    <a:pt x="161179" y="0"/>
                  </a:cubicBezTo>
                  <a:cubicBezTo>
                    <a:pt x="180997" y="0"/>
                    <a:pt x="196850" y="15776"/>
                    <a:pt x="196850" y="36810"/>
                  </a:cubicBezTo>
                  <a:cubicBezTo>
                    <a:pt x="196850" y="36810"/>
                    <a:pt x="196850" y="36810"/>
                    <a:pt x="196850" y="67047"/>
                  </a:cubicBezTo>
                  <a:cubicBezTo>
                    <a:pt x="194208" y="67047"/>
                    <a:pt x="191566" y="67047"/>
                    <a:pt x="187602" y="67047"/>
                  </a:cubicBezTo>
                  <a:cubicBezTo>
                    <a:pt x="184960" y="67047"/>
                    <a:pt x="180997" y="67047"/>
                    <a:pt x="178354" y="67047"/>
                  </a:cubicBezTo>
                  <a:cubicBezTo>
                    <a:pt x="178354" y="67047"/>
                    <a:pt x="178354" y="67047"/>
                    <a:pt x="178354" y="60474"/>
                  </a:cubicBezTo>
                  <a:cubicBezTo>
                    <a:pt x="178354" y="60474"/>
                    <a:pt x="178354" y="60474"/>
                    <a:pt x="178354" y="59159"/>
                  </a:cubicBezTo>
                  <a:cubicBezTo>
                    <a:pt x="178354" y="53900"/>
                    <a:pt x="174391" y="48642"/>
                    <a:pt x="169106" y="48642"/>
                  </a:cubicBezTo>
                  <a:cubicBezTo>
                    <a:pt x="169106" y="48642"/>
                    <a:pt x="169106" y="48642"/>
                    <a:pt x="29065" y="48642"/>
                  </a:cubicBezTo>
                  <a:cubicBezTo>
                    <a:pt x="23780" y="48642"/>
                    <a:pt x="19817" y="53900"/>
                    <a:pt x="19817" y="59159"/>
                  </a:cubicBezTo>
                  <a:cubicBezTo>
                    <a:pt x="19817" y="59159"/>
                    <a:pt x="19817" y="59159"/>
                    <a:pt x="19817" y="278706"/>
                  </a:cubicBezTo>
                  <a:cubicBezTo>
                    <a:pt x="19817" y="283964"/>
                    <a:pt x="23780" y="287908"/>
                    <a:pt x="29065" y="287908"/>
                  </a:cubicBezTo>
                  <a:cubicBezTo>
                    <a:pt x="29065" y="287908"/>
                    <a:pt x="29065" y="287908"/>
                    <a:pt x="169106" y="287908"/>
                  </a:cubicBezTo>
                  <a:cubicBezTo>
                    <a:pt x="174391" y="287908"/>
                    <a:pt x="178354" y="282650"/>
                    <a:pt x="178354" y="278706"/>
                  </a:cubicBezTo>
                  <a:cubicBezTo>
                    <a:pt x="178354" y="278706"/>
                    <a:pt x="178354" y="278706"/>
                    <a:pt x="178354" y="261615"/>
                  </a:cubicBezTo>
                  <a:cubicBezTo>
                    <a:pt x="180997" y="261615"/>
                    <a:pt x="184960" y="262930"/>
                    <a:pt x="187602" y="262930"/>
                  </a:cubicBezTo>
                  <a:cubicBezTo>
                    <a:pt x="191566" y="262930"/>
                    <a:pt x="194208" y="261615"/>
                    <a:pt x="196850" y="261615"/>
                  </a:cubicBezTo>
                  <a:cubicBezTo>
                    <a:pt x="196850" y="261615"/>
                    <a:pt x="196850" y="261615"/>
                    <a:pt x="196850" y="299740"/>
                  </a:cubicBezTo>
                  <a:cubicBezTo>
                    <a:pt x="196850" y="320774"/>
                    <a:pt x="180997" y="336550"/>
                    <a:pt x="161179" y="336550"/>
                  </a:cubicBezTo>
                  <a:cubicBezTo>
                    <a:pt x="161179" y="336550"/>
                    <a:pt x="161179" y="336550"/>
                    <a:pt x="36992" y="336550"/>
                  </a:cubicBezTo>
                  <a:cubicBezTo>
                    <a:pt x="17175" y="336550"/>
                    <a:pt x="0" y="320774"/>
                    <a:pt x="0" y="299740"/>
                  </a:cubicBezTo>
                  <a:cubicBezTo>
                    <a:pt x="0" y="299740"/>
                    <a:pt x="0" y="299740"/>
                    <a:pt x="0" y="36810"/>
                  </a:cubicBezTo>
                  <a:cubicBezTo>
                    <a:pt x="0" y="15776"/>
                    <a:pt x="17175" y="0"/>
                    <a:pt x="369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ea"/>
                <a:sym typeface="微软雅黑 Light" pitchFamily="34" charset="-122"/>
              </a:endParaRPr>
            </a:p>
          </p:txBody>
        </p:sp>
        <p:sp>
          <p:nvSpPr>
            <p:cNvPr id="20" name="任意多边形: 形状 19" title="DN0G3AjvxA"/>
            <p:cNvSpPr/>
            <p:nvPr/>
          </p:nvSpPr>
          <p:spPr bwMode="auto">
            <a:xfrm>
              <a:off x="4648106" y="3512564"/>
              <a:ext cx="673606" cy="56924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ea"/>
                <a:sym typeface="微软雅黑 Light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8674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文本框 1"/>
          <p:cNvSpPr txBox="1"/>
          <p:nvPr/>
        </p:nvSpPr>
        <p:spPr>
          <a:xfrm>
            <a:off x="1295400" y="996950"/>
            <a:ext cx="7229475" cy="22463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异或运算：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0 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^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0 = 0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0 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^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1 = 1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1 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^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0 = 1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1 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^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1 = 0 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`相同为0，不同为1`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8676" name="文本框 2"/>
          <p:cNvSpPr txBox="1"/>
          <p:nvPr/>
        </p:nvSpPr>
        <p:spPr>
          <a:xfrm>
            <a:off x="641350" y="3797300"/>
            <a:ext cx="4402138" cy="1320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在位运算操作中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`异或` 的一个重要特性是 `无进位加法` 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`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与运算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` 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将获得进位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8677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算法示例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文本框 3"/>
          <p:cNvSpPr txBox="1"/>
          <p:nvPr/>
        </p:nvSpPr>
        <p:spPr>
          <a:xfrm>
            <a:off x="5175250" y="996950"/>
            <a:ext cx="5160963" cy="2554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与运算：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0 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&amp;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0 = 0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0 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&amp; 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1 = 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0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1 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&amp; 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0 = 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0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1 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&amp; 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1 = 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1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两位同时为1，结果为1，否则为0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`同真为真`</a:t>
            </a:r>
            <a:endParaRPr lang="en-US" altLang="zh-CN" sz="2000">
              <a:latin typeface="Calibri" panose="020F0502020204030204" charset="0"/>
              <a:ea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9698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9" name="文本框 2"/>
          <p:cNvSpPr txBox="1"/>
          <p:nvPr/>
        </p:nvSpPr>
        <p:spPr>
          <a:xfrm>
            <a:off x="2079625" y="906463"/>
            <a:ext cx="2540000" cy="3476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异或运算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a = 5 = 0101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b = 4 = 0100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a ^ b 如下：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0 1 0 1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0 1 0 0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----------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0 0 0 1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29700" name="文本框 4"/>
          <p:cNvSpPr txBox="1"/>
          <p:nvPr/>
        </p:nvSpPr>
        <p:spPr>
          <a:xfrm>
            <a:off x="5372100" y="906463"/>
            <a:ext cx="2540000" cy="47069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与运算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a = 5 = 0101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b = 4 = 0100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a 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&amp;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b 如下：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0 1 0 1 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0 1 0 0 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-----------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0 1 0 0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然后使用左移运算符进位，得到：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1 0 0 0</a:t>
            </a:r>
            <a:endParaRPr lang="en-US" altLang="zh-CN" sz="2000">
              <a:latin typeface="Calibri" panose="020F0502020204030204" charset="0"/>
              <a:ea typeface="+mn-ea"/>
            </a:endParaRPr>
          </a:p>
        </p:txBody>
      </p:sp>
      <p:sp>
        <p:nvSpPr>
          <p:cNvPr id="29701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算法示例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30722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3" name="文本框 2"/>
          <p:cNvSpPr txBox="1"/>
          <p:nvPr/>
        </p:nvSpPr>
        <p:spPr>
          <a:xfrm>
            <a:off x="2252663" y="1192213"/>
            <a:ext cx="2540000" cy="2554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异或运算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a = 5 = 0101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b = 4 = 0100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a ^ b 如下：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0 0 0 1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0724" name="文本框 4"/>
          <p:cNvSpPr txBox="1"/>
          <p:nvPr/>
        </p:nvSpPr>
        <p:spPr>
          <a:xfrm>
            <a:off x="5259388" y="1192213"/>
            <a:ext cx="2540000" cy="2554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与运算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a 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&amp;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b 如下：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然后使用左移运算符进位，得到：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1 0 0 0</a:t>
            </a:r>
            <a:endParaRPr lang="en-US" altLang="zh-CN" sz="2000">
              <a:latin typeface="Calibri" panose="020F0502020204030204" charset="0"/>
              <a:ea typeface="+mn-ea"/>
            </a:endParaRPr>
          </a:p>
        </p:txBody>
      </p:sp>
      <p:sp>
        <p:nvSpPr>
          <p:cNvPr id="30725" name="文本框 6"/>
          <p:cNvSpPr txBox="1"/>
          <p:nvPr/>
        </p:nvSpPr>
        <p:spPr>
          <a:xfrm>
            <a:off x="747713" y="3887788"/>
            <a:ext cx="46243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再对两个数字进行 </a:t>
            </a:r>
            <a:r>
              <a:rPr lang="en-US" altLang="zh-CN">
                <a:latin typeface="Calibri" panose="020F0502020204030204" charset="0"/>
                <a:ea typeface="+mn-ea"/>
              </a:rPr>
              <a:t>`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异或运算 </a:t>
            </a:r>
            <a:r>
              <a:rPr lang="en-US" altLang="zh-CN">
                <a:latin typeface="Calibri" panose="020F0502020204030204" charset="0"/>
                <a:ea typeface="+mn-ea"/>
              </a:rPr>
              <a:t>`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alibri" panose="020F0502020204030204" charset="0"/>
                <a:ea typeface="+mn-ea"/>
              </a:rPr>
              <a:t>`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与运算</a:t>
            </a:r>
            <a:r>
              <a:rPr lang="en-US" altLang="zh-CN">
                <a:latin typeface="Calibri" panose="020F0502020204030204" charset="0"/>
                <a:ea typeface="+mn-ea"/>
              </a:rPr>
              <a:t>` </a:t>
            </a:r>
            <a:endParaRPr lang="en-US" altLang="zh-CN">
              <a:latin typeface="Calibri" panose="020F0502020204030204" charset="0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52663" y="4438650"/>
            <a:ext cx="2174875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Calibri" panose="020F0502020204030204" charset="0"/>
                <a:ea typeface="+mn-ea"/>
              </a:rPr>
              <a:t>1 0 0 1</a:t>
            </a:r>
            <a:endParaRPr lang="en-US" altLang="zh-CN" sz="2000">
              <a:latin typeface="Calibri" panose="020F0502020204030204" charset="0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72100" y="4438650"/>
            <a:ext cx="135890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0 0 0 0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0728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算法示例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31746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7" name="文本框 1"/>
          <p:cNvSpPr txBox="1"/>
          <p:nvPr/>
        </p:nvSpPr>
        <p:spPr>
          <a:xfrm>
            <a:off x="946150" y="1330325"/>
            <a:ext cx="7512050" cy="2244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.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 a + b 的问题拆分为（a和b的无进位结果）+(a和b的进位结果)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.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无进位加法使用异或运算计算得出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.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进位结果使用与运算和移位运算计算得出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.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循环此过程，直到进位为0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1748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算法示例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算法示例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32771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2" name="文本框 6"/>
          <p:cNvSpPr txBox="1"/>
          <p:nvPr/>
        </p:nvSpPr>
        <p:spPr>
          <a:xfrm>
            <a:off x="1970088" y="1503363"/>
            <a:ext cx="5915025" cy="3290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Calibri" panose="020F0502020204030204" charset="0"/>
                <a:ea typeface="宋体" panose="02010600030101010101" pitchFamily="2" charset="-122"/>
              </a:rPr>
              <a:t>敲黑板，  </a:t>
            </a:r>
            <a:r>
              <a:rPr lang="zh-CN" altLang="en-US" sz="2800" b="1">
                <a:solidFill>
                  <a:srgbClr val="FF6C0D"/>
                </a:solidFill>
                <a:latin typeface="Calibri" panose="020F0502020204030204" charset="0"/>
                <a:ea typeface="宋体" panose="02010600030101010101" pitchFamily="2" charset="-122"/>
              </a:rPr>
              <a:t>留 作 业 </a:t>
            </a:r>
            <a:r>
              <a:rPr lang="zh-CN" altLang="en-US" sz="2000" b="1">
                <a:latin typeface="Calibri" panose="020F0502020204030204" charset="0"/>
                <a:ea typeface="宋体" panose="02010600030101010101" pitchFamily="2" charset="-122"/>
              </a:rPr>
              <a:t>！</a:t>
            </a:r>
            <a:endParaRPr lang="zh-CN" altLang="en-US" sz="2000" b="1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 b="1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 b="1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latin typeface="Calibri" panose="020F0502020204030204" charset="0"/>
                <a:ea typeface="+mn-ea"/>
              </a:rPr>
              <a:t>	a = 6     b = 5</a:t>
            </a:r>
            <a:endParaRPr lang="en-US" altLang="zh-CN" sz="2000" b="1">
              <a:latin typeface="Calibri" panose="020F0502020204030204" charset="0"/>
              <a:ea typeface="+mn-ea"/>
            </a:endParaRPr>
          </a:p>
          <a:p>
            <a:r>
              <a:rPr lang="en-US" altLang="zh-CN" sz="2000" b="1">
                <a:latin typeface="Calibri" panose="020F0502020204030204" charset="0"/>
                <a:ea typeface="+mn-ea"/>
              </a:rPr>
              <a:t>	a + b = ?</a:t>
            </a:r>
            <a:endParaRPr lang="en-US" altLang="zh-CN" sz="2000" b="1">
              <a:latin typeface="Calibri" panose="020F0502020204030204" charset="0"/>
              <a:ea typeface="+mn-ea"/>
            </a:endParaRPr>
          </a:p>
          <a:p>
            <a:endParaRPr lang="en-US" altLang="zh-CN" sz="2000" b="1">
              <a:latin typeface="Calibri" panose="020F0502020204030204" charset="0"/>
              <a:ea typeface="+mn-ea"/>
            </a:endParaRPr>
          </a:p>
          <a:p>
            <a:r>
              <a:rPr lang="zh-CN" altLang="en-US" sz="2000" b="1">
                <a:latin typeface="Calibri" panose="020F0502020204030204" charset="0"/>
                <a:ea typeface="宋体" panose="02010600030101010101" pitchFamily="2" charset="-122"/>
              </a:rPr>
              <a:t>怎么求？</a:t>
            </a:r>
            <a:endParaRPr lang="zh-CN" altLang="en-US" sz="2000" b="1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 b="1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将运算过程发送至超姐邮箱   </a:t>
            </a:r>
            <a:r>
              <a:rPr lang="en-US" altLang="zh-CN" sz="2000">
                <a:latin typeface="Calibri" panose="020F0502020204030204" charset="0"/>
                <a:ea typeface="+mn-ea"/>
              </a:rPr>
              <a:t>329611148@qq.com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 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endParaRPr lang="en-US" altLang="zh-CN" sz="2000">
              <a:latin typeface="Calibri" panose="020F0502020204030204" charset="0"/>
              <a:ea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33795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文本框 1"/>
          <p:cNvSpPr txBox="1"/>
          <p:nvPr/>
        </p:nvSpPr>
        <p:spPr>
          <a:xfrm>
            <a:off x="1262063" y="2025650"/>
            <a:ext cx="5027612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引用史铁生说过的一句话：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</a:rPr>
              <a:t>过程是目的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在和伙伴琢磨</a:t>
            </a:r>
            <a:r>
              <a:rPr lang="en-US" altLang="zh-CN">
                <a:latin typeface="Calibri" panose="020F0502020204030204" charset="0"/>
                <a:ea typeface="+mn-ea"/>
              </a:rPr>
              <a:t>Git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工作流的过程是最重要的，过程中会产生分歧，能学到东西。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最后，希望大家在之后的小组宣讲中越来越好！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05650" y="4943475"/>
            <a:ext cx="1609725" cy="12001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auto"/>
            <a:r>
              <a:rPr lang="en-US" altLang="zh-CN" sz="7200" b="1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End</a:t>
            </a:r>
            <a:endParaRPr lang="en-US" altLang="zh-CN" sz="7200" b="1" strike="noStrike" noProof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8195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文本框 1"/>
          <p:cNvSpPr txBox="1"/>
          <p:nvPr/>
        </p:nvSpPr>
        <p:spPr>
          <a:xfrm>
            <a:off x="1101725" y="1341438"/>
            <a:ext cx="590867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git init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git config --global user.name XXX 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git config --global user.email XXX 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git config --list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git add 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git commit –m </a:t>
            </a:r>
            <a:r>
              <a:rPr lang="en-US" altLang="zh-CN" sz="2000">
                <a:latin typeface="Calibri" panose="020F0502020204030204" charset="0"/>
                <a:ea typeface="+mn-ea"/>
              </a:rPr>
              <a:t>“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XXXX</a:t>
            </a:r>
            <a:r>
              <a:rPr lang="en-US" altLang="zh-CN" sz="2000">
                <a:latin typeface="Calibri" panose="020F0502020204030204" charset="0"/>
                <a:ea typeface="+mn-ea"/>
              </a:rPr>
              <a:t>”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 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git status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git push origin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本地分支名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远程分支名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git pull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git fetch 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8197" name="组合 58"/>
          <p:cNvGrpSpPr/>
          <p:nvPr/>
        </p:nvGrpSpPr>
        <p:grpSpPr>
          <a:xfrm>
            <a:off x="7251700" y="1466850"/>
            <a:ext cx="3414713" cy="3416300"/>
            <a:chOff x="1096493" y="1292090"/>
            <a:chExt cx="2966740" cy="2969372"/>
          </a:xfrm>
        </p:grpSpPr>
        <p:grpSp>
          <p:nvGrpSpPr>
            <p:cNvPr id="8198" name="Group 60"/>
            <p:cNvGrpSpPr/>
            <p:nvPr/>
          </p:nvGrpSpPr>
          <p:grpSpPr>
            <a:xfrm>
              <a:off x="1946950" y="1486875"/>
              <a:ext cx="2116283" cy="2774587"/>
              <a:chOff x="12795250" y="366713"/>
              <a:chExt cx="2738438" cy="3589337"/>
            </a:xfrm>
          </p:grpSpPr>
          <p:sp>
            <p:nvSpPr>
              <p:cNvPr id="8199" name="Freeform: Shape 61"/>
              <p:cNvSpPr/>
              <p:nvPr/>
            </p:nvSpPr>
            <p:spPr>
              <a:xfrm>
                <a:off x="12795250" y="561975"/>
                <a:ext cx="2687638" cy="3394075"/>
              </a:xfrm>
              <a:custGeom>
                <a:avLst/>
                <a:gdLst/>
                <a:ahLst/>
                <a:cxnLst>
                  <a:cxn ang="0">
                    <a:pos x="57048" y="0"/>
                  </a:cxn>
                  <a:cxn ang="0">
                    <a:pos x="0" y="158305"/>
                  </a:cxn>
                  <a:cxn ang="0">
                    <a:pos x="0" y="3147118"/>
                  </a:cxn>
                  <a:cxn ang="0">
                    <a:pos x="247211" y="3394075"/>
                  </a:cxn>
                  <a:cxn ang="0">
                    <a:pos x="2478458" y="3394075"/>
                  </a:cxn>
                  <a:cxn ang="0">
                    <a:pos x="2687638" y="3286427"/>
                  </a:cxn>
                  <a:cxn ang="0">
                    <a:pos x="2491136" y="3381410"/>
                  </a:cxn>
                  <a:cxn ang="0">
                    <a:pos x="266228" y="3381410"/>
                  </a:cxn>
                  <a:cxn ang="0">
                    <a:pos x="12677" y="3128121"/>
                  </a:cxn>
                  <a:cxn ang="0">
                    <a:pos x="12677" y="139309"/>
                  </a:cxn>
                  <a:cxn ang="0">
                    <a:pos x="57048" y="0"/>
                  </a:cxn>
                </a:cxnLst>
                <a:pathLst>
                  <a:path w="424" h="536">
                    <a:moveTo>
                      <a:pt x="9" y="0"/>
                    </a:moveTo>
                    <a:cubicBezTo>
                      <a:pt x="3" y="6"/>
                      <a:pt x="0" y="15"/>
                      <a:pt x="0" y="25"/>
                    </a:cubicBezTo>
                    <a:cubicBezTo>
                      <a:pt x="0" y="497"/>
                      <a:pt x="0" y="497"/>
                      <a:pt x="0" y="497"/>
                    </a:cubicBezTo>
                    <a:cubicBezTo>
                      <a:pt x="0" y="519"/>
                      <a:pt x="18" y="536"/>
                      <a:pt x="39" y="536"/>
                    </a:cubicBezTo>
                    <a:cubicBezTo>
                      <a:pt x="391" y="536"/>
                      <a:pt x="391" y="536"/>
                      <a:pt x="391" y="536"/>
                    </a:cubicBezTo>
                    <a:cubicBezTo>
                      <a:pt x="405" y="536"/>
                      <a:pt x="416" y="530"/>
                      <a:pt x="424" y="519"/>
                    </a:cubicBezTo>
                    <a:cubicBezTo>
                      <a:pt x="416" y="528"/>
                      <a:pt x="405" y="534"/>
                      <a:pt x="393" y="534"/>
                    </a:cubicBezTo>
                    <a:cubicBezTo>
                      <a:pt x="42" y="534"/>
                      <a:pt x="42" y="534"/>
                      <a:pt x="42" y="534"/>
                    </a:cubicBezTo>
                    <a:cubicBezTo>
                      <a:pt x="20" y="534"/>
                      <a:pt x="2" y="516"/>
                      <a:pt x="2" y="49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14"/>
                      <a:pt x="5" y="6"/>
                      <a:pt x="9" y="0"/>
                    </a:cubicBezTo>
                  </a:path>
                </a:pathLst>
              </a:custGeom>
              <a:solidFill>
                <a:srgbClr val="93959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0" name="Freeform: Shape 62"/>
              <p:cNvSpPr/>
              <p:nvPr/>
            </p:nvSpPr>
            <p:spPr>
              <a:xfrm>
                <a:off x="12807950" y="455613"/>
                <a:ext cx="2725738" cy="3487737"/>
              </a:xfrm>
              <a:custGeom>
                <a:avLst/>
                <a:gdLst/>
                <a:ahLst/>
                <a:cxnLst>
                  <a:cxn ang="0">
                    <a:pos x="2725738" y="3234543"/>
                  </a:cxn>
                  <a:cxn ang="0">
                    <a:pos x="2478519" y="3487737"/>
                  </a:cxn>
                  <a:cxn ang="0">
                    <a:pos x="253557" y="3487737"/>
                  </a:cxn>
                  <a:cxn ang="0">
                    <a:pos x="0" y="3234543"/>
                  </a:cxn>
                  <a:cxn ang="0">
                    <a:pos x="0" y="246863"/>
                  </a:cxn>
                  <a:cxn ang="0">
                    <a:pos x="253557" y="0"/>
                  </a:cxn>
                  <a:cxn ang="0">
                    <a:pos x="2478519" y="0"/>
                  </a:cxn>
                  <a:cxn ang="0">
                    <a:pos x="2725738" y="246863"/>
                  </a:cxn>
                  <a:cxn ang="0">
                    <a:pos x="2725738" y="3234543"/>
                  </a:cxn>
                </a:cxnLst>
                <a:pathLst>
                  <a:path w="430" h="551">
                    <a:moveTo>
                      <a:pt x="430" y="511"/>
                    </a:moveTo>
                    <a:cubicBezTo>
                      <a:pt x="430" y="533"/>
                      <a:pt x="413" y="551"/>
                      <a:pt x="391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18" y="551"/>
                      <a:pt x="0" y="533"/>
                      <a:pt x="0" y="51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17"/>
                      <a:pt x="18" y="0"/>
                      <a:pt x="4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3" y="0"/>
                      <a:pt x="430" y="17"/>
                      <a:pt x="430" y="39"/>
                    </a:cubicBezTo>
                    <a:cubicBezTo>
                      <a:pt x="430" y="511"/>
                      <a:pt x="430" y="511"/>
                      <a:pt x="430" y="511"/>
                    </a:cubicBezTo>
                  </a:path>
                </a:pathLst>
              </a:custGeom>
              <a:solidFill>
                <a:srgbClr val="D6DCE5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1" name="Freeform: Shape 64"/>
              <p:cNvSpPr/>
              <p:nvPr/>
            </p:nvSpPr>
            <p:spPr>
              <a:xfrm>
                <a:off x="12934950" y="657225"/>
                <a:ext cx="2459038" cy="3133725"/>
              </a:xfrm>
              <a:custGeom>
                <a:avLst/>
                <a:gdLst/>
                <a:ahLst/>
                <a:cxnLst>
                  <a:cxn ang="0">
                    <a:pos x="2459038" y="0"/>
                  </a:cxn>
                  <a:cxn ang="0">
                    <a:pos x="2446337" y="0"/>
                  </a:cxn>
                  <a:cxn ang="0">
                    <a:pos x="2446337" y="3114675"/>
                  </a:cxn>
                  <a:cxn ang="0">
                    <a:pos x="563562" y="3114675"/>
                  </a:cxn>
                  <a:cxn ang="0">
                    <a:pos x="0" y="2570162"/>
                  </a:cxn>
                  <a:cxn ang="0">
                    <a:pos x="0" y="2570162"/>
                  </a:cxn>
                  <a:cxn ang="0">
                    <a:pos x="576262" y="3133725"/>
                  </a:cxn>
                  <a:cxn ang="0">
                    <a:pos x="2459038" y="3133725"/>
                  </a:cxn>
                  <a:cxn ang="0">
                    <a:pos x="2459038" y="0"/>
                  </a:cxn>
                </a:cxnLst>
                <a:pathLst>
                  <a:path w="1549" h="1974">
                    <a:moveTo>
                      <a:pt x="1549" y="0"/>
                    </a:moveTo>
                    <a:lnTo>
                      <a:pt x="1541" y="0"/>
                    </a:lnTo>
                    <a:lnTo>
                      <a:pt x="1541" y="1962"/>
                    </a:lnTo>
                    <a:lnTo>
                      <a:pt x="355" y="1962"/>
                    </a:lnTo>
                    <a:lnTo>
                      <a:pt x="0" y="1619"/>
                    </a:lnTo>
                    <a:lnTo>
                      <a:pt x="0" y="1619"/>
                    </a:lnTo>
                    <a:lnTo>
                      <a:pt x="363" y="1974"/>
                    </a:lnTo>
                    <a:lnTo>
                      <a:pt x="1549" y="1974"/>
                    </a:lnTo>
                    <a:lnTo>
                      <a:pt x="1549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2" name="Freeform: Shape 65"/>
              <p:cNvSpPr/>
              <p:nvPr/>
            </p:nvSpPr>
            <p:spPr>
              <a:xfrm>
                <a:off x="12915900" y="644525"/>
                <a:ext cx="2465388" cy="3127375"/>
              </a:xfrm>
              <a:custGeom>
                <a:avLst/>
                <a:gdLst/>
                <a:ahLst/>
                <a:cxnLst>
                  <a:cxn ang="0">
                    <a:pos x="582612" y="3127375"/>
                  </a:cxn>
                  <a:cxn ang="0">
                    <a:pos x="2465388" y="3127375"/>
                  </a:cxn>
                  <a:cxn ang="0">
                    <a:pos x="2465388" y="0"/>
                  </a:cxn>
                  <a:cxn ang="0">
                    <a:pos x="0" y="0"/>
                  </a:cxn>
                  <a:cxn ang="0">
                    <a:pos x="0" y="2570162"/>
                  </a:cxn>
                  <a:cxn ang="0">
                    <a:pos x="582612" y="3127375"/>
                  </a:cxn>
                </a:cxnLst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3" name="Freeform: Shape 66"/>
              <p:cNvSpPr/>
              <p:nvPr/>
            </p:nvSpPr>
            <p:spPr>
              <a:xfrm>
                <a:off x="12915900" y="644525"/>
                <a:ext cx="2465388" cy="3127375"/>
              </a:xfrm>
              <a:custGeom>
                <a:avLst/>
                <a:gdLst/>
                <a:ahLst/>
                <a:cxnLst>
                  <a:cxn ang="0">
                    <a:pos x="582612" y="3127375"/>
                  </a:cxn>
                  <a:cxn ang="0">
                    <a:pos x="2465388" y="3127375"/>
                  </a:cxn>
                  <a:cxn ang="0">
                    <a:pos x="2465388" y="0"/>
                  </a:cxn>
                  <a:cxn ang="0">
                    <a:pos x="0" y="0"/>
                  </a:cxn>
                  <a:cxn ang="0">
                    <a:pos x="0" y="2570162"/>
                  </a:cxn>
                  <a:cxn ang="0">
                    <a:pos x="582612" y="3127375"/>
                  </a:cxn>
                </a:cxnLst>
                <a:pathLst>
                  <a:path w="1553" h="1970">
                    <a:moveTo>
                      <a:pt x="367" y="1970"/>
                    </a:moveTo>
                    <a:lnTo>
                      <a:pt x="1553" y="1970"/>
                    </a:lnTo>
                    <a:lnTo>
                      <a:pt x="1553" y="0"/>
                    </a:lnTo>
                    <a:lnTo>
                      <a:pt x="0" y="0"/>
                    </a:lnTo>
                    <a:lnTo>
                      <a:pt x="0" y="1619"/>
                    </a:lnTo>
                    <a:lnTo>
                      <a:pt x="367" y="197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04" name="Rectangle 67"/>
              <p:cNvSpPr/>
              <p:nvPr/>
            </p:nvSpPr>
            <p:spPr>
              <a:xfrm>
                <a:off x="14228763" y="3360738"/>
                <a:ext cx="868363" cy="107950"/>
              </a:xfrm>
              <a:prstGeom prst="rect">
                <a:avLst/>
              </a:prstGeom>
              <a:solidFill>
                <a:srgbClr val="8497B0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sz="2400"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  <p:sp>
            <p:nvSpPr>
              <p:cNvPr id="8205" name="Rectangle 68"/>
              <p:cNvSpPr/>
              <p:nvPr/>
            </p:nvSpPr>
            <p:spPr>
              <a:xfrm>
                <a:off x="13214350" y="1423988"/>
                <a:ext cx="1882775" cy="50800"/>
              </a:xfrm>
              <a:prstGeom prst="rect">
                <a:avLst/>
              </a:prstGeom>
              <a:solidFill>
                <a:srgbClr val="ADB9CA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sz="2400"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  <p:sp>
            <p:nvSpPr>
              <p:cNvPr id="8206" name="Rectangle 69"/>
              <p:cNvSpPr/>
              <p:nvPr/>
            </p:nvSpPr>
            <p:spPr>
              <a:xfrm>
                <a:off x="13214350" y="1619250"/>
                <a:ext cx="1882775" cy="57150"/>
              </a:xfrm>
              <a:prstGeom prst="rect">
                <a:avLst/>
              </a:prstGeom>
              <a:solidFill>
                <a:srgbClr val="ADB9CA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sz="2400"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  <p:sp>
            <p:nvSpPr>
              <p:cNvPr id="8207" name="Rectangle 70"/>
              <p:cNvSpPr/>
              <p:nvPr/>
            </p:nvSpPr>
            <p:spPr>
              <a:xfrm>
                <a:off x="13214350" y="1822450"/>
                <a:ext cx="1882775" cy="50800"/>
              </a:xfrm>
              <a:prstGeom prst="rect">
                <a:avLst/>
              </a:prstGeom>
              <a:solidFill>
                <a:srgbClr val="ADB9CA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sz="2400"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  <p:sp>
            <p:nvSpPr>
              <p:cNvPr id="8208" name="Rectangle 71"/>
              <p:cNvSpPr/>
              <p:nvPr/>
            </p:nvSpPr>
            <p:spPr>
              <a:xfrm>
                <a:off x="13214350" y="2019300"/>
                <a:ext cx="1882775" cy="57150"/>
              </a:xfrm>
              <a:prstGeom prst="rect">
                <a:avLst/>
              </a:prstGeom>
              <a:solidFill>
                <a:srgbClr val="ADB9CA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sz="2400"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  <p:sp>
            <p:nvSpPr>
              <p:cNvPr id="8209" name="Rectangle 72"/>
              <p:cNvSpPr/>
              <p:nvPr/>
            </p:nvSpPr>
            <p:spPr>
              <a:xfrm>
                <a:off x="13214350" y="2220913"/>
                <a:ext cx="1882775" cy="57150"/>
              </a:xfrm>
              <a:prstGeom prst="rect">
                <a:avLst/>
              </a:prstGeom>
              <a:solidFill>
                <a:srgbClr val="ADB9CA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sz="2400"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  <p:sp>
            <p:nvSpPr>
              <p:cNvPr id="8210" name="Rectangle 73"/>
              <p:cNvSpPr/>
              <p:nvPr/>
            </p:nvSpPr>
            <p:spPr>
              <a:xfrm>
                <a:off x="13214350" y="2424113"/>
                <a:ext cx="1882775" cy="50800"/>
              </a:xfrm>
              <a:prstGeom prst="rect">
                <a:avLst/>
              </a:prstGeom>
              <a:solidFill>
                <a:srgbClr val="ADB9CA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sz="2400"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  <p:sp>
            <p:nvSpPr>
              <p:cNvPr id="8211" name="Rectangle 74"/>
              <p:cNvSpPr/>
              <p:nvPr/>
            </p:nvSpPr>
            <p:spPr>
              <a:xfrm>
                <a:off x="13214350" y="2619375"/>
                <a:ext cx="1882775" cy="57150"/>
              </a:xfrm>
              <a:prstGeom prst="rect">
                <a:avLst/>
              </a:prstGeom>
              <a:solidFill>
                <a:srgbClr val="ADB9CA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sz="2400"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  <p:sp>
            <p:nvSpPr>
              <p:cNvPr id="8212" name="Rectangle 75"/>
              <p:cNvSpPr/>
              <p:nvPr/>
            </p:nvSpPr>
            <p:spPr>
              <a:xfrm>
                <a:off x="13214350" y="2822575"/>
                <a:ext cx="1882775" cy="50800"/>
              </a:xfrm>
              <a:prstGeom prst="rect">
                <a:avLst/>
              </a:prstGeom>
              <a:solidFill>
                <a:srgbClr val="ADB9CA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sz="2400"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  <p:sp>
            <p:nvSpPr>
              <p:cNvPr id="8213" name="Rectangle 76"/>
              <p:cNvSpPr/>
              <p:nvPr/>
            </p:nvSpPr>
            <p:spPr>
              <a:xfrm>
                <a:off x="13214350" y="3025775"/>
                <a:ext cx="1882775" cy="50800"/>
              </a:xfrm>
              <a:prstGeom prst="rect">
                <a:avLst/>
              </a:prstGeom>
              <a:solidFill>
                <a:srgbClr val="ADB9CA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sz="2400"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  <p:sp>
            <p:nvSpPr>
              <p:cNvPr id="8214" name="Rectangle 77"/>
              <p:cNvSpPr/>
              <p:nvPr/>
            </p:nvSpPr>
            <p:spPr>
              <a:xfrm>
                <a:off x="13511213" y="1006475"/>
                <a:ext cx="1325563" cy="106362"/>
              </a:xfrm>
              <a:prstGeom prst="rect">
                <a:avLst/>
              </a:prstGeom>
              <a:solidFill>
                <a:srgbClr val="ADB9CA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sz="2400"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  <p:sp>
            <p:nvSpPr>
              <p:cNvPr id="8215" name="Freeform: Shape 78"/>
              <p:cNvSpPr/>
              <p:nvPr/>
            </p:nvSpPr>
            <p:spPr>
              <a:xfrm>
                <a:off x="12915900" y="3214688"/>
                <a:ext cx="595313" cy="557212"/>
              </a:xfrm>
              <a:custGeom>
                <a:avLst/>
                <a:gdLst/>
                <a:ahLst/>
                <a:cxnLst>
                  <a:cxn ang="0">
                    <a:pos x="595313" y="0"/>
                  </a:cxn>
                  <a:cxn ang="0">
                    <a:pos x="0" y="0"/>
                  </a:cxn>
                  <a:cxn ang="0">
                    <a:pos x="582612" y="557212"/>
                  </a:cxn>
                  <a:cxn ang="0">
                    <a:pos x="595313" y="0"/>
                  </a:cxn>
                </a:cxnLst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rgbClr val="BCBCB8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16" name="Freeform: Shape 79"/>
              <p:cNvSpPr/>
              <p:nvPr/>
            </p:nvSpPr>
            <p:spPr>
              <a:xfrm>
                <a:off x="12915900" y="3214688"/>
                <a:ext cx="595313" cy="557212"/>
              </a:xfrm>
              <a:custGeom>
                <a:avLst/>
                <a:gdLst/>
                <a:ahLst/>
                <a:cxnLst>
                  <a:cxn ang="0">
                    <a:pos x="595313" y="0"/>
                  </a:cxn>
                  <a:cxn ang="0">
                    <a:pos x="0" y="0"/>
                  </a:cxn>
                  <a:cxn ang="0">
                    <a:pos x="582612" y="557212"/>
                  </a:cxn>
                  <a:cxn ang="0">
                    <a:pos x="595313" y="0"/>
                  </a:cxn>
                </a:cxnLst>
                <a:pathLst>
                  <a:path w="375" h="351">
                    <a:moveTo>
                      <a:pt x="375" y="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75" y="0"/>
                    </a:lnTo>
                  </a:path>
                </a:pathLst>
              </a:custGeom>
              <a:noFill/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17" name="Freeform: Shape 80"/>
              <p:cNvSpPr/>
              <p:nvPr/>
            </p:nvSpPr>
            <p:spPr>
              <a:xfrm>
                <a:off x="12915900" y="3214688"/>
                <a:ext cx="582613" cy="557212"/>
              </a:xfrm>
              <a:custGeom>
                <a:avLst/>
                <a:gdLst/>
                <a:ahLst/>
                <a:cxnLst>
                  <a:cxn ang="0">
                    <a:pos x="557212" y="31749"/>
                  </a:cxn>
                  <a:cxn ang="0">
                    <a:pos x="0" y="0"/>
                  </a:cxn>
                  <a:cxn ang="0">
                    <a:pos x="582613" y="557212"/>
                  </a:cxn>
                  <a:cxn ang="0">
                    <a:pos x="557212" y="31749"/>
                  </a:cxn>
                </a:cxnLst>
                <a:pathLst>
                  <a:path w="367" h="351">
                    <a:moveTo>
                      <a:pt x="351" y="20"/>
                    </a:moveTo>
                    <a:lnTo>
                      <a:pt x="0" y="0"/>
                    </a:lnTo>
                    <a:lnTo>
                      <a:pt x="367" y="351"/>
                    </a:lnTo>
                    <a:lnTo>
                      <a:pt x="351" y="20"/>
                    </a:lnTo>
                    <a:close/>
                  </a:path>
                </a:pathLst>
              </a:custGeom>
              <a:solidFill>
                <a:srgbClr val="ADB9CA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18" name="Rectangle 81"/>
              <p:cNvSpPr/>
              <p:nvPr/>
            </p:nvSpPr>
            <p:spPr>
              <a:xfrm>
                <a:off x="13682662" y="366713"/>
                <a:ext cx="944563" cy="290512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anchor="ctr"/>
              <a:p>
                <a:pPr algn="ctr"/>
                <a:endParaRPr lang="zh-CN" sz="2400">
                  <a:latin typeface="微软雅黑 Light" pitchFamily="34" charset="-122"/>
                  <a:ea typeface="微软雅黑 Light" pitchFamily="34" charset="-122"/>
                  <a:sym typeface="微软雅黑 Light" pitchFamily="34" charset="-122"/>
                </a:endParaRPr>
              </a:p>
            </p:txBody>
          </p:sp>
        </p:grpSp>
        <p:grpSp>
          <p:nvGrpSpPr>
            <p:cNvPr id="4" name="Group 82"/>
            <p:cNvGrpSpPr/>
            <p:nvPr/>
          </p:nvGrpSpPr>
          <p:grpSpPr>
            <a:xfrm>
              <a:off x="2621498" y="1292090"/>
              <a:ext cx="742587" cy="402073"/>
              <a:chOff x="17801829" y="5891398"/>
              <a:chExt cx="954592" cy="51686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1" name="Freeform: Shape 83"/>
              <p:cNvSpPr/>
              <p:nvPr/>
            </p:nvSpPr>
            <p:spPr bwMode="auto">
              <a:xfrm>
                <a:off x="17801829" y="5891398"/>
                <a:ext cx="954592" cy="516864"/>
              </a:xfrm>
              <a:custGeom>
                <a:avLst/>
                <a:gdLst>
                  <a:gd name="T0" fmla="*/ 115 w 167"/>
                  <a:gd name="T1" fmla="*/ 42 h 88"/>
                  <a:gd name="T2" fmla="*/ 117 w 167"/>
                  <a:gd name="T3" fmla="*/ 33 h 88"/>
                  <a:gd name="T4" fmla="*/ 83 w 167"/>
                  <a:gd name="T5" fmla="*/ 0 h 88"/>
                  <a:gd name="T6" fmla="*/ 50 w 167"/>
                  <a:gd name="T7" fmla="*/ 33 h 88"/>
                  <a:gd name="T8" fmla="*/ 51 w 167"/>
                  <a:gd name="T9" fmla="*/ 42 h 88"/>
                  <a:gd name="T10" fmla="*/ 0 w 167"/>
                  <a:gd name="T11" fmla="*/ 42 h 88"/>
                  <a:gd name="T12" fmla="*/ 0 w 167"/>
                  <a:gd name="T13" fmla="*/ 88 h 88"/>
                  <a:gd name="T14" fmla="*/ 167 w 167"/>
                  <a:gd name="T15" fmla="*/ 88 h 88"/>
                  <a:gd name="T16" fmla="*/ 167 w 167"/>
                  <a:gd name="T17" fmla="*/ 42 h 88"/>
                  <a:gd name="T18" fmla="*/ 115 w 167"/>
                  <a:gd name="T19" fmla="*/ 4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88">
                    <a:moveTo>
                      <a:pt x="115" y="42"/>
                    </a:moveTo>
                    <a:cubicBezTo>
                      <a:pt x="116" y="39"/>
                      <a:pt x="117" y="36"/>
                      <a:pt x="117" y="33"/>
                    </a:cubicBezTo>
                    <a:cubicBezTo>
                      <a:pt x="117" y="15"/>
                      <a:pt x="102" y="0"/>
                      <a:pt x="83" y="0"/>
                    </a:cubicBezTo>
                    <a:cubicBezTo>
                      <a:pt x="65" y="0"/>
                      <a:pt x="50" y="15"/>
                      <a:pt x="50" y="33"/>
                    </a:cubicBezTo>
                    <a:cubicBezTo>
                      <a:pt x="50" y="36"/>
                      <a:pt x="51" y="39"/>
                      <a:pt x="51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67" y="42"/>
                      <a:pt x="167" y="42"/>
                      <a:pt x="167" y="42"/>
                    </a:cubicBezTo>
                    <a:lnTo>
                      <a:pt x="115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p>
                <a:pPr algn="ctr" fontAlgn="auto"/>
                <a:endParaRPr sz="2400" strike="noStrike" noProof="1">
                  <a:latin typeface="微软雅黑 Light" pitchFamily="34" charset="-122"/>
                  <a:ea typeface="微软雅黑 Light" pitchFamily="34" charset="-122"/>
                  <a:cs typeface="+mn-ea"/>
                  <a:sym typeface="微软雅黑 Light" pitchFamily="34" charset="-122"/>
                </a:endParaRPr>
              </a:p>
            </p:txBody>
          </p:sp>
          <p:sp>
            <p:nvSpPr>
              <p:cNvPr id="22" name="Oval 84"/>
              <p:cNvSpPr/>
              <p:nvPr/>
            </p:nvSpPr>
            <p:spPr bwMode="auto">
              <a:xfrm>
                <a:off x="18167266" y="5973356"/>
                <a:ext cx="229951" cy="230011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anchor="ctr"/>
              <a:p>
                <a:pPr algn="ctr" fontAlgn="auto"/>
                <a:endParaRPr sz="2400" strike="noStrike" noProof="1">
                  <a:latin typeface="微软雅黑 Light" pitchFamily="34" charset="-122"/>
                  <a:ea typeface="微软雅黑 Light" pitchFamily="34" charset="-122"/>
                  <a:cs typeface="+mn-ea"/>
                  <a:sym typeface="微软雅黑 Light" pitchFamily="34" charset="-122"/>
                </a:endParaRPr>
              </a:p>
            </p:txBody>
          </p:sp>
        </p:grpSp>
        <p:grpSp>
          <p:nvGrpSpPr>
            <p:cNvPr id="8220" name="Group 85"/>
            <p:cNvGrpSpPr/>
            <p:nvPr/>
          </p:nvGrpSpPr>
          <p:grpSpPr>
            <a:xfrm rot="1080935">
              <a:off x="1096493" y="1970883"/>
              <a:ext cx="1994506" cy="710956"/>
              <a:chOff x="485775" y="495300"/>
              <a:chExt cx="5238750" cy="1866901"/>
            </a:xfrm>
          </p:grpSpPr>
          <p:sp>
            <p:nvSpPr>
              <p:cNvPr id="8221" name="Freeform: Shape 86"/>
              <p:cNvSpPr/>
              <p:nvPr/>
            </p:nvSpPr>
            <p:spPr>
              <a:xfrm>
                <a:off x="4603750" y="1674813"/>
                <a:ext cx="1120775" cy="687388"/>
              </a:xfrm>
              <a:custGeom>
                <a:avLst/>
                <a:gdLst/>
                <a:ahLst/>
                <a:cxnLst>
                  <a:cxn ang="0">
                    <a:pos x="57475" y="280764"/>
                  </a:cxn>
                  <a:cxn ang="0">
                    <a:pos x="0" y="561528"/>
                  </a:cxn>
                  <a:cxn ang="0">
                    <a:pos x="603494" y="687388"/>
                  </a:cxn>
                  <a:cxn ang="0">
                    <a:pos x="1101616" y="532483"/>
                  </a:cxn>
                  <a:cxn ang="0">
                    <a:pos x="1101616" y="532483"/>
                  </a:cxn>
                  <a:cxn ang="0">
                    <a:pos x="1101616" y="513120"/>
                  </a:cxn>
                  <a:cxn ang="0">
                    <a:pos x="651390" y="416305"/>
                  </a:cxn>
                  <a:cxn ang="0">
                    <a:pos x="593914" y="445349"/>
                  </a:cxn>
                  <a:cxn ang="0">
                    <a:pos x="546018" y="377579"/>
                  </a:cxn>
                  <a:cxn ang="0">
                    <a:pos x="613073" y="338853"/>
                  </a:cxn>
                  <a:cxn ang="0">
                    <a:pos x="651390" y="387260"/>
                  </a:cxn>
                  <a:cxn ang="0">
                    <a:pos x="1111195" y="484076"/>
                  </a:cxn>
                  <a:cxn ang="0">
                    <a:pos x="1120775" y="464713"/>
                  </a:cxn>
                  <a:cxn ang="0">
                    <a:pos x="1120775" y="464713"/>
                  </a:cxn>
                  <a:cxn ang="0">
                    <a:pos x="718445" y="125859"/>
                  </a:cxn>
                  <a:cxn ang="0">
                    <a:pos x="114951" y="0"/>
                  </a:cxn>
                  <a:cxn ang="0">
                    <a:pos x="57475" y="280764"/>
                  </a:cxn>
                </a:cxnLst>
                <a:pathLst>
                  <a:path w="117" h="71">
                    <a:moveTo>
                      <a:pt x="6" y="2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76" y="58"/>
                      <a:pt x="95" y="51"/>
                      <a:pt x="115" y="55"/>
                    </a:cubicBezTo>
                    <a:cubicBezTo>
                      <a:pt x="115" y="55"/>
                      <a:pt x="115" y="55"/>
                      <a:pt x="115" y="55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68" y="43"/>
                      <a:pt x="68" y="43"/>
                      <a:pt x="68" y="43"/>
                    </a:cubicBezTo>
                    <a:cubicBezTo>
                      <a:pt x="67" y="45"/>
                      <a:pt x="64" y="47"/>
                      <a:pt x="62" y="46"/>
                    </a:cubicBezTo>
                    <a:cubicBezTo>
                      <a:pt x="59" y="45"/>
                      <a:pt x="57" y="42"/>
                      <a:pt x="57" y="39"/>
                    </a:cubicBezTo>
                    <a:cubicBezTo>
                      <a:pt x="58" y="36"/>
                      <a:pt x="61" y="34"/>
                      <a:pt x="64" y="35"/>
                    </a:cubicBezTo>
                    <a:cubicBezTo>
                      <a:pt x="67" y="36"/>
                      <a:pt x="68" y="38"/>
                      <a:pt x="68" y="40"/>
                    </a:cubicBezTo>
                    <a:cubicBezTo>
                      <a:pt x="116" y="50"/>
                      <a:pt x="116" y="50"/>
                      <a:pt x="116" y="50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97" y="44"/>
                      <a:pt x="82" y="30"/>
                      <a:pt x="75" y="13"/>
                    </a:cubicBezTo>
                    <a:cubicBezTo>
                      <a:pt x="12" y="0"/>
                      <a:pt x="12" y="0"/>
                      <a:pt x="12" y="0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9DC3E6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22" name="Freeform: Shape 87"/>
              <p:cNvSpPr/>
              <p:nvPr/>
            </p:nvSpPr>
            <p:spPr>
              <a:xfrm>
                <a:off x="1549400" y="989013"/>
                <a:ext cx="3351213" cy="1335088"/>
              </a:xfrm>
              <a:custGeom>
                <a:avLst/>
                <a:gdLst/>
                <a:ahLst/>
                <a:cxnLst>
                  <a:cxn ang="0">
                    <a:pos x="3351213" y="666750"/>
                  </a:cxn>
                  <a:cxn ang="0">
                    <a:pos x="3217862" y="1335088"/>
                  </a:cxn>
                  <a:cxn ang="0">
                    <a:pos x="0" y="676275"/>
                  </a:cxn>
                  <a:cxn ang="0">
                    <a:pos x="133350" y="0"/>
                  </a:cxn>
                  <a:cxn ang="0">
                    <a:pos x="3351213" y="666750"/>
                  </a:cxn>
                </a:cxnLst>
                <a:pathLst>
                  <a:path w="2111" h="841">
                    <a:moveTo>
                      <a:pt x="2111" y="420"/>
                    </a:moveTo>
                    <a:lnTo>
                      <a:pt x="2027" y="841"/>
                    </a:lnTo>
                    <a:lnTo>
                      <a:pt x="0" y="426"/>
                    </a:lnTo>
                    <a:lnTo>
                      <a:pt x="84" y="0"/>
                    </a:lnTo>
                    <a:lnTo>
                      <a:pt x="2111" y="42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23" name="Freeform: Shape 88"/>
              <p:cNvSpPr/>
              <p:nvPr/>
            </p:nvSpPr>
            <p:spPr>
              <a:xfrm>
                <a:off x="1414463" y="958850"/>
                <a:ext cx="3352800" cy="1344613"/>
              </a:xfrm>
              <a:custGeom>
                <a:avLst/>
                <a:gdLst/>
                <a:ahLst/>
                <a:cxnLst>
                  <a:cxn ang="0">
                    <a:pos x="3352800" y="668337"/>
                  </a:cxn>
                  <a:cxn ang="0">
                    <a:pos x="3217862" y="1344613"/>
                  </a:cxn>
                  <a:cxn ang="0">
                    <a:pos x="0" y="677862"/>
                  </a:cxn>
                  <a:cxn ang="0">
                    <a:pos x="134937" y="0"/>
                  </a:cxn>
                  <a:cxn ang="0">
                    <a:pos x="3352800" y="668337"/>
                  </a:cxn>
                </a:cxnLst>
                <a:pathLst>
                  <a:path w="2112" h="847">
                    <a:moveTo>
                      <a:pt x="2112" y="421"/>
                    </a:moveTo>
                    <a:lnTo>
                      <a:pt x="2027" y="847"/>
                    </a:lnTo>
                    <a:lnTo>
                      <a:pt x="0" y="427"/>
                    </a:lnTo>
                    <a:lnTo>
                      <a:pt x="85" y="0"/>
                    </a:lnTo>
                    <a:lnTo>
                      <a:pt x="2112" y="421"/>
                    </a:lnTo>
                    <a:close/>
                  </a:path>
                </a:pathLst>
              </a:custGeom>
              <a:solidFill>
                <a:srgbClr val="DEEBF7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24" name="Freeform: Shape 89"/>
              <p:cNvSpPr/>
              <p:nvPr/>
            </p:nvSpPr>
            <p:spPr>
              <a:xfrm>
                <a:off x="485775" y="736600"/>
                <a:ext cx="536575" cy="862013"/>
              </a:xfrm>
              <a:custGeom>
                <a:avLst/>
                <a:gdLst/>
                <a:ahLst/>
                <a:cxnLst>
                  <a:cxn ang="0">
                    <a:pos x="354522" y="852327"/>
                  </a:cxn>
                  <a:cxn ang="0">
                    <a:pos x="373686" y="862013"/>
                  </a:cxn>
                  <a:cxn ang="0">
                    <a:pos x="536575" y="48427"/>
                  </a:cxn>
                  <a:cxn ang="0">
                    <a:pos x="517411" y="38742"/>
                  </a:cxn>
                  <a:cxn ang="0">
                    <a:pos x="47908" y="368050"/>
                  </a:cxn>
                  <a:cxn ang="0">
                    <a:pos x="354522" y="852327"/>
                  </a:cxn>
                </a:cxnLst>
                <a:pathLst>
                  <a:path w="56" h="89">
                    <a:moveTo>
                      <a:pt x="37" y="88"/>
                    </a:moveTo>
                    <a:cubicBezTo>
                      <a:pt x="39" y="89"/>
                      <a:pt x="39" y="89"/>
                      <a:pt x="39" y="89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32" y="0"/>
                      <a:pt x="10" y="15"/>
                      <a:pt x="5" y="38"/>
                    </a:cubicBezTo>
                    <a:cubicBezTo>
                      <a:pt x="0" y="61"/>
                      <a:pt x="15" y="83"/>
                      <a:pt x="37" y="88"/>
                    </a:cubicBezTo>
                    <a:close/>
                  </a:path>
                </a:pathLst>
              </a:custGeom>
              <a:solidFill>
                <a:srgbClr val="DEEBF7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25" name="Freeform: Shape 90"/>
              <p:cNvSpPr/>
              <p:nvPr/>
            </p:nvSpPr>
            <p:spPr>
              <a:xfrm>
                <a:off x="858838" y="495300"/>
                <a:ext cx="2087563" cy="1373188"/>
              </a:xfrm>
              <a:custGeom>
                <a:avLst/>
                <a:gdLst/>
                <a:ahLst/>
                <a:cxnLst>
                  <a:cxn ang="0">
                    <a:pos x="162791" y="290110"/>
                  </a:cxn>
                  <a:cxn ang="0">
                    <a:pos x="0" y="1102418"/>
                  </a:cxn>
                  <a:cxn ang="0">
                    <a:pos x="1311908" y="1373188"/>
                  </a:cxn>
                  <a:cxn ang="0">
                    <a:pos x="1388516" y="1315165"/>
                  </a:cxn>
                  <a:cxn ang="0">
                    <a:pos x="1522580" y="628571"/>
                  </a:cxn>
                  <a:cxn ang="0">
                    <a:pos x="1474700" y="560879"/>
                  </a:cxn>
                  <a:cxn ang="0">
                    <a:pos x="296855" y="309450"/>
                  </a:cxn>
                  <a:cxn ang="0">
                    <a:pos x="517102" y="174066"/>
                  </a:cxn>
                  <a:cxn ang="0">
                    <a:pos x="1972651" y="473846"/>
                  </a:cxn>
                  <a:cxn ang="0">
                    <a:pos x="1972651" y="473846"/>
                  </a:cxn>
                  <a:cxn ang="0">
                    <a:pos x="2068411" y="425494"/>
                  </a:cxn>
                  <a:cxn ang="0">
                    <a:pos x="2068411" y="425494"/>
                  </a:cxn>
                  <a:cxn ang="0">
                    <a:pos x="2087563" y="348132"/>
                  </a:cxn>
                  <a:cxn ang="0">
                    <a:pos x="545830" y="29011"/>
                  </a:cxn>
                  <a:cxn ang="0">
                    <a:pos x="162791" y="290110"/>
                  </a:cxn>
                </a:cxnLst>
                <a:pathLst>
                  <a:path w="218" h="142">
                    <a:moveTo>
                      <a:pt x="17" y="30"/>
                    </a:moveTo>
                    <a:cubicBezTo>
                      <a:pt x="0" y="114"/>
                      <a:pt x="0" y="114"/>
                      <a:pt x="0" y="114"/>
                    </a:cubicBezTo>
                    <a:cubicBezTo>
                      <a:pt x="137" y="142"/>
                      <a:pt x="137" y="142"/>
                      <a:pt x="137" y="142"/>
                    </a:cubicBezTo>
                    <a:cubicBezTo>
                      <a:pt x="140" y="142"/>
                      <a:pt x="144" y="140"/>
                      <a:pt x="145" y="136"/>
                    </a:cubicBezTo>
                    <a:cubicBezTo>
                      <a:pt x="159" y="65"/>
                      <a:pt x="159" y="65"/>
                      <a:pt x="159" y="65"/>
                    </a:cubicBezTo>
                    <a:cubicBezTo>
                      <a:pt x="160" y="62"/>
                      <a:pt x="158" y="58"/>
                      <a:pt x="154" y="58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3" y="22"/>
                      <a:pt x="44" y="15"/>
                      <a:pt x="54" y="1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10" y="49"/>
                      <a:pt x="215" y="47"/>
                      <a:pt x="216" y="44"/>
                    </a:cubicBezTo>
                    <a:cubicBezTo>
                      <a:pt x="216" y="44"/>
                      <a:pt x="216" y="44"/>
                      <a:pt x="216" y="44"/>
                    </a:cubicBezTo>
                    <a:cubicBezTo>
                      <a:pt x="218" y="36"/>
                      <a:pt x="218" y="36"/>
                      <a:pt x="218" y="36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39" y="0"/>
                      <a:pt x="21" y="11"/>
                      <a:pt x="17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26" name="Freeform: Shape 91"/>
              <p:cNvSpPr/>
              <p:nvPr/>
            </p:nvSpPr>
            <p:spPr>
              <a:xfrm>
                <a:off x="993775" y="804863"/>
                <a:ext cx="344488" cy="850900"/>
              </a:xfrm>
              <a:custGeom>
                <a:avLst/>
                <a:gdLst/>
                <a:ahLst/>
                <a:cxnLst>
                  <a:cxn ang="0">
                    <a:pos x="180975" y="850900"/>
                  </a:cxn>
                  <a:cxn ang="0">
                    <a:pos x="344488" y="38100"/>
                  </a:cxn>
                  <a:cxn ang="0">
                    <a:pos x="161925" y="0"/>
                  </a:cxn>
                  <a:cxn ang="0">
                    <a:pos x="0" y="812800"/>
                  </a:cxn>
                  <a:cxn ang="0">
                    <a:pos x="180975" y="850900"/>
                  </a:cxn>
                </a:cxnLst>
                <a:pathLst>
                  <a:path w="217" h="536">
                    <a:moveTo>
                      <a:pt x="114" y="536"/>
                    </a:moveTo>
                    <a:lnTo>
                      <a:pt x="217" y="24"/>
                    </a:lnTo>
                    <a:lnTo>
                      <a:pt x="102" y="0"/>
                    </a:lnTo>
                    <a:lnTo>
                      <a:pt x="0" y="512"/>
                    </a:lnTo>
                    <a:lnTo>
                      <a:pt x="114" y="536"/>
                    </a:lnTo>
                    <a:close/>
                  </a:path>
                </a:pathLst>
              </a:custGeom>
              <a:solidFill>
                <a:srgbClr val="BDD7EE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Box 28"/>
          <p:cNvSpPr txBox="1"/>
          <p:nvPr/>
        </p:nvSpPr>
        <p:spPr>
          <a:xfrm>
            <a:off x="762000" y="200025"/>
            <a:ext cx="4127500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本地库与远程库建立连接的方式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9219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文本框 1"/>
          <p:cNvSpPr txBox="1"/>
          <p:nvPr/>
        </p:nvSpPr>
        <p:spPr>
          <a:xfrm>
            <a:off x="1181100" y="2270125"/>
            <a:ext cx="8135938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ClrTx/>
              <a:buSzTx/>
              <a:buFontTx/>
            </a:pP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1.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连接远程库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+mn-ea"/>
              </a:rPr>
              <a:t>	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$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git init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初始化一个本地库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+mn-ea"/>
              </a:rPr>
              <a:t>	      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本地库连接远程库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+mn-ea"/>
              </a:rPr>
              <a:t>	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$ git remote add origin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https://github.com/lixuehe/aaa.git </a:t>
            </a:r>
            <a:endParaRPr lang="en-US" altLang="zh-CN">
              <a:latin typeface="Calibri" panose="020F0502020204030204" charset="0"/>
              <a:ea typeface="+mn-ea"/>
            </a:endParaRPr>
          </a:p>
          <a:p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Calibri" panose="020F0502020204030204" charset="0"/>
                <a:ea typeface="+mn-ea"/>
              </a:rPr>
              <a:t>2.</a:t>
            </a:r>
            <a:r>
              <a:rPr lang="zh-CN" altLang="en-US" b="1">
                <a:latin typeface="Calibri" panose="020F0502020204030204" charset="0"/>
                <a:ea typeface="宋体" panose="02010600030101010101" pitchFamily="2" charset="-122"/>
              </a:rPr>
              <a:t>克隆远程库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Calibri" panose="020F0502020204030204" charset="0"/>
                <a:ea typeface="+mn-ea"/>
              </a:rPr>
              <a:t>	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$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git clone https://github.com/lixuehe/aaa.git </a:t>
            </a:r>
            <a:endParaRPr lang="en-US" altLang="zh-CN">
              <a:latin typeface="Calibri" panose="020F0502020204030204" charset="0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0242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文本框 1"/>
          <p:cNvSpPr txBox="1"/>
          <p:nvPr/>
        </p:nvSpPr>
        <p:spPr>
          <a:xfrm>
            <a:off x="4519613" y="3244850"/>
            <a:ext cx="72977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小问题 ：大家来猜一猜</a:t>
            </a:r>
            <a:r>
              <a:rPr lang="en-US" altLang="zh-CN">
                <a:latin typeface="Calibri" panose="020F0502020204030204" charset="0"/>
                <a:ea typeface="+mn-ea"/>
              </a:rPr>
              <a:t>gitbranch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</a:rPr>
              <a:t>会出现什么结果 .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10244" name="Group 3"/>
          <p:cNvGrpSpPr/>
          <p:nvPr/>
        </p:nvGrpSpPr>
        <p:grpSpPr>
          <a:xfrm>
            <a:off x="419100" y="1665288"/>
            <a:ext cx="3416300" cy="4160837"/>
            <a:chOff x="8093000" y="1688629"/>
            <a:chExt cx="3506788" cy="4271691"/>
          </a:xfrm>
        </p:grpSpPr>
        <p:sp>
          <p:nvSpPr>
            <p:cNvPr id="10245" name="Freeform 68"/>
            <p:cNvSpPr/>
            <p:nvPr/>
          </p:nvSpPr>
          <p:spPr>
            <a:xfrm>
              <a:off x="9993238" y="2958358"/>
              <a:ext cx="1066800" cy="895350"/>
            </a:xfrm>
            <a:custGeom>
              <a:avLst/>
              <a:gdLst/>
              <a:ahLst/>
              <a:cxnLst>
                <a:cxn ang="0">
                  <a:pos x="300037" y="895350"/>
                </a:cxn>
                <a:cxn ang="0">
                  <a:pos x="300037" y="895350"/>
                </a:cxn>
                <a:cxn ang="0">
                  <a:pos x="0" y="895350"/>
                </a:cxn>
                <a:cxn ang="0">
                  <a:pos x="0" y="658812"/>
                </a:cxn>
                <a:cxn ang="0">
                  <a:pos x="0" y="658812"/>
                </a:cxn>
                <a:cxn ang="0">
                  <a:pos x="396875" y="658812"/>
                </a:cxn>
                <a:cxn ang="0">
                  <a:pos x="396875" y="658812"/>
                </a:cxn>
                <a:cxn ang="0">
                  <a:pos x="406400" y="650875"/>
                </a:cxn>
                <a:cxn ang="0">
                  <a:pos x="422275" y="636587"/>
                </a:cxn>
                <a:cxn ang="0">
                  <a:pos x="446087" y="615950"/>
                </a:cxn>
                <a:cxn ang="0">
                  <a:pos x="474662" y="582612"/>
                </a:cxn>
                <a:cxn ang="0">
                  <a:pos x="511175" y="539750"/>
                </a:cxn>
                <a:cxn ang="0">
                  <a:pos x="554037" y="482600"/>
                </a:cxn>
                <a:cxn ang="0">
                  <a:pos x="606425" y="411162"/>
                </a:cxn>
                <a:cxn ang="0">
                  <a:pos x="665162" y="320675"/>
                </a:cxn>
                <a:cxn ang="0">
                  <a:pos x="665162" y="320675"/>
                </a:cxn>
                <a:cxn ang="0">
                  <a:pos x="739775" y="203200"/>
                </a:cxn>
                <a:cxn ang="0">
                  <a:pos x="801687" y="100012"/>
                </a:cxn>
                <a:cxn ang="0">
                  <a:pos x="858837" y="0"/>
                </a:cxn>
                <a:cxn ang="0">
                  <a:pos x="1066800" y="114300"/>
                </a:cxn>
                <a:cxn ang="0">
                  <a:pos x="1066800" y="114300"/>
                </a:cxn>
                <a:cxn ang="0">
                  <a:pos x="1047750" y="150812"/>
                </a:cxn>
                <a:cxn ang="0">
                  <a:pos x="998537" y="233362"/>
                </a:cxn>
                <a:cxn ang="0">
                  <a:pos x="927100" y="349250"/>
                </a:cxn>
                <a:cxn ang="0">
                  <a:pos x="885825" y="414337"/>
                </a:cxn>
                <a:cxn ang="0">
                  <a:pos x="842962" y="482600"/>
                </a:cxn>
                <a:cxn ang="0">
                  <a:pos x="842962" y="482600"/>
                </a:cxn>
                <a:cxn ang="0">
                  <a:pos x="801687" y="544512"/>
                </a:cxn>
                <a:cxn ang="0">
                  <a:pos x="763587" y="600075"/>
                </a:cxn>
                <a:cxn ang="0">
                  <a:pos x="725487" y="647700"/>
                </a:cxn>
                <a:cxn ang="0">
                  <a:pos x="693737" y="690562"/>
                </a:cxn>
                <a:cxn ang="0">
                  <a:pos x="661987" y="730250"/>
                </a:cxn>
                <a:cxn ang="0">
                  <a:pos x="630237" y="765175"/>
                </a:cxn>
                <a:cxn ang="0">
                  <a:pos x="603250" y="793750"/>
                </a:cxn>
                <a:cxn ang="0">
                  <a:pos x="576262" y="817562"/>
                </a:cxn>
                <a:cxn ang="0">
                  <a:pos x="554037" y="838200"/>
                </a:cxn>
                <a:cxn ang="0">
                  <a:pos x="530225" y="854075"/>
                </a:cxn>
                <a:cxn ang="0">
                  <a:pos x="506412" y="868362"/>
                </a:cxn>
                <a:cxn ang="0">
                  <a:pos x="487362" y="879475"/>
                </a:cxn>
                <a:cxn ang="0">
                  <a:pos x="466725" y="887412"/>
                </a:cxn>
                <a:cxn ang="0">
                  <a:pos x="447675" y="892175"/>
                </a:cxn>
                <a:cxn ang="0">
                  <a:pos x="430212" y="893762"/>
                </a:cxn>
                <a:cxn ang="0">
                  <a:pos x="409575" y="895350"/>
                </a:cxn>
                <a:cxn ang="0">
                  <a:pos x="409575" y="895350"/>
                </a:cxn>
                <a:cxn ang="0">
                  <a:pos x="300037" y="895350"/>
                </a:cxn>
                <a:cxn ang="0">
                  <a:pos x="300037" y="895350"/>
                </a:cxn>
              </a:cxnLst>
              <a:pathLst>
                <a:path w="672" h="564">
                  <a:moveTo>
                    <a:pt x="189" y="564"/>
                  </a:moveTo>
                  <a:lnTo>
                    <a:pt x="189" y="564"/>
                  </a:lnTo>
                  <a:lnTo>
                    <a:pt x="0" y="564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250" y="415"/>
                  </a:lnTo>
                  <a:lnTo>
                    <a:pt x="250" y="415"/>
                  </a:lnTo>
                  <a:lnTo>
                    <a:pt x="256" y="410"/>
                  </a:lnTo>
                  <a:lnTo>
                    <a:pt x="266" y="401"/>
                  </a:lnTo>
                  <a:lnTo>
                    <a:pt x="281" y="388"/>
                  </a:lnTo>
                  <a:lnTo>
                    <a:pt x="299" y="367"/>
                  </a:lnTo>
                  <a:lnTo>
                    <a:pt x="322" y="340"/>
                  </a:lnTo>
                  <a:lnTo>
                    <a:pt x="349" y="304"/>
                  </a:lnTo>
                  <a:lnTo>
                    <a:pt x="382" y="259"/>
                  </a:lnTo>
                  <a:lnTo>
                    <a:pt x="419" y="202"/>
                  </a:lnTo>
                  <a:lnTo>
                    <a:pt x="419" y="202"/>
                  </a:lnTo>
                  <a:lnTo>
                    <a:pt x="466" y="128"/>
                  </a:lnTo>
                  <a:lnTo>
                    <a:pt x="505" y="63"/>
                  </a:lnTo>
                  <a:lnTo>
                    <a:pt x="541" y="0"/>
                  </a:lnTo>
                  <a:lnTo>
                    <a:pt x="672" y="72"/>
                  </a:lnTo>
                  <a:lnTo>
                    <a:pt x="672" y="72"/>
                  </a:lnTo>
                  <a:lnTo>
                    <a:pt x="660" y="95"/>
                  </a:lnTo>
                  <a:lnTo>
                    <a:pt x="629" y="147"/>
                  </a:lnTo>
                  <a:lnTo>
                    <a:pt x="584" y="220"/>
                  </a:lnTo>
                  <a:lnTo>
                    <a:pt x="558" y="261"/>
                  </a:lnTo>
                  <a:lnTo>
                    <a:pt x="531" y="304"/>
                  </a:lnTo>
                  <a:lnTo>
                    <a:pt x="531" y="304"/>
                  </a:lnTo>
                  <a:lnTo>
                    <a:pt x="505" y="343"/>
                  </a:lnTo>
                  <a:lnTo>
                    <a:pt x="481" y="378"/>
                  </a:lnTo>
                  <a:lnTo>
                    <a:pt x="457" y="408"/>
                  </a:lnTo>
                  <a:lnTo>
                    <a:pt x="437" y="435"/>
                  </a:lnTo>
                  <a:lnTo>
                    <a:pt x="417" y="460"/>
                  </a:lnTo>
                  <a:lnTo>
                    <a:pt x="397" y="482"/>
                  </a:lnTo>
                  <a:lnTo>
                    <a:pt x="380" y="500"/>
                  </a:lnTo>
                  <a:lnTo>
                    <a:pt x="363" y="515"/>
                  </a:lnTo>
                  <a:lnTo>
                    <a:pt x="349" y="528"/>
                  </a:lnTo>
                  <a:lnTo>
                    <a:pt x="334" y="538"/>
                  </a:lnTo>
                  <a:lnTo>
                    <a:pt x="319" y="547"/>
                  </a:lnTo>
                  <a:lnTo>
                    <a:pt x="307" y="554"/>
                  </a:lnTo>
                  <a:lnTo>
                    <a:pt x="294" y="559"/>
                  </a:lnTo>
                  <a:lnTo>
                    <a:pt x="282" y="562"/>
                  </a:lnTo>
                  <a:lnTo>
                    <a:pt x="271" y="563"/>
                  </a:lnTo>
                  <a:lnTo>
                    <a:pt x="258" y="564"/>
                  </a:lnTo>
                  <a:lnTo>
                    <a:pt x="258" y="564"/>
                  </a:lnTo>
                  <a:lnTo>
                    <a:pt x="189" y="564"/>
                  </a:lnTo>
                  <a:lnTo>
                    <a:pt x="189" y="564"/>
                  </a:lnTo>
                  <a:close/>
                </a:path>
              </a:pathLst>
            </a:custGeom>
            <a:solidFill>
              <a:srgbClr val="E8B18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6" name="Freeform 69"/>
            <p:cNvSpPr/>
            <p:nvPr/>
          </p:nvSpPr>
          <p:spPr>
            <a:xfrm>
              <a:off x="8093000" y="5487245"/>
              <a:ext cx="3275013" cy="473075"/>
            </a:xfrm>
            <a:custGeom>
              <a:avLst/>
              <a:gdLst/>
              <a:ahLst/>
              <a:cxnLst>
                <a:cxn ang="0">
                  <a:pos x="3275013" y="236537"/>
                </a:cxn>
                <a:cxn ang="0">
                  <a:pos x="3267075" y="261937"/>
                </a:cxn>
                <a:cxn ang="0">
                  <a:pos x="3243262" y="285750"/>
                </a:cxn>
                <a:cxn ang="0">
                  <a:pos x="3201987" y="306387"/>
                </a:cxn>
                <a:cxn ang="0">
                  <a:pos x="3148012" y="328612"/>
                </a:cxn>
                <a:cxn ang="0">
                  <a:pos x="3076575" y="349250"/>
                </a:cxn>
                <a:cxn ang="0">
                  <a:pos x="2901950" y="387350"/>
                </a:cxn>
                <a:cxn ang="0">
                  <a:pos x="2679700" y="419100"/>
                </a:cxn>
                <a:cxn ang="0">
                  <a:pos x="2417762" y="444500"/>
                </a:cxn>
                <a:cxn ang="0">
                  <a:pos x="2125662" y="463550"/>
                </a:cxn>
                <a:cxn ang="0">
                  <a:pos x="1804987" y="473075"/>
                </a:cxn>
                <a:cxn ang="0">
                  <a:pos x="1638300" y="473075"/>
                </a:cxn>
                <a:cxn ang="0">
                  <a:pos x="1308100" y="469900"/>
                </a:cxn>
                <a:cxn ang="0">
                  <a:pos x="1000125" y="455612"/>
                </a:cxn>
                <a:cxn ang="0">
                  <a:pos x="722312" y="433387"/>
                </a:cxn>
                <a:cxn ang="0">
                  <a:pos x="479425" y="404812"/>
                </a:cxn>
                <a:cxn ang="0">
                  <a:pos x="280987" y="369887"/>
                </a:cxn>
                <a:cxn ang="0">
                  <a:pos x="161925" y="338137"/>
                </a:cxn>
                <a:cxn ang="0">
                  <a:pos x="100012" y="317500"/>
                </a:cxn>
                <a:cxn ang="0">
                  <a:pos x="52387" y="295275"/>
                </a:cxn>
                <a:cxn ang="0">
                  <a:pos x="19050" y="273050"/>
                </a:cxn>
                <a:cxn ang="0">
                  <a:pos x="1587" y="249237"/>
                </a:cxn>
                <a:cxn ang="0">
                  <a:pos x="0" y="236537"/>
                </a:cxn>
                <a:cxn ang="0">
                  <a:pos x="9525" y="211137"/>
                </a:cxn>
                <a:cxn ang="0">
                  <a:pos x="34925" y="187325"/>
                </a:cxn>
                <a:cxn ang="0">
                  <a:pos x="73025" y="166687"/>
                </a:cxn>
                <a:cxn ang="0">
                  <a:pos x="130175" y="142875"/>
                </a:cxn>
                <a:cxn ang="0">
                  <a:pos x="198437" y="123825"/>
                </a:cxn>
                <a:cxn ang="0">
                  <a:pos x="373062" y="85725"/>
                </a:cxn>
                <a:cxn ang="0">
                  <a:pos x="596900" y="53975"/>
                </a:cxn>
                <a:cxn ang="0">
                  <a:pos x="857250" y="28575"/>
                </a:cxn>
                <a:cxn ang="0">
                  <a:pos x="1150937" y="9525"/>
                </a:cxn>
                <a:cxn ang="0">
                  <a:pos x="1471612" y="0"/>
                </a:cxn>
                <a:cxn ang="0">
                  <a:pos x="1638300" y="0"/>
                </a:cxn>
                <a:cxn ang="0">
                  <a:pos x="1966912" y="3175"/>
                </a:cxn>
                <a:cxn ang="0">
                  <a:pos x="2276475" y="17462"/>
                </a:cxn>
                <a:cxn ang="0">
                  <a:pos x="2552700" y="39687"/>
                </a:cxn>
                <a:cxn ang="0">
                  <a:pos x="2795587" y="68262"/>
                </a:cxn>
                <a:cxn ang="0">
                  <a:pos x="2997200" y="103187"/>
                </a:cxn>
                <a:cxn ang="0">
                  <a:pos x="3113087" y="134937"/>
                </a:cxn>
                <a:cxn ang="0">
                  <a:pos x="3176587" y="153987"/>
                </a:cxn>
                <a:cxn ang="0">
                  <a:pos x="3224212" y="177800"/>
                </a:cxn>
                <a:cxn ang="0">
                  <a:pos x="3257550" y="200025"/>
                </a:cxn>
                <a:cxn ang="0">
                  <a:pos x="3273425" y="223837"/>
                </a:cxn>
                <a:cxn ang="0">
                  <a:pos x="3275013" y="236537"/>
                </a:cxn>
              </a:cxnLst>
              <a:pathLst>
                <a:path w="2063" h="298">
                  <a:moveTo>
                    <a:pt x="2063" y="149"/>
                  </a:moveTo>
                  <a:lnTo>
                    <a:pt x="2063" y="149"/>
                  </a:lnTo>
                  <a:lnTo>
                    <a:pt x="2062" y="157"/>
                  </a:lnTo>
                  <a:lnTo>
                    <a:pt x="2058" y="165"/>
                  </a:lnTo>
                  <a:lnTo>
                    <a:pt x="2052" y="172"/>
                  </a:lnTo>
                  <a:lnTo>
                    <a:pt x="2043" y="180"/>
                  </a:lnTo>
                  <a:lnTo>
                    <a:pt x="2031" y="186"/>
                  </a:lnTo>
                  <a:lnTo>
                    <a:pt x="2017" y="193"/>
                  </a:lnTo>
                  <a:lnTo>
                    <a:pt x="2001" y="200"/>
                  </a:lnTo>
                  <a:lnTo>
                    <a:pt x="1983" y="207"/>
                  </a:lnTo>
                  <a:lnTo>
                    <a:pt x="1961" y="213"/>
                  </a:lnTo>
                  <a:lnTo>
                    <a:pt x="1938" y="220"/>
                  </a:lnTo>
                  <a:lnTo>
                    <a:pt x="1888" y="233"/>
                  </a:lnTo>
                  <a:lnTo>
                    <a:pt x="1828" y="244"/>
                  </a:lnTo>
                  <a:lnTo>
                    <a:pt x="1761" y="255"/>
                  </a:lnTo>
                  <a:lnTo>
                    <a:pt x="1688" y="264"/>
                  </a:lnTo>
                  <a:lnTo>
                    <a:pt x="1608" y="273"/>
                  </a:lnTo>
                  <a:lnTo>
                    <a:pt x="1523" y="280"/>
                  </a:lnTo>
                  <a:lnTo>
                    <a:pt x="1434" y="287"/>
                  </a:lnTo>
                  <a:lnTo>
                    <a:pt x="1339" y="292"/>
                  </a:lnTo>
                  <a:lnTo>
                    <a:pt x="1239" y="296"/>
                  </a:lnTo>
                  <a:lnTo>
                    <a:pt x="1137" y="298"/>
                  </a:lnTo>
                  <a:lnTo>
                    <a:pt x="1032" y="298"/>
                  </a:lnTo>
                  <a:lnTo>
                    <a:pt x="1032" y="298"/>
                  </a:lnTo>
                  <a:lnTo>
                    <a:pt x="927" y="298"/>
                  </a:lnTo>
                  <a:lnTo>
                    <a:pt x="824" y="296"/>
                  </a:lnTo>
                  <a:lnTo>
                    <a:pt x="725" y="292"/>
                  </a:lnTo>
                  <a:lnTo>
                    <a:pt x="630" y="287"/>
                  </a:lnTo>
                  <a:lnTo>
                    <a:pt x="540" y="280"/>
                  </a:lnTo>
                  <a:lnTo>
                    <a:pt x="455" y="273"/>
                  </a:lnTo>
                  <a:lnTo>
                    <a:pt x="376" y="264"/>
                  </a:lnTo>
                  <a:lnTo>
                    <a:pt x="302" y="255"/>
                  </a:lnTo>
                  <a:lnTo>
                    <a:pt x="235" y="244"/>
                  </a:lnTo>
                  <a:lnTo>
                    <a:pt x="177" y="233"/>
                  </a:lnTo>
                  <a:lnTo>
                    <a:pt x="125" y="220"/>
                  </a:lnTo>
                  <a:lnTo>
                    <a:pt x="102" y="213"/>
                  </a:lnTo>
                  <a:lnTo>
                    <a:pt x="82" y="207"/>
                  </a:lnTo>
                  <a:lnTo>
                    <a:pt x="63" y="200"/>
                  </a:lnTo>
                  <a:lnTo>
                    <a:pt x="46" y="193"/>
                  </a:lnTo>
                  <a:lnTo>
                    <a:pt x="33" y="186"/>
                  </a:lnTo>
                  <a:lnTo>
                    <a:pt x="22" y="180"/>
                  </a:lnTo>
                  <a:lnTo>
                    <a:pt x="12" y="172"/>
                  </a:lnTo>
                  <a:lnTo>
                    <a:pt x="6" y="165"/>
                  </a:lnTo>
                  <a:lnTo>
                    <a:pt x="1" y="157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1" y="141"/>
                  </a:lnTo>
                  <a:lnTo>
                    <a:pt x="6" y="133"/>
                  </a:lnTo>
                  <a:lnTo>
                    <a:pt x="12" y="126"/>
                  </a:lnTo>
                  <a:lnTo>
                    <a:pt x="22" y="118"/>
                  </a:lnTo>
                  <a:lnTo>
                    <a:pt x="33" y="112"/>
                  </a:lnTo>
                  <a:lnTo>
                    <a:pt x="46" y="105"/>
                  </a:lnTo>
                  <a:lnTo>
                    <a:pt x="63" y="97"/>
                  </a:lnTo>
                  <a:lnTo>
                    <a:pt x="82" y="90"/>
                  </a:lnTo>
                  <a:lnTo>
                    <a:pt x="102" y="85"/>
                  </a:lnTo>
                  <a:lnTo>
                    <a:pt x="125" y="78"/>
                  </a:lnTo>
                  <a:lnTo>
                    <a:pt x="177" y="65"/>
                  </a:lnTo>
                  <a:lnTo>
                    <a:pt x="235" y="54"/>
                  </a:lnTo>
                  <a:lnTo>
                    <a:pt x="302" y="43"/>
                  </a:lnTo>
                  <a:lnTo>
                    <a:pt x="376" y="34"/>
                  </a:lnTo>
                  <a:lnTo>
                    <a:pt x="455" y="25"/>
                  </a:lnTo>
                  <a:lnTo>
                    <a:pt x="540" y="18"/>
                  </a:lnTo>
                  <a:lnTo>
                    <a:pt x="630" y="11"/>
                  </a:lnTo>
                  <a:lnTo>
                    <a:pt x="725" y="6"/>
                  </a:lnTo>
                  <a:lnTo>
                    <a:pt x="824" y="2"/>
                  </a:lnTo>
                  <a:lnTo>
                    <a:pt x="927" y="0"/>
                  </a:lnTo>
                  <a:lnTo>
                    <a:pt x="1032" y="0"/>
                  </a:lnTo>
                  <a:lnTo>
                    <a:pt x="1032" y="0"/>
                  </a:lnTo>
                  <a:lnTo>
                    <a:pt x="1137" y="0"/>
                  </a:lnTo>
                  <a:lnTo>
                    <a:pt x="1239" y="2"/>
                  </a:lnTo>
                  <a:lnTo>
                    <a:pt x="1339" y="6"/>
                  </a:lnTo>
                  <a:lnTo>
                    <a:pt x="1434" y="11"/>
                  </a:lnTo>
                  <a:lnTo>
                    <a:pt x="1523" y="18"/>
                  </a:lnTo>
                  <a:lnTo>
                    <a:pt x="1608" y="25"/>
                  </a:lnTo>
                  <a:lnTo>
                    <a:pt x="1688" y="34"/>
                  </a:lnTo>
                  <a:lnTo>
                    <a:pt x="1761" y="43"/>
                  </a:lnTo>
                  <a:lnTo>
                    <a:pt x="1828" y="54"/>
                  </a:lnTo>
                  <a:lnTo>
                    <a:pt x="1888" y="65"/>
                  </a:lnTo>
                  <a:lnTo>
                    <a:pt x="1938" y="78"/>
                  </a:lnTo>
                  <a:lnTo>
                    <a:pt x="1961" y="85"/>
                  </a:lnTo>
                  <a:lnTo>
                    <a:pt x="1983" y="90"/>
                  </a:lnTo>
                  <a:lnTo>
                    <a:pt x="2001" y="97"/>
                  </a:lnTo>
                  <a:lnTo>
                    <a:pt x="2017" y="105"/>
                  </a:lnTo>
                  <a:lnTo>
                    <a:pt x="2031" y="112"/>
                  </a:lnTo>
                  <a:lnTo>
                    <a:pt x="2043" y="118"/>
                  </a:lnTo>
                  <a:lnTo>
                    <a:pt x="2052" y="126"/>
                  </a:lnTo>
                  <a:lnTo>
                    <a:pt x="2058" y="133"/>
                  </a:lnTo>
                  <a:lnTo>
                    <a:pt x="2062" y="141"/>
                  </a:lnTo>
                  <a:lnTo>
                    <a:pt x="2063" y="149"/>
                  </a:lnTo>
                  <a:lnTo>
                    <a:pt x="2063" y="149"/>
                  </a:lnTo>
                  <a:close/>
                </a:path>
              </a:pathLst>
            </a:custGeom>
            <a:solidFill>
              <a:srgbClr val="D6DCE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7" name="Freeform 70"/>
            <p:cNvSpPr/>
            <p:nvPr/>
          </p:nvSpPr>
          <p:spPr>
            <a:xfrm>
              <a:off x="9812263" y="5428508"/>
              <a:ext cx="912813" cy="269875"/>
            </a:xfrm>
            <a:custGeom>
              <a:avLst/>
              <a:gdLst/>
              <a:ahLst/>
              <a:cxnLst>
                <a:cxn ang="0">
                  <a:pos x="874712" y="0"/>
                </a:cxn>
                <a:cxn ang="0">
                  <a:pos x="912813" y="125412"/>
                </a:cxn>
                <a:cxn ang="0">
                  <a:pos x="912813" y="125412"/>
                </a:cxn>
                <a:cxn ang="0">
                  <a:pos x="912813" y="142875"/>
                </a:cxn>
                <a:cxn ang="0">
                  <a:pos x="911225" y="161925"/>
                </a:cxn>
                <a:cxn ang="0">
                  <a:pos x="906462" y="184150"/>
                </a:cxn>
                <a:cxn ang="0">
                  <a:pos x="901700" y="207962"/>
                </a:cxn>
                <a:cxn ang="0">
                  <a:pos x="896937" y="219075"/>
                </a:cxn>
                <a:cxn ang="0">
                  <a:pos x="890587" y="230187"/>
                </a:cxn>
                <a:cxn ang="0">
                  <a:pos x="884237" y="239712"/>
                </a:cxn>
                <a:cxn ang="0">
                  <a:pos x="874712" y="249237"/>
                </a:cxn>
                <a:cxn ang="0">
                  <a:pos x="863600" y="255587"/>
                </a:cxn>
                <a:cxn ang="0">
                  <a:pos x="852487" y="261937"/>
                </a:cxn>
                <a:cxn ang="0">
                  <a:pos x="852487" y="261937"/>
                </a:cxn>
                <a:cxn ang="0">
                  <a:pos x="833437" y="265112"/>
                </a:cxn>
                <a:cxn ang="0">
                  <a:pos x="800100" y="266700"/>
                </a:cxn>
                <a:cxn ang="0">
                  <a:pos x="752475" y="268287"/>
                </a:cxn>
                <a:cxn ang="0">
                  <a:pos x="698500" y="269875"/>
                </a:cxn>
                <a:cxn ang="0">
                  <a:pos x="568325" y="269875"/>
                </a:cxn>
                <a:cxn ang="0">
                  <a:pos x="422275" y="268287"/>
                </a:cxn>
                <a:cxn ang="0">
                  <a:pos x="160337" y="261937"/>
                </a:cxn>
                <a:cxn ang="0">
                  <a:pos x="42862" y="257175"/>
                </a:cxn>
                <a:cxn ang="0">
                  <a:pos x="0" y="38100"/>
                </a:cxn>
                <a:cxn ang="0">
                  <a:pos x="874712" y="0"/>
                </a:cxn>
              </a:cxnLst>
              <a:pathLst>
                <a:path w="575" h="170">
                  <a:moveTo>
                    <a:pt x="551" y="0"/>
                  </a:moveTo>
                  <a:lnTo>
                    <a:pt x="575" y="79"/>
                  </a:lnTo>
                  <a:lnTo>
                    <a:pt x="575" y="79"/>
                  </a:lnTo>
                  <a:lnTo>
                    <a:pt x="575" y="90"/>
                  </a:lnTo>
                  <a:lnTo>
                    <a:pt x="574" y="102"/>
                  </a:lnTo>
                  <a:lnTo>
                    <a:pt x="571" y="116"/>
                  </a:lnTo>
                  <a:lnTo>
                    <a:pt x="568" y="131"/>
                  </a:lnTo>
                  <a:lnTo>
                    <a:pt x="565" y="138"/>
                  </a:lnTo>
                  <a:lnTo>
                    <a:pt x="561" y="145"/>
                  </a:lnTo>
                  <a:lnTo>
                    <a:pt x="557" y="151"/>
                  </a:lnTo>
                  <a:lnTo>
                    <a:pt x="551" y="157"/>
                  </a:lnTo>
                  <a:lnTo>
                    <a:pt x="544" y="161"/>
                  </a:lnTo>
                  <a:lnTo>
                    <a:pt x="537" y="165"/>
                  </a:lnTo>
                  <a:lnTo>
                    <a:pt x="537" y="165"/>
                  </a:lnTo>
                  <a:lnTo>
                    <a:pt x="525" y="167"/>
                  </a:lnTo>
                  <a:lnTo>
                    <a:pt x="504" y="168"/>
                  </a:lnTo>
                  <a:lnTo>
                    <a:pt x="474" y="169"/>
                  </a:lnTo>
                  <a:lnTo>
                    <a:pt x="440" y="170"/>
                  </a:lnTo>
                  <a:lnTo>
                    <a:pt x="358" y="170"/>
                  </a:lnTo>
                  <a:lnTo>
                    <a:pt x="266" y="169"/>
                  </a:lnTo>
                  <a:lnTo>
                    <a:pt x="101" y="165"/>
                  </a:lnTo>
                  <a:lnTo>
                    <a:pt x="27" y="162"/>
                  </a:lnTo>
                  <a:lnTo>
                    <a:pt x="0" y="24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8" name="Freeform 71"/>
            <p:cNvSpPr/>
            <p:nvPr/>
          </p:nvSpPr>
          <p:spPr>
            <a:xfrm>
              <a:off x="9774163" y="5198320"/>
              <a:ext cx="954088" cy="498475"/>
            </a:xfrm>
            <a:custGeom>
              <a:avLst/>
              <a:gdLst/>
              <a:ahLst/>
              <a:cxnLst>
                <a:cxn ang="0">
                  <a:pos x="38100" y="454025"/>
                </a:cxn>
                <a:cxn ang="0">
                  <a:pos x="20637" y="417512"/>
                </a:cxn>
                <a:cxn ang="0">
                  <a:pos x="7937" y="384175"/>
                </a:cxn>
                <a:cxn ang="0">
                  <a:pos x="1587" y="352425"/>
                </a:cxn>
                <a:cxn ang="0">
                  <a:pos x="0" y="323850"/>
                </a:cxn>
                <a:cxn ang="0">
                  <a:pos x="3175" y="296862"/>
                </a:cxn>
                <a:cxn ang="0">
                  <a:pos x="11112" y="271462"/>
                </a:cxn>
                <a:cxn ang="0">
                  <a:pos x="38100" y="230187"/>
                </a:cxn>
                <a:cxn ang="0">
                  <a:pos x="74612" y="195262"/>
                </a:cxn>
                <a:cxn ang="0">
                  <a:pos x="117475" y="166687"/>
                </a:cxn>
                <a:cxn ang="0">
                  <a:pos x="161925" y="142875"/>
                </a:cxn>
                <a:cxn ang="0">
                  <a:pos x="206375" y="123825"/>
                </a:cxn>
                <a:cxn ang="0">
                  <a:pos x="254000" y="109537"/>
                </a:cxn>
                <a:cxn ang="0">
                  <a:pos x="323850" y="98425"/>
                </a:cxn>
                <a:cxn ang="0">
                  <a:pos x="363537" y="87312"/>
                </a:cxn>
                <a:cxn ang="0">
                  <a:pos x="379412" y="79375"/>
                </a:cxn>
                <a:cxn ang="0">
                  <a:pos x="457200" y="36512"/>
                </a:cxn>
                <a:cxn ang="0">
                  <a:pos x="515937" y="11112"/>
                </a:cxn>
                <a:cxn ang="0">
                  <a:pos x="571500" y="1587"/>
                </a:cxn>
                <a:cxn ang="0">
                  <a:pos x="633412" y="0"/>
                </a:cxn>
                <a:cxn ang="0">
                  <a:pos x="669925" y="1587"/>
                </a:cxn>
                <a:cxn ang="0">
                  <a:pos x="730250" y="9525"/>
                </a:cxn>
                <a:cxn ang="0">
                  <a:pos x="771525" y="20637"/>
                </a:cxn>
                <a:cxn ang="0">
                  <a:pos x="812800" y="38100"/>
                </a:cxn>
                <a:cxn ang="0">
                  <a:pos x="849312" y="63500"/>
                </a:cxn>
                <a:cxn ang="0">
                  <a:pos x="882650" y="98425"/>
                </a:cxn>
                <a:cxn ang="0">
                  <a:pos x="909637" y="139700"/>
                </a:cxn>
                <a:cxn ang="0">
                  <a:pos x="920750" y="165100"/>
                </a:cxn>
                <a:cxn ang="0">
                  <a:pos x="941387" y="242887"/>
                </a:cxn>
                <a:cxn ang="0">
                  <a:pos x="950912" y="293687"/>
                </a:cxn>
                <a:cxn ang="0">
                  <a:pos x="954088" y="338137"/>
                </a:cxn>
                <a:cxn ang="0">
                  <a:pos x="949325" y="382587"/>
                </a:cxn>
                <a:cxn ang="0">
                  <a:pos x="938212" y="417512"/>
                </a:cxn>
                <a:cxn ang="0">
                  <a:pos x="915987" y="447675"/>
                </a:cxn>
                <a:cxn ang="0">
                  <a:pos x="884237" y="469900"/>
                </a:cxn>
                <a:cxn ang="0">
                  <a:pos x="863600" y="476250"/>
                </a:cxn>
                <a:cxn ang="0">
                  <a:pos x="817562" y="488950"/>
                </a:cxn>
                <a:cxn ang="0">
                  <a:pos x="773112" y="496887"/>
                </a:cxn>
                <a:cxn ang="0">
                  <a:pos x="730250" y="498475"/>
                </a:cxn>
                <a:cxn ang="0">
                  <a:pos x="649287" y="492125"/>
                </a:cxn>
                <a:cxn ang="0">
                  <a:pos x="573087" y="471487"/>
                </a:cxn>
                <a:cxn ang="0">
                  <a:pos x="466725" y="433387"/>
                </a:cxn>
                <a:cxn ang="0">
                  <a:pos x="398462" y="407987"/>
                </a:cxn>
                <a:cxn ang="0">
                  <a:pos x="328612" y="388937"/>
                </a:cxn>
                <a:cxn ang="0">
                  <a:pos x="257175" y="382587"/>
                </a:cxn>
                <a:cxn ang="0">
                  <a:pos x="244475" y="384175"/>
                </a:cxn>
                <a:cxn ang="0">
                  <a:pos x="215900" y="396875"/>
                </a:cxn>
                <a:cxn ang="0">
                  <a:pos x="171450" y="428625"/>
                </a:cxn>
                <a:cxn ang="0">
                  <a:pos x="128587" y="461962"/>
                </a:cxn>
                <a:cxn ang="0">
                  <a:pos x="98425" y="479425"/>
                </a:cxn>
                <a:cxn ang="0">
                  <a:pos x="71437" y="482600"/>
                </a:cxn>
                <a:cxn ang="0">
                  <a:pos x="60325" y="476250"/>
                </a:cxn>
                <a:cxn ang="0">
                  <a:pos x="49212" y="468312"/>
                </a:cxn>
                <a:cxn ang="0">
                  <a:pos x="38100" y="454025"/>
                </a:cxn>
              </a:cxnLst>
              <a:pathLst>
                <a:path w="601" h="314">
                  <a:moveTo>
                    <a:pt x="24" y="286"/>
                  </a:moveTo>
                  <a:lnTo>
                    <a:pt x="24" y="286"/>
                  </a:lnTo>
                  <a:lnTo>
                    <a:pt x="18" y="274"/>
                  </a:lnTo>
                  <a:lnTo>
                    <a:pt x="13" y="263"/>
                  </a:lnTo>
                  <a:lnTo>
                    <a:pt x="8" y="252"/>
                  </a:lnTo>
                  <a:lnTo>
                    <a:pt x="5" y="242"/>
                  </a:lnTo>
                  <a:lnTo>
                    <a:pt x="2" y="231"/>
                  </a:lnTo>
                  <a:lnTo>
                    <a:pt x="1" y="222"/>
                  </a:lnTo>
                  <a:lnTo>
                    <a:pt x="0" y="213"/>
                  </a:lnTo>
                  <a:lnTo>
                    <a:pt x="0" y="204"/>
                  </a:lnTo>
                  <a:lnTo>
                    <a:pt x="1" y="195"/>
                  </a:lnTo>
                  <a:lnTo>
                    <a:pt x="2" y="187"/>
                  </a:lnTo>
                  <a:lnTo>
                    <a:pt x="5" y="179"/>
                  </a:lnTo>
                  <a:lnTo>
                    <a:pt x="7" y="171"/>
                  </a:lnTo>
                  <a:lnTo>
                    <a:pt x="15" y="158"/>
                  </a:lnTo>
                  <a:lnTo>
                    <a:pt x="24" y="145"/>
                  </a:lnTo>
                  <a:lnTo>
                    <a:pt x="34" y="133"/>
                  </a:lnTo>
                  <a:lnTo>
                    <a:pt x="47" y="123"/>
                  </a:lnTo>
                  <a:lnTo>
                    <a:pt x="60" y="113"/>
                  </a:lnTo>
                  <a:lnTo>
                    <a:pt x="74" y="105"/>
                  </a:lnTo>
                  <a:lnTo>
                    <a:pt x="88" y="97"/>
                  </a:lnTo>
                  <a:lnTo>
                    <a:pt x="102" y="9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44" y="72"/>
                  </a:lnTo>
                  <a:lnTo>
                    <a:pt x="160" y="69"/>
                  </a:lnTo>
                  <a:lnTo>
                    <a:pt x="189" y="63"/>
                  </a:lnTo>
                  <a:lnTo>
                    <a:pt x="204" y="62"/>
                  </a:lnTo>
                  <a:lnTo>
                    <a:pt x="216" y="58"/>
                  </a:lnTo>
                  <a:lnTo>
                    <a:pt x="229" y="55"/>
                  </a:lnTo>
                  <a:lnTo>
                    <a:pt x="239" y="50"/>
                  </a:lnTo>
                  <a:lnTo>
                    <a:pt x="239" y="50"/>
                  </a:lnTo>
                  <a:lnTo>
                    <a:pt x="265" y="36"/>
                  </a:lnTo>
                  <a:lnTo>
                    <a:pt x="288" y="23"/>
                  </a:lnTo>
                  <a:lnTo>
                    <a:pt x="307" y="14"/>
                  </a:lnTo>
                  <a:lnTo>
                    <a:pt x="325" y="7"/>
                  </a:lnTo>
                  <a:lnTo>
                    <a:pt x="343" y="3"/>
                  </a:lnTo>
                  <a:lnTo>
                    <a:pt x="360" y="1"/>
                  </a:lnTo>
                  <a:lnTo>
                    <a:pt x="379" y="0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22" y="1"/>
                  </a:lnTo>
                  <a:lnTo>
                    <a:pt x="447" y="3"/>
                  </a:lnTo>
                  <a:lnTo>
                    <a:pt x="460" y="6"/>
                  </a:lnTo>
                  <a:lnTo>
                    <a:pt x="473" y="10"/>
                  </a:lnTo>
                  <a:lnTo>
                    <a:pt x="486" y="13"/>
                  </a:lnTo>
                  <a:lnTo>
                    <a:pt x="499" y="19"/>
                  </a:lnTo>
                  <a:lnTo>
                    <a:pt x="512" y="24"/>
                  </a:lnTo>
                  <a:lnTo>
                    <a:pt x="524" y="32"/>
                  </a:lnTo>
                  <a:lnTo>
                    <a:pt x="535" y="40"/>
                  </a:lnTo>
                  <a:lnTo>
                    <a:pt x="546" y="50"/>
                  </a:lnTo>
                  <a:lnTo>
                    <a:pt x="556" y="62"/>
                  </a:lnTo>
                  <a:lnTo>
                    <a:pt x="565" y="74"/>
                  </a:lnTo>
                  <a:lnTo>
                    <a:pt x="573" y="88"/>
                  </a:lnTo>
                  <a:lnTo>
                    <a:pt x="580" y="104"/>
                  </a:lnTo>
                  <a:lnTo>
                    <a:pt x="580" y="104"/>
                  </a:lnTo>
                  <a:lnTo>
                    <a:pt x="590" y="138"/>
                  </a:lnTo>
                  <a:lnTo>
                    <a:pt x="593" y="153"/>
                  </a:lnTo>
                  <a:lnTo>
                    <a:pt x="597" y="169"/>
                  </a:lnTo>
                  <a:lnTo>
                    <a:pt x="599" y="185"/>
                  </a:lnTo>
                  <a:lnTo>
                    <a:pt x="601" y="200"/>
                  </a:lnTo>
                  <a:lnTo>
                    <a:pt x="601" y="213"/>
                  </a:lnTo>
                  <a:lnTo>
                    <a:pt x="600" y="227"/>
                  </a:lnTo>
                  <a:lnTo>
                    <a:pt x="598" y="241"/>
                  </a:lnTo>
                  <a:lnTo>
                    <a:pt x="595" y="252"/>
                  </a:lnTo>
                  <a:lnTo>
                    <a:pt x="591" y="263"/>
                  </a:lnTo>
                  <a:lnTo>
                    <a:pt x="584" y="273"/>
                  </a:lnTo>
                  <a:lnTo>
                    <a:pt x="577" y="282"/>
                  </a:lnTo>
                  <a:lnTo>
                    <a:pt x="568" y="289"/>
                  </a:lnTo>
                  <a:lnTo>
                    <a:pt x="557" y="296"/>
                  </a:lnTo>
                  <a:lnTo>
                    <a:pt x="544" y="300"/>
                  </a:lnTo>
                  <a:lnTo>
                    <a:pt x="544" y="300"/>
                  </a:lnTo>
                  <a:lnTo>
                    <a:pt x="530" y="305"/>
                  </a:lnTo>
                  <a:lnTo>
                    <a:pt x="515" y="308"/>
                  </a:lnTo>
                  <a:lnTo>
                    <a:pt x="500" y="311"/>
                  </a:lnTo>
                  <a:lnTo>
                    <a:pt x="487" y="313"/>
                  </a:lnTo>
                  <a:lnTo>
                    <a:pt x="473" y="314"/>
                  </a:lnTo>
                  <a:lnTo>
                    <a:pt x="460" y="314"/>
                  </a:lnTo>
                  <a:lnTo>
                    <a:pt x="434" y="313"/>
                  </a:lnTo>
                  <a:lnTo>
                    <a:pt x="409" y="310"/>
                  </a:lnTo>
                  <a:lnTo>
                    <a:pt x="385" y="304"/>
                  </a:lnTo>
                  <a:lnTo>
                    <a:pt x="361" y="297"/>
                  </a:lnTo>
                  <a:lnTo>
                    <a:pt x="339" y="290"/>
                  </a:lnTo>
                  <a:lnTo>
                    <a:pt x="294" y="273"/>
                  </a:lnTo>
                  <a:lnTo>
                    <a:pt x="273" y="264"/>
                  </a:lnTo>
                  <a:lnTo>
                    <a:pt x="251" y="257"/>
                  </a:lnTo>
                  <a:lnTo>
                    <a:pt x="230" y="251"/>
                  </a:lnTo>
                  <a:lnTo>
                    <a:pt x="207" y="245"/>
                  </a:lnTo>
                  <a:lnTo>
                    <a:pt x="186" y="242"/>
                  </a:lnTo>
                  <a:lnTo>
                    <a:pt x="162" y="241"/>
                  </a:lnTo>
                  <a:lnTo>
                    <a:pt x="162" y="241"/>
                  </a:lnTo>
                  <a:lnTo>
                    <a:pt x="154" y="242"/>
                  </a:lnTo>
                  <a:lnTo>
                    <a:pt x="145" y="245"/>
                  </a:lnTo>
                  <a:lnTo>
                    <a:pt x="136" y="250"/>
                  </a:lnTo>
                  <a:lnTo>
                    <a:pt x="127" y="256"/>
                  </a:lnTo>
                  <a:lnTo>
                    <a:pt x="108" y="270"/>
                  </a:lnTo>
                  <a:lnTo>
                    <a:pt x="90" y="286"/>
                  </a:lnTo>
                  <a:lnTo>
                    <a:pt x="81" y="291"/>
                  </a:lnTo>
                  <a:lnTo>
                    <a:pt x="71" y="297"/>
                  </a:lnTo>
                  <a:lnTo>
                    <a:pt x="62" y="302"/>
                  </a:lnTo>
                  <a:lnTo>
                    <a:pt x="53" y="304"/>
                  </a:lnTo>
                  <a:lnTo>
                    <a:pt x="45" y="304"/>
                  </a:lnTo>
                  <a:lnTo>
                    <a:pt x="42" y="303"/>
                  </a:lnTo>
                  <a:lnTo>
                    <a:pt x="38" y="300"/>
                  </a:lnTo>
                  <a:lnTo>
                    <a:pt x="34" y="298"/>
                  </a:lnTo>
                  <a:lnTo>
                    <a:pt x="31" y="295"/>
                  </a:lnTo>
                  <a:lnTo>
                    <a:pt x="24" y="286"/>
                  </a:lnTo>
                  <a:lnTo>
                    <a:pt x="24" y="286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9" name="Freeform 72"/>
            <p:cNvSpPr/>
            <p:nvPr/>
          </p:nvSpPr>
          <p:spPr>
            <a:xfrm>
              <a:off x="8789913" y="3520333"/>
              <a:ext cx="1416050" cy="1135063"/>
            </a:xfrm>
            <a:custGeom>
              <a:avLst/>
              <a:gdLst/>
              <a:ahLst/>
              <a:cxnLst>
                <a:cxn ang="0">
                  <a:pos x="1233487" y="1079500"/>
                </a:cxn>
                <a:cxn ang="0">
                  <a:pos x="1238250" y="744537"/>
                </a:cxn>
                <a:cxn ang="0">
                  <a:pos x="1246187" y="509587"/>
                </a:cxn>
                <a:cxn ang="0">
                  <a:pos x="1252537" y="427037"/>
                </a:cxn>
                <a:cxn ang="0">
                  <a:pos x="1258887" y="392112"/>
                </a:cxn>
                <a:cxn ang="0">
                  <a:pos x="1260475" y="387350"/>
                </a:cxn>
                <a:cxn ang="0">
                  <a:pos x="1271587" y="376237"/>
                </a:cxn>
                <a:cxn ang="0">
                  <a:pos x="1284287" y="371475"/>
                </a:cxn>
                <a:cxn ang="0">
                  <a:pos x="1314450" y="369887"/>
                </a:cxn>
                <a:cxn ang="0">
                  <a:pos x="1365250" y="371475"/>
                </a:cxn>
                <a:cxn ang="0">
                  <a:pos x="1381125" y="368300"/>
                </a:cxn>
                <a:cxn ang="0">
                  <a:pos x="1390650" y="355600"/>
                </a:cxn>
                <a:cxn ang="0">
                  <a:pos x="1397000" y="328612"/>
                </a:cxn>
                <a:cxn ang="0">
                  <a:pos x="1412875" y="244475"/>
                </a:cxn>
                <a:cxn ang="0">
                  <a:pos x="1416050" y="152400"/>
                </a:cxn>
                <a:cxn ang="0">
                  <a:pos x="1412875" y="112712"/>
                </a:cxn>
                <a:cxn ang="0">
                  <a:pos x="1406525" y="84137"/>
                </a:cxn>
                <a:cxn ang="0">
                  <a:pos x="1400175" y="74612"/>
                </a:cxn>
                <a:cxn ang="0">
                  <a:pos x="1381125" y="57150"/>
                </a:cxn>
                <a:cxn ang="0">
                  <a:pos x="1352550" y="44450"/>
                </a:cxn>
                <a:cxn ang="0">
                  <a:pos x="1314450" y="36512"/>
                </a:cxn>
                <a:cxn ang="0">
                  <a:pos x="1241425" y="25400"/>
                </a:cxn>
                <a:cxn ang="0">
                  <a:pos x="1035050" y="12700"/>
                </a:cxn>
                <a:cxn ang="0">
                  <a:pos x="1006475" y="14287"/>
                </a:cxn>
                <a:cxn ang="0">
                  <a:pos x="896937" y="31750"/>
                </a:cxn>
                <a:cxn ang="0">
                  <a:pos x="812800" y="46037"/>
                </a:cxn>
                <a:cxn ang="0">
                  <a:pos x="723900" y="52387"/>
                </a:cxn>
                <a:cxn ang="0">
                  <a:pos x="669925" y="50800"/>
                </a:cxn>
                <a:cxn ang="0">
                  <a:pos x="547687" y="39687"/>
                </a:cxn>
                <a:cxn ang="0">
                  <a:pos x="381000" y="15875"/>
                </a:cxn>
                <a:cxn ang="0">
                  <a:pos x="315912" y="9525"/>
                </a:cxn>
                <a:cxn ang="0">
                  <a:pos x="244475" y="6350"/>
                </a:cxn>
                <a:cxn ang="0">
                  <a:pos x="115887" y="1587"/>
                </a:cxn>
                <a:cxn ang="0">
                  <a:pos x="71437" y="1587"/>
                </a:cxn>
                <a:cxn ang="0">
                  <a:pos x="44450" y="9525"/>
                </a:cxn>
                <a:cxn ang="0">
                  <a:pos x="38100" y="14287"/>
                </a:cxn>
                <a:cxn ang="0">
                  <a:pos x="25400" y="28575"/>
                </a:cxn>
                <a:cxn ang="0">
                  <a:pos x="12700" y="50800"/>
                </a:cxn>
                <a:cxn ang="0">
                  <a:pos x="4762" y="79375"/>
                </a:cxn>
                <a:cxn ang="0">
                  <a:pos x="0" y="119062"/>
                </a:cxn>
                <a:cxn ang="0">
                  <a:pos x="1587" y="165100"/>
                </a:cxn>
                <a:cxn ang="0">
                  <a:pos x="11112" y="222250"/>
                </a:cxn>
                <a:cxn ang="0">
                  <a:pos x="26987" y="292100"/>
                </a:cxn>
                <a:cxn ang="0">
                  <a:pos x="38100" y="330200"/>
                </a:cxn>
                <a:cxn ang="0">
                  <a:pos x="76200" y="468312"/>
                </a:cxn>
                <a:cxn ang="0">
                  <a:pos x="103187" y="603250"/>
                </a:cxn>
                <a:cxn ang="0">
                  <a:pos x="120650" y="731837"/>
                </a:cxn>
                <a:cxn ang="0">
                  <a:pos x="131762" y="849312"/>
                </a:cxn>
                <a:cxn ang="0">
                  <a:pos x="136525" y="1025525"/>
                </a:cxn>
                <a:cxn ang="0">
                  <a:pos x="136525" y="1093787"/>
                </a:cxn>
                <a:cxn ang="0">
                  <a:pos x="1233487" y="1079500"/>
                </a:cxn>
              </a:cxnLst>
              <a:pathLst>
                <a:path w="892" h="715">
                  <a:moveTo>
                    <a:pt x="777" y="680"/>
                  </a:moveTo>
                  <a:lnTo>
                    <a:pt x="777" y="680"/>
                  </a:lnTo>
                  <a:lnTo>
                    <a:pt x="777" y="614"/>
                  </a:lnTo>
                  <a:lnTo>
                    <a:pt x="780" y="469"/>
                  </a:lnTo>
                  <a:lnTo>
                    <a:pt x="782" y="391"/>
                  </a:lnTo>
                  <a:lnTo>
                    <a:pt x="785" y="321"/>
                  </a:lnTo>
                  <a:lnTo>
                    <a:pt x="788" y="292"/>
                  </a:lnTo>
                  <a:lnTo>
                    <a:pt x="789" y="269"/>
                  </a:lnTo>
                  <a:lnTo>
                    <a:pt x="792" y="252"/>
                  </a:lnTo>
                  <a:lnTo>
                    <a:pt x="793" y="247"/>
                  </a:lnTo>
                  <a:lnTo>
                    <a:pt x="794" y="244"/>
                  </a:lnTo>
                  <a:lnTo>
                    <a:pt x="794" y="244"/>
                  </a:lnTo>
                  <a:lnTo>
                    <a:pt x="798" y="240"/>
                  </a:lnTo>
                  <a:lnTo>
                    <a:pt x="801" y="237"/>
                  </a:lnTo>
                  <a:lnTo>
                    <a:pt x="805" y="235"/>
                  </a:lnTo>
                  <a:lnTo>
                    <a:pt x="809" y="234"/>
                  </a:lnTo>
                  <a:lnTo>
                    <a:pt x="818" y="233"/>
                  </a:lnTo>
                  <a:lnTo>
                    <a:pt x="828" y="233"/>
                  </a:lnTo>
                  <a:lnTo>
                    <a:pt x="850" y="235"/>
                  </a:lnTo>
                  <a:lnTo>
                    <a:pt x="860" y="234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3" y="230"/>
                  </a:lnTo>
                  <a:lnTo>
                    <a:pt x="876" y="224"/>
                  </a:lnTo>
                  <a:lnTo>
                    <a:pt x="878" y="216"/>
                  </a:lnTo>
                  <a:lnTo>
                    <a:pt x="880" y="207"/>
                  </a:lnTo>
                  <a:lnTo>
                    <a:pt x="885" y="182"/>
                  </a:lnTo>
                  <a:lnTo>
                    <a:pt x="890" y="154"/>
                  </a:lnTo>
                  <a:lnTo>
                    <a:pt x="892" y="124"/>
                  </a:lnTo>
                  <a:lnTo>
                    <a:pt x="892" y="96"/>
                  </a:lnTo>
                  <a:lnTo>
                    <a:pt x="891" y="84"/>
                  </a:lnTo>
                  <a:lnTo>
                    <a:pt x="890" y="71"/>
                  </a:lnTo>
                  <a:lnTo>
                    <a:pt x="888" y="61"/>
                  </a:lnTo>
                  <a:lnTo>
                    <a:pt x="886" y="53"/>
                  </a:lnTo>
                  <a:lnTo>
                    <a:pt x="886" y="53"/>
                  </a:lnTo>
                  <a:lnTo>
                    <a:pt x="882" y="47"/>
                  </a:lnTo>
                  <a:lnTo>
                    <a:pt x="877" y="42"/>
                  </a:lnTo>
                  <a:lnTo>
                    <a:pt x="870" y="36"/>
                  </a:lnTo>
                  <a:lnTo>
                    <a:pt x="862" y="33"/>
                  </a:lnTo>
                  <a:lnTo>
                    <a:pt x="852" y="28"/>
                  </a:lnTo>
                  <a:lnTo>
                    <a:pt x="841" y="25"/>
                  </a:lnTo>
                  <a:lnTo>
                    <a:pt x="828" y="23"/>
                  </a:lnTo>
                  <a:lnTo>
                    <a:pt x="815" y="20"/>
                  </a:lnTo>
                  <a:lnTo>
                    <a:pt x="782" y="16"/>
                  </a:lnTo>
                  <a:lnTo>
                    <a:pt x="744" y="13"/>
                  </a:lnTo>
                  <a:lnTo>
                    <a:pt x="652" y="8"/>
                  </a:lnTo>
                  <a:lnTo>
                    <a:pt x="652" y="8"/>
                  </a:lnTo>
                  <a:lnTo>
                    <a:pt x="634" y="9"/>
                  </a:lnTo>
                  <a:lnTo>
                    <a:pt x="612" y="11"/>
                  </a:lnTo>
                  <a:lnTo>
                    <a:pt x="565" y="20"/>
                  </a:lnTo>
                  <a:lnTo>
                    <a:pt x="539" y="25"/>
                  </a:lnTo>
                  <a:lnTo>
                    <a:pt x="512" y="29"/>
                  </a:lnTo>
                  <a:lnTo>
                    <a:pt x="483" y="33"/>
                  </a:lnTo>
                  <a:lnTo>
                    <a:pt x="456" y="33"/>
                  </a:lnTo>
                  <a:lnTo>
                    <a:pt x="456" y="33"/>
                  </a:lnTo>
                  <a:lnTo>
                    <a:pt x="422" y="32"/>
                  </a:lnTo>
                  <a:lnTo>
                    <a:pt x="385" y="29"/>
                  </a:lnTo>
                  <a:lnTo>
                    <a:pt x="345" y="25"/>
                  </a:lnTo>
                  <a:lnTo>
                    <a:pt x="307" y="19"/>
                  </a:lnTo>
                  <a:lnTo>
                    <a:pt x="240" y="10"/>
                  </a:lnTo>
                  <a:lnTo>
                    <a:pt x="215" y="7"/>
                  </a:lnTo>
                  <a:lnTo>
                    <a:pt x="199" y="6"/>
                  </a:lnTo>
                  <a:lnTo>
                    <a:pt x="199" y="6"/>
                  </a:lnTo>
                  <a:lnTo>
                    <a:pt x="154" y="4"/>
                  </a:lnTo>
                  <a:lnTo>
                    <a:pt x="120" y="3"/>
                  </a:lnTo>
                  <a:lnTo>
                    <a:pt x="73" y="1"/>
                  </a:lnTo>
                  <a:lnTo>
                    <a:pt x="57" y="0"/>
                  </a:lnTo>
                  <a:lnTo>
                    <a:pt x="45" y="1"/>
                  </a:lnTo>
                  <a:lnTo>
                    <a:pt x="36" y="2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24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1" y="24"/>
                  </a:lnTo>
                  <a:lnTo>
                    <a:pt x="8" y="32"/>
                  </a:lnTo>
                  <a:lnTo>
                    <a:pt x="6" y="39"/>
                  </a:lnTo>
                  <a:lnTo>
                    <a:pt x="3" y="50"/>
                  </a:lnTo>
                  <a:lnTo>
                    <a:pt x="1" y="61"/>
                  </a:lnTo>
                  <a:lnTo>
                    <a:pt x="0" y="75"/>
                  </a:lnTo>
                  <a:lnTo>
                    <a:pt x="0" y="88"/>
                  </a:lnTo>
                  <a:lnTo>
                    <a:pt x="1" y="104"/>
                  </a:lnTo>
                  <a:lnTo>
                    <a:pt x="3" y="122"/>
                  </a:lnTo>
                  <a:lnTo>
                    <a:pt x="7" y="140"/>
                  </a:lnTo>
                  <a:lnTo>
                    <a:pt x="11" y="162"/>
                  </a:lnTo>
                  <a:lnTo>
                    <a:pt x="17" y="184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37" y="251"/>
                  </a:lnTo>
                  <a:lnTo>
                    <a:pt x="48" y="295"/>
                  </a:lnTo>
                  <a:lnTo>
                    <a:pt x="58" y="338"/>
                  </a:lnTo>
                  <a:lnTo>
                    <a:pt x="65" y="380"/>
                  </a:lnTo>
                  <a:lnTo>
                    <a:pt x="71" y="422"/>
                  </a:lnTo>
                  <a:lnTo>
                    <a:pt x="76" y="461"/>
                  </a:lnTo>
                  <a:lnTo>
                    <a:pt x="80" y="499"/>
                  </a:lnTo>
                  <a:lnTo>
                    <a:pt x="83" y="535"/>
                  </a:lnTo>
                  <a:lnTo>
                    <a:pt x="86" y="597"/>
                  </a:lnTo>
                  <a:lnTo>
                    <a:pt x="86" y="646"/>
                  </a:lnTo>
                  <a:lnTo>
                    <a:pt x="86" y="678"/>
                  </a:lnTo>
                  <a:lnTo>
                    <a:pt x="86" y="689"/>
                  </a:lnTo>
                  <a:lnTo>
                    <a:pt x="443" y="715"/>
                  </a:lnTo>
                  <a:lnTo>
                    <a:pt x="777" y="680"/>
                  </a:lnTo>
                  <a:close/>
                </a:path>
              </a:pathLst>
            </a:custGeom>
            <a:solidFill>
              <a:srgbClr val="D9D9D9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0" name="Freeform 73"/>
            <p:cNvSpPr/>
            <p:nvPr/>
          </p:nvSpPr>
          <p:spPr>
            <a:xfrm>
              <a:off x="9567788" y="3656858"/>
              <a:ext cx="23813" cy="973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37" y="973138"/>
                </a:cxn>
                <a:cxn ang="0">
                  <a:pos x="23813" y="973138"/>
                </a:cxn>
                <a:cxn ang="0">
                  <a:pos x="15875" y="0"/>
                </a:cxn>
                <a:cxn ang="0">
                  <a:pos x="0" y="0"/>
                </a:cxn>
              </a:cxnLst>
              <a:pathLst>
                <a:path w="15" h="613">
                  <a:moveTo>
                    <a:pt x="0" y="0"/>
                  </a:moveTo>
                  <a:lnTo>
                    <a:pt x="5" y="613"/>
                  </a:lnTo>
                  <a:lnTo>
                    <a:pt x="15" y="61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1" name="Freeform 77"/>
            <p:cNvSpPr/>
            <p:nvPr/>
          </p:nvSpPr>
          <p:spPr>
            <a:xfrm>
              <a:off x="9512225" y="3602883"/>
              <a:ext cx="219075" cy="133350"/>
            </a:xfrm>
            <a:custGeom>
              <a:avLst/>
              <a:gdLst/>
              <a:ahLst/>
              <a:cxnLst>
                <a:cxn ang="0">
                  <a:pos x="219075" y="58737"/>
                </a:cxn>
                <a:cxn ang="0">
                  <a:pos x="219075" y="58737"/>
                </a:cxn>
                <a:cxn ang="0">
                  <a:pos x="219075" y="66675"/>
                </a:cxn>
                <a:cxn ang="0">
                  <a:pos x="217487" y="73025"/>
                </a:cxn>
                <a:cxn ang="0">
                  <a:pos x="212725" y="85725"/>
                </a:cxn>
                <a:cxn ang="0">
                  <a:pos x="201612" y="98425"/>
                </a:cxn>
                <a:cxn ang="0">
                  <a:pos x="188912" y="109537"/>
                </a:cxn>
                <a:cxn ang="0">
                  <a:pos x="174625" y="119062"/>
                </a:cxn>
                <a:cxn ang="0">
                  <a:pos x="153987" y="125412"/>
                </a:cxn>
                <a:cxn ang="0">
                  <a:pos x="134937" y="128587"/>
                </a:cxn>
                <a:cxn ang="0">
                  <a:pos x="112712" y="133350"/>
                </a:cxn>
                <a:cxn ang="0">
                  <a:pos x="112712" y="133350"/>
                </a:cxn>
                <a:cxn ang="0">
                  <a:pos x="92075" y="133350"/>
                </a:cxn>
                <a:cxn ang="0">
                  <a:pos x="69850" y="128587"/>
                </a:cxn>
                <a:cxn ang="0">
                  <a:pos x="52387" y="123825"/>
                </a:cxn>
                <a:cxn ang="0">
                  <a:pos x="33337" y="115887"/>
                </a:cxn>
                <a:cxn ang="0">
                  <a:pos x="22225" y="107950"/>
                </a:cxn>
                <a:cxn ang="0">
                  <a:pos x="11112" y="96837"/>
                </a:cxn>
                <a:cxn ang="0">
                  <a:pos x="3175" y="84137"/>
                </a:cxn>
                <a:cxn ang="0">
                  <a:pos x="1587" y="79375"/>
                </a:cxn>
                <a:cxn ang="0">
                  <a:pos x="0" y="71437"/>
                </a:cxn>
                <a:cxn ang="0">
                  <a:pos x="0" y="71437"/>
                </a:cxn>
                <a:cxn ang="0">
                  <a:pos x="0" y="65087"/>
                </a:cxn>
                <a:cxn ang="0">
                  <a:pos x="1587" y="57150"/>
                </a:cxn>
                <a:cxn ang="0">
                  <a:pos x="7937" y="44450"/>
                </a:cxn>
                <a:cxn ang="0">
                  <a:pos x="15875" y="33337"/>
                </a:cxn>
                <a:cxn ang="0">
                  <a:pos x="30162" y="23812"/>
                </a:cxn>
                <a:cxn ang="0">
                  <a:pos x="44450" y="14287"/>
                </a:cxn>
                <a:cxn ang="0">
                  <a:pos x="63500" y="6350"/>
                </a:cxn>
                <a:cxn ang="0">
                  <a:pos x="84137" y="1587"/>
                </a:cxn>
                <a:cxn ang="0">
                  <a:pos x="106362" y="0"/>
                </a:cxn>
                <a:cxn ang="0">
                  <a:pos x="106362" y="0"/>
                </a:cxn>
                <a:cxn ang="0">
                  <a:pos x="127000" y="0"/>
                </a:cxn>
                <a:cxn ang="0">
                  <a:pos x="149225" y="1587"/>
                </a:cxn>
                <a:cxn ang="0">
                  <a:pos x="166687" y="6350"/>
                </a:cxn>
                <a:cxn ang="0">
                  <a:pos x="185737" y="14287"/>
                </a:cxn>
                <a:cxn ang="0">
                  <a:pos x="196850" y="23812"/>
                </a:cxn>
                <a:cxn ang="0">
                  <a:pos x="207962" y="33337"/>
                </a:cxn>
                <a:cxn ang="0">
                  <a:pos x="215900" y="46037"/>
                </a:cxn>
                <a:cxn ang="0">
                  <a:pos x="217487" y="53975"/>
                </a:cxn>
                <a:cxn ang="0">
                  <a:pos x="219075" y="58737"/>
                </a:cxn>
                <a:cxn ang="0">
                  <a:pos x="219075" y="58737"/>
                </a:cxn>
              </a:cxnLst>
              <a:pathLst>
                <a:path w="138" h="84">
                  <a:moveTo>
                    <a:pt x="138" y="37"/>
                  </a:moveTo>
                  <a:lnTo>
                    <a:pt x="138" y="37"/>
                  </a:lnTo>
                  <a:lnTo>
                    <a:pt x="138" y="42"/>
                  </a:lnTo>
                  <a:lnTo>
                    <a:pt x="137" y="46"/>
                  </a:lnTo>
                  <a:lnTo>
                    <a:pt x="134" y="54"/>
                  </a:lnTo>
                  <a:lnTo>
                    <a:pt x="127" y="62"/>
                  </a:lnTo>
                  <a:lnTo>
                    <a:pt x="119" y="69"/>
                  </a:lnTo>
                  <a:lnTo>
                    <a:pt x="110" y="75"/>
                  </a:lnTo>
                  <a:lnTo>
                    <a:pt x="97" y="79"/>
                  </a:lnTo>
                  <a:lnTo>
                    <a:pt x="85" y="81"/>
                  </a:lnTo>
                  <a:lnTo>
                    <a:pt x="71" y="84"/>
                  </a:lnTo>
                  <a:lnTo>
                    <a:pt x="71" y="84"/>
                  </a:lnTo>
                  <a:lnTo>
                    <a:pt x="58" y="84"/>
                  </a:lnTo>
                  <a:lnTo>
                    <a:pt x="44" y="81"/>
                  </a:lnTo>
                  <a:lnTo>
                    <a:pt x="33" y="78"/>
                  </a:lnTo>
                  <a:lnTo>
                    <a:pt x="21" y="73"/>
                  </a:lnTo>
                  <a:lnTo>
                    <a:pt x="14" y="68"/>
                  </a:lnTo>
                  <a:lnTo>
                    <a:pt x="7" y="61"/>
                  </a:lnTo>
                  <a:lnTo>
                    <a:pt x="2" y="53"/>
                  </a:lnTo>
                  <a:lnTo>
                    <a:pt x="1" y="50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1" y="36"/>
                  </a:lnTo>
                  <a:lnTo>
                    <a:pt x="5" y="28"/>
                  </a:lnTo>
                  <a:lnTo>
                    <a:pt x="10" y="21"/>
                  </a:lnTo>
                  <a:lnTo>
                    <a:pt x="19" y="15"/>
                  </a:lnTo>
                  <a:lnTo>
                    <a:pt x="28" y="9"/>
                  </a:lnTo>
                  <a:lnTo>
                    <a:pt x="40" y="4"/>
                  </a:lnTo>
                  <a:lnTo>
                    <a:pt x="53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80" y="0"/>
                  </a:lnTo>
                  <a:lnTo>
                    <a:pt x="94" y="1"/>
                  </a:lnTo>
                  <a:lnTo>
                    <a:pt x="105" y="4"/>
                  </a:lnTo>
                  <a:lnTo>
                    <a:pt x="117" y="9"/>
                  </a:lnTo>
                  <a:lnTo>
                    <a:pt x="124" y="15"/>
                  </a:lnTo>
                  <a:lnTo>
                    <a:pt x="131" y="21"/>
                  </a:lnTo>
                  <a:lnTo>
                    <a:pt x="136" y="29"/>
                  </a:lnTo>
                  <a:lnTo>
                    <a:pt x="137" y="34"/>
                  </a:lnTo>
                  <a:lnTo>
                    <a:pt x="138" y="37"/>
                  </a:lnTo>
                  <a:lnTo>
                    <a:pt x="138" y="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2" name="Freeform 78"/>
            <p:cNvSpPr/>
            <p:nvPr/>
          </p:nvSpPr>
          <p:spPr>
            <a:xfrm>
              <a:off x="9432850" y="3669558"/>
              <a:ext cx="230188" cy="806450"/>
            </a:xfrm>
            <a:custGeom>
              <a:avLst/>
              <a:gdLst/>
              <a:ahLst/>
              <a:cxnLst>
                <a:cxn ang="0">
                  <a:pos x="163512" y="14287"/>
                </a:cxn>
                <a:cxn ang="0">
                  <a:pos x="163512" y="14287"/>
                </a:cxn>
                <a:cxn ang="0">
                  <a:pos x="158750" y="65087"/>
                </a:cxn>
                <a:cxn ang="0">
                  <a:pos x="144462" y="180975"/>
                </a:cxn>
                <a:cxn ang="0">
                  <a:pos x="123825" y="312737"/>
                </a:cxn>
                <a:cxn ang="0">
                  <a:pos x="115887" y="368300"/>
                </a:cxn>
                <a:cxn ang="0">
                  <a:pos x="106362" y="404812"/>
                </a:cxn>
                <a:cxn ang="0">
                  <a:pos x="106362" y="404812"/>
                </a:cxn>
                <a:cxn ang="0">
                  <a:pos x="96837" y="428625"/>
                </a:cxn>
                <a:cxn ang="0">
                  <a:pos x="84137" y="461962"/>
                </a:cxn>
                <a:cxn ang="0">
                  <a:pos x="52387" y="533400"/>
                </a:cxn>
                <a:cxn ang="0">
                  <a:pos x="20637" y="603250"/>
                </a:cxn>
                <a:cxn ang="0">
                  <a:pos x="9525" y="628650"/>
                </a:cxn>
                <a:cxn ang="0">
                  <a:pos x="1587" y="644525"/>
                </a:cxn>
                <a:cxn ang="0">
                  <a:pos x="1587" y="644525"/>
                </a:cxn>
                <a:cxn ang="0">
                  <a:pos x="0" y="650875"/>
                </a:cxn>
                <a:cxn ang="0">
                  <a:pos x="0" y="660400"/>
                </a:cxn>
                <a:cxn ang="0">
                  <a:pos x="3175" y="682625"/>
                </a:cxn>
                <a:cxn ang="0">
                  <a:pos x="9525" y="708025"/>
                </a:cxn>
                <a:cxn ang="0">
                  <a:pos x="15875" y="735012"/>
                </a:cxn>
                <a:cxn ang="0">
                  <a:pos x="25400" y="758825"/>
                </a:cxn>
                <a:cxn ang="0">
                  <a:pos x="34925" y="781050"/>
                </a:cxn>
                <a:cxn ang="0">
                  <a:pos x="42862" y="798512"/>
                </a:cxn>
                <a:cxn ang="0">
                  <a:pos x="47625" y="801687"/>
                </a:cxn>
                <a:cxn ang="0">
                  <a:pos x="50800" y="806450"/>
                </a:cxn>
                <a:cxn ang="0">
                  <a:pos x="50800" y="806450"/>
                </a:cxn>
                <a:cxn ang="0">
                  <a:pos x="53975" y="806450"/>
                </a:cxn>
                <a:cxn ang="0">
                  <a:pos x="61912" y="804862"/>
                </a:cxn>
                <a:cxn ang="0">
                  <a:pos x="77787" y="796925"/>
                </a:cxn>
                <a:cxn ang="0">
                  <a:pos x="96837" y="784225"/>
                </a:cxn>
                <a:cxn ang="0">
                  <a:pos x="120650" y="768350"/>
                </a:cxn>
                <a:cxn ang="0">
                  <a:pos x="161925" y="738187"/>
                </a:cxn>
                <a:cxn ang="0">
                  <a:pos x="177800" y="723900"/>
                </a:cxn>
                <a:cxn ang="0">
                  <a:pos x="185737" y="715962"/>
                </a:cxn>
                <a:cxn ang="0">
                  <a:pos x="185737" y="715962"/>
                </a:cxn>
                <a:cxn ang="0">
                  <a:pos x="187325" y="708025"/>
                </a:cxn>
                <a:cxn ang="0">
                  <a:pos x="188912" y="690562"/>
                </a:cxn>
                <a:cxn ang="0">
                  <a:pos x="187325" y="639762"/>
                </a:cxn>
                <a:cxn ang="0">
                  <a:pos x="188912" y="561975"/>
                </a:cxn>
                <a:cxn ang="0">
                  <a:pos x="190500" y="512762"/>
                </a:cxn>
                <a:cxn ang="0">
                  <a:pos x="193675" y="457200"/>
                </a:cxn>
                <a:cxn ang="0">
                  <a:pos x="193675" y="457200"/>
                </a:cxn>
                <a:cxn ang="0">
                  <a:pos x="198437" y="414337"/>
                </a:cxn>
                <a:cxn ang="0">
                  <a:pos x="203200" y="379412"/>
                </a:cxn>
                <a:cxn ang="0">
                  <a:pos x="212725" y="301625"/>
                </a:cxn>
                <a:cxn ang="0">
                  <a:pos x="217487" y="252412"/>
                </a:cxn>
                <a:cxn ang="0">
                  <a:pos x="220662" y="188912"/>
                </a:cxn>
                <a:cxn ang="0">
                  <a:pos x="227012" y="106362"/>
                </a:cxn>
                <a:cxn ang="0">
                  <a:pos x="230188" y="0"/>
                </a:cxn>
                <a:cxn ang="0">
                  <a:pos x="163512" y="14287"/>
                </a:cxn>
              </a:cxnLst>
              <a:pathLst>
                <a:path w="145" h="508">
                  <a:moveTo>
                    <a:pt x="103" y="9"/>
                  </a:moveTo>
                  <a:lnTo>
                    <a:pt x="103" y="9"/>
                  </a:lnTo>
                  <a:lnTo>
                    <a:pt x="100" y="41"/>
                  </a:lnTo>
                  <a:lnTo>
                    <a:pt x="91" y="114"/>
                  </a:lnTo>
                  <a:lnTo>
                    <a:pt x="78" y="197"/>
                  </a:lnTo>
                  <a:lnTo>
                    <a:pt x="73" y="232"/>
                  </a:lnTo>
                  <a:lnTo>
                    <a:pt x="67" y="255"/>
                  </a:lnTo>
                  <a:lnTo>
                    <a:pt x="67" y="255"/>
                  </a:lnTo>
                  <a:lnTo>
                    <a:pt x="61" y="270"/>
                  </a:lnTo>
                  <a:lnTo>
                    <a:pt x="53" y="291"/>
                  </a:lnTo>
                  <a:lnTo>
                    <a:pt x="33" y="336"/>
                  </a:lnTo>
                  <a:lnTo>
                    <a:pt x="13" y="380"/>
                  </a:lnTo>
                  <a:lnTo>
                    <a:pt x="6" y="396"/>
                  </a:lnTo>
                  <a:lnTo>
                    <a:pt x="1" y="406"/>
                  </a:lnTo>
                  <a:lnTo>
                    <a:pt x="1" y="406"/>
                  </a:lnTo>
                  <a:lnTo>
                    <a:pt x="0" y="410"/>
                  </a:lnTo>
                  <a:lnTo>
                    <a:pt x="0" y="416"/>
                  </a:lnTo>
                  <a:lnTo>
                    <a:pt x="2" y="430"/>
                  </a:lnTo>
                  <a:lnTo>
                    <a:pt x="6" y="446"/>
                  </a:lnTo>
                  <a:lnTo>
                    <a:pt x="10" y="463"/>
                  </a:lnTo>
                  <a:lnTo>
                    <a:pt x="16" y="478"/>
                  </a:lnTo>
                  <a:lnTo>
                    <a:pt x="22" y="492"/>
                  </a:lnTo>
                  <a:lnTo>
                    <a:pt x="27" y="503"/>
                  </a:lnTo>
                  <a:lnTo>
                    <a:pt x="30" y="505"/>
                  </a:lnTo>
                  <a:lnTo>
                    <a:pt x="32" y="508"/>
                  </a:lnTo>
                  <a:lnTo>
                    <a:pt x="32" y="508"/>
                  </a:lnTo>
                  <a:lnTo>
                    <a:pt x="34" y="508"/>
                  </a:lnTo>
                  <a:lnTo>
                    <a:pt x="39" y="507"/>
                  </a:lnTo>
                  <a:lnTo>
                    <a:pt x="49" y="502"/>
                  </a:lnTo>
                  <a:lnTo>
                    <a:pt x="61" y="494"/>
                  </a:lnTo>
                  <a:lnTo>
                    <a:pt x="76" y="484"/>
                  </a:lnTo>
                  <a:lnTo>
                    <a:pt x="102" y="465"/>
                  </a:lnTo>
                  <a:lnTo>
                    <a:pt x="112" y="456"/>
                  </a:lnTo>
                  <a:lnTo>
                    <a:pt x="117" y="451"/>
                  </a:lnTo>
                  <a:lnTo>
                    <a:pt x="117" y="451"/>
                  </a:lnTo>
                  <a:lnTo>
                    <a:pt x="118" y="446"/>
                  </a:lnTo>
                  <a:lnTo>
                    <a:pt x="119" y="435"/>
                  </a:lnTo>
                  <a:lnTo>
                    <a:pt x="118" y="403"/>
                  </a:lnTo>
                  <a:lnTo>
                    <a:pt x="119" y="354"/>
                  </a:lnTo>
                  <a:lnTo>
                    <a:pt x="120" y="323"/>
                  </a:lnTo>
                  <a:lnTo>
                    <a:pt x="122" y="288"/>
                  </a:lnTo>
                  <a:lnTo>
                    <a:pt x="122" y="288"/>
                  </a:lnTo>
                  <a:lnTo>
                    <a:pt x="125" y="261"/>
                  </a:lnTo>
                  <a:lnTo>
                    <a:pt x="128" y="239"/>
                  </a:lnTo>
                  <a:lnTo>
                    <a:pt x="134" y="190"/>
                  </a:lnTo>
                  <a:lnTo>
                    <a:pt x="137" y="159"/>
                  </a:lnTo>
                  <a:lnTo>
                    <a:pt x="139" y="119"/>
                  </a:lnTo>
                  <a:lnTo>
                    <a:pt x="143" y="67"/>
                  </a:lnTo>
                  <a:lnTo>
                    <a:pt x="145" y="0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3" name="Freeform 79"/>
            <p:cNvSpPr/>
            <p:nvPr/>
          </p:nvSpPr>
          <p:spPr>
            <a:xfrm>
              <a:off x="8788325" y="2158258"/>
              <a:ext cx="1346200" cy="1443038"/>
            </a:xfrm>
            <a:custGeom>
              <a:avLst/>
              <a:gdLst/>
              <a:ahLst/>
              <a:cxnLst>
                <a:cxn ang="0">
                  <a:pos x="165100" y="1346200"/>
                </a:cxn>
                <a:cxn ang="0">
                  <a:pos x="180975" y="1363662"/>
                </a:cxn>
                <a:cxn ang="0">
                  <a:pos x="206375" y="1379537"/>
                </a:cxn>
                <a:cxn ang="0">
                  <a:pos x="236537" y="1392237"/>
                </a:cxn>
                <a:cxn ang="0">
                  <a:pos x="317500" y="1414462"/>
                </a:cxn>
                <a:cxn ang="0">
                  <a:pos x="419100" y="1428750"/>
                </a:cxn>
                <a:cxn ang="0">
                  <a:pos x="531812" y="1436687"/>
                </a:cxn>
                <a:cxn ang="0">
                  <a:pos x="719137" y="1443038"/>
                </a:cxn>
                <a:cxn ang="0">
                  <a:pos x="968375" y="1443038"/>
                </a:cxn>
                <a:cxn ang="0">
                  <a:pos x="1001712" y="1441450"/>
                </a:cxn>
                <a:cxn ang="0">
                  <a:pos x="1065212" y="1433512"/>
                </a:cxn>
                <a:cxn ang="0">
                  <a:pos x="1119187" y="1417637"/>
                </a:cxn>
                <a:cxn ang="0">
                  <a:pos x="1166812" y="1395412"/>
                </a:cxn>
                <a:cxn ang="0">
                  <a:pos x="1206500" y="1368425"/>
                </a:cxn>
                <a:cxn ang="0">
                  <a:pos x="1241425" y="1338262"/>
                </a:cxn>
                <a:cxn ang="0">
                  <a:pos x="1268412" y="1303337"/>
                </a:cxn>
                <a:cxn ang="0">
                  <a:pos x="1292225" y="1265237"/>
                </a:cxn>
                <a:cxn ang="0">
                  <a:pos x="1308100" y="1225550"/>
                </a:cxn>
                <a:cxn ang="0">
                  <a:pos x="1327150" y="1162050"/>
                </a:cxn>
                <a:cxn ang="0">
                  <a:pos x="1339850" y="1079500"/>
                </a:cxn>
                <a:cxn ang="0">
                  <a:pos x="1346200" y="1003300"/>
                </a:cxn>
                <a:cxn ang="0">
                  <a:pos x="1346200" y="939800"/>
                </a:cxn>
                <a:cxn ang="0">
                  <a:pos x="1343025" y="841375"/>
                </a:cxn>
                <a:cxn ang="0">
                  <a:pos x="1328737" y="668337"/>
                </a:cxn>
                <a:cxn ang="0">
                  <a:pos x="1301750" y="525462"/>
                </a:cxn>
                <a:cxn ang="0">
                  <a:pos x="1265237" y="406400"/>
                </a:cxn>
                <a:cxn ang="0">
                  <a:pos x="1223962" y="309562"/>
                </a:cxn>
                <a:cxn ang="0">
                  <a:pos x="1177925" y="228600"/>
                </a:cxn>
                <a:cxn ang="0">
                  <a:pos x="1111250" y="128587"/>
                </a:cxn>
                <a:cxn ang="0">
                  <a:pos x="1074737" y="69850"/>
                </a:cxn>
                <a:cxn ang="0">
                  <a:pos x="1063625" y="55562"/>
                </a:cxn>
                <a:cxn ang="0">
                  <a:pos x="1035050" y="34925"/>
                </a:cxn>
                <a:cxn ang="0">
                  <a:pos x="996950" y="19050"/>
                </a:cxn>
                <a:cxn ang="0">
                  <a:pos x="947737" y="7937"/>
                </a:cxn>
                <a:cxn ang="0">
                  <a:pos x="893762" y="0"/>
                </a:cxn>
                <a:cxn ang="0">
                  <a:pos x="833437" y="0"/>
                </a:cxn>
                <a:cxn ang="0">
                  <a:pos x="736600" y="6350"/>
                </a:cxn>
                <a:cxn ang="0">
                  <a:pos x="600075" y="28575"/>
                </a:cxn>
                <a:cxn ang="0">
                  <a:pos x="468312" y="63500"/>
                </a:cxn>
                <a:cxn ang="0">
                  <a:pos x="379412" y="96837"/>
                </a:cxn>
                <a:cxn ang="0">
                  <a:pos x="327025" y="122237"/>
                </a:cxn>
                <a:cxn ang="0">
                  <a:pos x="284162" y="149225"/>
                </a:cxn>
                <a:cxn ang="0">
                  <a:pos x="249237" y="177800"/>
                </a:cxn>
                <a:cxn ang="0">
                  <a:pos x="234950" y="192087"/>
                </a:cxn>
                <a:cxn ang="0">
                  <a:pos x="192087" y="254000"/>
                </a:cxn>
                <a:cxn ang="0">
                  <a:pos x="150812" y="314325"/>
                </a:cxn>
                <a:cxn ang="0">
                  <a:pos x="117475" y="377825"/>
                </a:cxn>
                <a:cxn ang="0">
                  <a:pos x="85725" y="444500"/>
                </a:cxn>
                <a:cxn ang="0">
                  <a:pos x="58737" y="514350"/>
                </a:cxn>
                <a:cxn ang="0">
                  <a:pos x="38100" y="587375"/>
                </a:cxn>
                <a:cxn ang="0">
                  <a:pos x="19050" y="668337"/>
                </a:cxn>
                <a:cxn ang="0">
                  <a:pos x="6350" y="755650"/>
                </a:cxn>
                <a:cxn ang="0">
                  <a:pos x="1587" y="800100"/>
                </a:cxn>
                <a:cxn ang="0">
                  <a:pos x="1587" y="889000"/>
                </a:cxn>
                <a:cxn ang="0">
                  <a:pos x="12700" y="976312"/>
                </a:cxn>
                <a:cxn ang="0">
                  <a:pos x="31750" y="1060450"/>
                </a:cxn>
                <a:cxn ang="0">
                  <a:pos x="57150" y="1136650"/>
                </a:cxn>
                <a:cxn ang="0">
                  <a:pos x="85725" y="1208087"/>
                </a:cxn>
                <a:cxn ang="0">
                  <a:pos x="119062" y="1270000"/>
                </a:cxn>
                <a:cxn ang="0">
                  <a:pos x="165100" y="1346200"/>
                </a:cxn>
              </a:cxnLst>
              <a:pathLst>
                <a:path w="848" h="909">
                  <a:moveTo>
                    <a:pt x="104" y="848"/>
                  </a:moveTo>
                  <a:lnTo>
                    <a:pt x="104" y="848"/>
                  </a:lnTo>
                  <a:lnTo>
                    <a:pt x="109" y="853"/>
                  </a:lnTo>
                  <a:lnTo>
                    <a:pt x="114" y="859"/>
                  </a:lnTo>
                  <a:lnTo>
                    <a:pt x="122" y="865"/>
                  </a:lnTo>
                  <a:lnTo>
                    <a:pt x="130" y="869"/>
                  </a:lnTo>
                  <a:lnTo>
                    <a:pt x="139" y="874"/>
                  </a:lnTo>
                  <a:lnTo>
                    <a:pt x="149" y="877"/>
                  </a:lnTo>
                  <a:lnTo>
                    <a:pt x="173" y="885"/>
                  </a:lnTo>
                  <a:lnTo>
                    <a:pt x="200" y="891"/>
                  </a:lnTo>
                  <a:lnTo>
                    <a:pt x="231" y="895"/>
                  </a:lnTo>
                  <a:lnTo>
                    <a:pt x="264" y="900"/>
                  </a:lnTo>
                  <a:lnTo>
                    <a:pt x="299" y="903"/>
                  </a:lnTo>
                  <a:lnTo>
                    <a:pt x="335" y="905"/>
                  </a:lnTo>
                  <a:lnTo>
                    <a:pt x="373" y="907"/>
                  </a:lnTo>
                  <a:lnTo>
                    <a:pt x="453" y="909"/>
                  </a:lnTo>
                  <a:lnTo>
                    <a:pt x="532" y="909"/>
                  </a:lnTo>
                  <a:lnTo>
                    <a:pt x="610" y="909"/>
                  </a:lnTo>
                  <a:lnTo>
                    <a:pt x="610" y="909"/>
                  </a:lnTo>
                  <a:lnTo>
                    <a:pt x="631" y="908"/>
                  </a:lnTo>
                  <a:lnTo>
                    <a:pt x="652" y="905"/>
                  </a:lnTo>
                  <a:lnTo>
                    <a:pt x="671" y="903"/>
                  </a:lnTo>
                  <a:lnTo>
                    <a:pt x="689" y="899"/>
                  </a:lnTo>
                  <a:lnTo>
                    <a:pt x="705" y="893"/>
                  </a:lnTo>
                  <a:lnTo>
                    <a:pt x="721" y="887"/>
                  </a:lnTo>
                  <a:lnTo>
                    <a:pt x="735" y="879"/>
                  </a:lnTo>
                  <a:lnTo>
                    <a:pt x="748" y="871"/>
                  </a:lnTo>
                  <a:lnTo>
                    <a:pt x="760" y="862"/>
                  </a:lnTo>
                  <a:lnTo>
                    <a:pt x="772" y="853"/>
                  </a:lnTo>
                  <a:lnTo>
                    <a:pt x="782" y="843"/>
                  </a:lnTo>
                  <a:lnTo>
                    <a:pt x="791" y="832"/>
                  </a:lnTo>
                  <a:lnTo>
                    <a:pt x="799" y="821"/>
                  </a:lnTo>
                  <a:lnTo>
                    <a:pt x="807" y="809"/>
                  </a:lnTo>
                  <a:lnTo>
                    <a:pt x="814" y="797"/>
                  </a:lnTo>
                  <a:lnTo>
                    <a:pt x="819" y="784"/>
                  </a:lnTo>
                  <a:lnTo>
                    <a:pt x="824" y="772"/>
                  </a:lnTo>
                  <a:lnTo>
                    <a:pt x="828" y="759"/>
                  </a:lnTo>
                  <a:lnTo>
                    <a:pt x="836" y="732"/>
                  </a:lnTo>
                  <a:lnTo>
                    <a:pt x="841" y="706"/>
                  </a:lnTo>
                  <a:lnTo>
                    <a:pt x="844" y="680"/>
                  </a:lnTo>
                  <a:lnTo>
                    <a:pt x="846" y="655"/>
                  </a:lnTo>
                  <a:lnTo>
                    <a:pt x="848" y="632"/>
                  </a:lnTo>
                  <a:lnTo>
                    <a:pt x="848" y="592"/>
                  </a:lnTo>
                  <a:lnTo>
                    <a:pt x="848" y="592"/>
                  </a:lnTo>
                  <a:lnTo>
                    <a:pt x="848" y="560"/>
                  </a:lnTo>
                  <a:lnTo>
                    <a:pt x="846" y="530"/>
                  </a:lnTo>
                  <a:lnTo>
                    <a:pt x="843" y="472"/>
                  </a:lnTo>
                  <a:lnTo>
                    <a:pt x="837" y="421"/>
                  </a:lnTo>
                  <a:lnTo>
                    <a:pt x="829" y="374"/>
                  </a:lnTo>
                  <a:lnTo>
                    <a:pt x="820" y="331"/>
                  </a:lnTo>
                  <a:lnTo>
                    <a:pt x="809" y="291"/>
                  </a:lnTo>
                  <a:lnTo>
                    <a:pt x="797" y="256"/>
                  </a:lnTo>
                  <a:lnTo>
                    <a:pt x="784" y="223"/>
                  </a:lnTo>
                  <a:lnTo>
                    <a:pt x="771" y="195"/>
                  </a:lnTo>
                  <a:lnTo>
                    <a:pt x="756" y="168"/>
                  </a:lnTo>
                  <a:lnTo>
                    <a:pt x="742" y="144"/>
                  </a:lnTo>
                  <a:lnTo>
                    <a:pt x="728" y="121"/>
                  </a:lnTo>
                  <a:lnTo>
                    <a:pt x="700" y="81"/>
                  </a:lnTo>
                  <a:lnTo>
                    <a:pt x="688" y="63"/>
                  </a:lnTo>
                  <a:lnTo>
                    <a:pt x="677" y="44"/>
                  </a:lnTo>
                  <a:lnTo>
                    <a:pt x="677" y="44"/>
                  </a:lnTo>
                  <a:lnTo>
                    <a:pt x="670" y="35"/>
                  </a:lnTo>
                  <a:lnTo>
                    <a:pt x="662" y="29"/>
                  </a:lnTo>
                  <a:lnTo>
                    <a:pt x="652" y="22"/>
                  </a:lnTo>
                  <a:lnTo>
                    <a:pt x="640" y="16"/>
                  </a:lnTo>
                  <a:lnTo>
                    <a:pt x="628" y="12"/>
                  </a:lnTo>
                  <a:lnTo>
                    <a:pt x="613" y="7"/>
                  </a:lnTo>
                  <a:lnTo>
                    <a:pt x="597" y="5"/>
                  </a:lnTo>
                  <a:lnTo>
                    <a:pt x="582" y="3"/>
                  </a:lnTo>
                  <a:lnTo>
                    <a:pt x="563" y="0"/>
                  </a:lnTo>
                  <a:lnTo>
                    <a:pt x="545" y="0"/>
                  </a:lnTo>
                  <a:lnTo>
                    <a:pt x="525" y="0"/>
                  </a:lnTo>
                  <a:lnTo>
                    <a:pt x="506" y="0"/>
                  </a:lnTo>
                  <a:lnTo>
                    <a:pt x="464" y="4"/>
                  </a:lnTo>
                  <a:lnTo>
                    <a:pt x="421" y="9"/>
                  </a:lnTo>
                  <a:lnTo>
                    <a:pt x="378" y="18"/>
                  </a:lnTo>
                  <a:lnTo>
                    <a:pt x="336" y="29"/>
                  </a:lnTo>
                  <a:lnTo>
                    <a:pt x="295" y="40"/>
                  </a:lnTo>
                  <a:lnTo>
                    <a:pt x="257" y="54"/>
                  </a:lnTo>
                  <a:lnTo>
                    <a:pt x="239" y="61"/>
                  </a:lnTo>
                  <a:lnTo>
                    <a:pt x="222" y="69"/>
                  </a:lnTo>
                  <a:lnTo>
                    <a:pt x="206" y="77"/>
                  </a:lnTo>
                  <a:lnTo>
                    <a:pt x="192" y="85"/>
                  </a:lnTo>
                  <a:lnTo>
                    <a:pt x="179" y="94"/>
                  </a:lnTo>
                  <a:lnTo>
                    <a:pt x="167" y="103"/>
                  </a:lnTo>
                  <a:lnTo>
                    <a:pt x="157" y="112"/>
                  </a:lnTo>
                  <a:lnTo>
                    <a:pt x="148" y="121"/>
                  </a:lnTo>
                  <a:lnTo>
                    <a:pt x="148" y="121"/>
                  </a:lnTo>
                  <a:lnTo>
                    <a:pt x="135" y="141"/>
                  </a:lnTo>
                  <a:lnTo>
                    <a:pt x="121" y="160"/>
                  </a:lnTo>
                  <a:lnTo>
                    <a:pt x="107" y="178"/>
                  </a:lnTo>
                  <a:lnTo>
                    <a:pt x="95" y="198"/>
                  </a:lnTo>
                  <a:lnTo>
                    <a:pt x="84" y="218"/>
                  </a:lnTo>
                  <a:lnTo>
                    <a:pt x="74" y="238"/>
                  </a:lnTo>
                  <a:lnTo>
                    <a:pt x="63" y="258"/>
                  </a:lnTo>
                  <a:lnTo>
                    <a:pt x="54" y="280"/>
                  </a:lnTo>
                  <a:lnTo>
                    <a:pt x="45" y="301"/>
                  </a:lnTo>
                  <a:lnTo>
                    <a:pt x="37" y="324"/>
                  </a:lnTo>
                  <a:lnTo>
                    <a:pt x="31" y="347"/>
                  </a:lnTo>
                  <a:lnTo>
                    <a:pt x="24" y="370"/>
                  </a:lnTo>
                  <a:lnTo>
                    <a:pt x="18" y="395"/>
                  </a:lnTo>
                  <a:lnTo>
                    <a:pt x="12" y="421"/>
                  </a:lnTo>
                  <a:lnTo>
                    <a:pt x="8" y="448"/>
                  </a:lnTo>
                  <a:lnTo>
                    <a:pt x="4" y="476"/>
                  </a:lnTo>
                  <a:lnTo>
                    <a:pt x="4" y="476"/>
                  </a:lnTo>
                  <a:lnTo>
                    <a:pt x="1" y="504"/>
                  </a:lnTo>
                  <a:lnTo>
                    <a:pt x="0" y="532"/>
                  </a:lnTo>
                  <a:lnTo>
                    <a:pt x="1" y="560"/>
                  </a:lnTo>
                  <a:lnTo>
                    <a:pt x="4" y="588"/>
                  </a:lnTo>
                  <a:lnTo>
                    <a:pt x="8" y="615"/>
                  </a:lnTo>
                  <a:lnTo>
                    <a:pt x="14" y="642"/>
                  </a:lnTo>
                  <a:lnTo>
                    <a:pt x="20" y="668"/>
                  </a:lnTo>
                  <a:lnTo>
                    <a:pt x="28" y="693"/>
                  </a:lnTo>
                  <a:lnTo>
                    <a:pt x="36" y="716"/>
                  </a:lnTo>
                  <a:lnTo>
                    <a:pt x="45" y="739"/>
                  </a:lnTo>
                  <a:lnTo>
                    <a:pt x="54" y="761"/>
                  </a:lnTo>
                  <a:lnTo>
                    <a:pt x="64" y="781"/>
                  </a:lnTo>
                  <a:lnTo>
                    <a:pt x="75" y="800"/>
                  </a:lnTo>
                  <a:lnTo>
                    <a:pt x="85" y="817"/>
                  </a:lnTo>
                  <a:lnTo>
                    <a:pt x="104" y="848"/>
                  </a:lnTo>
                  <a:lnTo>
                    <a:pt x="104" y="848"/>
                  </a:lnTo>
                  <a:close/>
                </a:path>
              </a:pathLst>
            </a:custGeom>
            <a:solidFill>
              <a:srgbClr val="FFC89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4" name="Freeform 81"/>
            <p:cNvSpPr/>
            <p:nvPr/>
          </p:nvSpPr>
          <p:spPr>
            <a:xfrm>
              <a:off x="9853538" y="2704358"/>
              <a:ext cx="87313" cy="165100"/>
            </a:xfrm>
            <a:custGeom>
              <a:avLst/>
              <a:gdLst/>
              <a:ahLst/>
              <a:cxnLst>
                <a:cxn ang="0">
                  <a:pos x="87313" y="79375"/>
                </a:cxn>
                <a:cxn ang="0">
                  <a:pos x="87313" y="79375"/>
                </a:cxn>
                <a:cxn ang="0">
                  <a:pos x="87313" y="96837"/>
                </a:cxn>
                <a:cxn ang="0">
                  <a:pos x="85725" y="111125"/>
                </a:cxn>
                <a:cxn ang="0">
                  <a:pos x="82550" y="125412"/>
                </a:cxn>
                <a:cxn ang="0">
                  <a:pos x="77787" y="138112"/>
                </a:cxn>
                <a:cxn ang="0">
                  <a:pos x="71437" y="149225"/>
                </a:cxn>
                <a:cxn ang="0">
                  <a:pos x="65087" y="158750"/>
                </a:cxn>
                <a:cxn ang="0">
                  <a:pos x="57150" y="163512"/>
                </a:cxn>
                <a:cxn ang="0">
                  <a:pos x="49212" y="165100"/>
                </a:cxn>
                <a:cxn ang="0">
                  <a:pos x="49212" y="165100"/>
                </a:cxn>
                <a:cxn ang="0">
                  <a:pos x="39687" y="163512"/>
                </a:cxn>
                <a:cxn ang="0">
                  <a:pos x="31750" y="160337"/>
                </a:cxn>
                <a:cxn ang="0">
                  <a:pos x="23812" y="152400"/>
                </a:cxn>
                <a:cxn ang="0">
                  <a:pos x="15875" y="142875"/>
                </a:cxn>
                <a:cxn ang="0">
                  <a:pos x="11112" y="131762"/>
                </a:cxn>
                <a:cxn ang="0">
                  <a:pos x="4762" y="117475"/>
                </a:cxn>
                <a:cxn ang="0">
                  <a:pos x="1587" y="101600"/>
                </a:cxn>
                <a:cxn ang="0">
                  <a:pos x="0" y="84137"/>
                </a:cxn>
                <a:cxn ang="0">
                  <a:pos x="0" y="84137"/>
                </a:cxn>
                <a:cxn ang="0">
                  <a:pos x="0" y="68262"/>
                </a:cxn>
                <a:cxn ang="0">
                  <a:pos x="1587" y="52387"/>
                </a:cxn>
                <a:cxn ang="0">
                  <a:pos x="4762" y="38100"/>
                </a:cxn>
                <a:cxn ang="0">
                  <a:pos x="11112" y="25400"/>
                </a:cxn>
                <a:cxn ang="0">
                  <a:pos x="15875" y="14287"/>
                </a:cxn>
                <a:cxn ang="0">
                  <a:pos x="23812" y="7937"/>
                </a:cxn>
                <a:cxn ang="0">
                  <a:pos x="30162" y="1587"/>
                </a:cxn>
                <a:cxn ang="0">
                  <a:pos x="39687" y="0"/>
                </a:cxn>
                <a:cxn ang="0">
                  <a:pos x="39687" y="0"/>
                </a:cxn>
                <a:cxn ang="0">
                  <a:pos x="49212" y="0"/>
                </a:cxn>
                <a:cxn ang="0">
                  <a:pos x="57150" y="6350"/>
                </a:cxn>
                <a:cxn ang="0">
                  <a:pos x="65087" y="12700"/>
                </a:cxn>
                <a:cxn ang="0">
                  <a:pos x="71437" y="22225"/>
                </a:cxn>
                <a:cxn ang="0">
                  <a:pos x="77787" y="34925"/>
                </a:cxn>
                <a:cxn ang="0">
                  <a:pos x="82550" y="49212"/>
                </a:cxn>
                <a:cxn ang="0">
                  <a:pos x="85725" y="63500"/>
                </a:cxn>
                <a:cxn ang="0">
                  <a:pos x="87313" y="79375"/>
                </a:cxn>
                <a:cxn ang="0">
                  <a:pos x="87313" y="79375"/>
                </a:cxn>
              </a:cxnLst>
              <a:pathLst>
                <a:path w="55" h="104">
                  <a:moveTo>
                    <a:pt x="55" y="50"/>
                  </a:moveTo>
                  <a:lnTo>
                    <a:pt x="55" y="50"/>
                  </a:lnTo>
                  <a:lnTo>
                    <a:pt x="55" y="61"/>
                  </a:lnTo>
                  <a:lnTo>
                    <a:pt x="54" y="70"/>
                  </a:lnTo>
                  <a:lnTo>
                    <a:pt x="52" y="79"/>
                  </a:lnTo>
                  <a:lnTo>
                    <a:pt x="49" y="87"/>
                  </a:lnTo>
                  <a:lnTo>
                    <a:pt x="45" y="94"/>
                  </a:lnTo>
                  <a:lnTo>
                    <a:pt x="41" y="100"/>
                  </a:lnTo>
                  <a:lnTo>
                    <a:pt x="36" y="103"/>
                  </a:lnTo>
                  <a:lnTo>
                    <a:pt x="31" y="104"/>
                  </a:lnTo>
                  <a:lnTo>
                    <a:pt x="31" y="104"/>
                  </a:lnTo>
                  <a:lnTo>
                    <a:pt x="25" y="103"/>
                  </a:lnTo>
                  <a:lnTo>
                    <a:pt x="20" y="101"/>
                  </a:lnTo>
                  <a:lnTo>
                    <a:pt x="15" y="96"/>
                  </a:lnTo>
                  <a:lnTo>
                    <a:pt x="10" y="90"/>
                  </a:lnTo>
                  <a:lnTo>
                    <a:pt x="7" y="83"/>
                  </a:lnTo>
                  <a:lnTo>
                    <a:pt x="3" y="74"/>
                  </a:lnTo>
                  <a:lnTo>
                    <a:pt x="1" y="6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1" y="33"/>
                  </a:lnTo>
                  <a:lnTo>
                    <a:pt x="3" y="24"/>
                  </a:lnTo>
                  <a:lnTo>
                    <a:pt x="7" y="16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6" y="4"/>
                  </a:lnTo>
                  <a:lnTo>
                    <a:pt x="41" y="8"/>
                  </a:lnTo>
                  <a:lnTo>
                    <a:pt x="45" y="14"/>
                  </a:lnTo>
                  <a:lnTo>
                    <a:pt x="49" y="22"/>
                  </a:lnTo>
                  <a:lnTo>
                    <a:pt x="52" y="31"/>
                  </a:lnTo>
                  <a:lnTo>
                    <a:pt x="54" y="40"/>
                  </a:lnTo>
                  <a:lnTo>
                    <a:pt x="55" y="50"/>
                  </a:lnTo>
                  <a:lnTo>
                    <a:pt x="55" y="50"/>
                  </a:lnTo>
                  <a:close/>
                </a:path>
              </a:pathLst>
            </a:custGeom>
            <a:solidFill>
              <a:srgbClr val="26262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5" name="Freeform 83"/>
            <p:cNvSpPr/>
            <p:nvPr/>
          </p:nvSpPr>
          <p:spPr>
            <a:xfrm>
              <a:off x="9520163" y="3155208"/>
              <a:ext cx="420688" cy="185738"/>
            </a:xfrm>
            <a:custGeom>
              <a:avLst/>
              <a:gdLst/>
              <a:ahLst/>
              <a:cxnLst>
                <a:cxn ang="0">
                  <a:pos x="1587" y="46037"/>
                </a:cxn>
                <a:cxn ang="0">
                  <a:pos x="1587" y="46037"/>
                </a:cxn>
                <a:cxn ang="0">
                  <a:pos x="0" y="55562"/>
                </a:cxn>
                <a:cxn ang="0">
                  <a:pos x="1587" y="74612"/>
                </a:cxn>
                <a:cxn ang="0">
                  <a:pos x="4762" y="82550"/>
                </a:cxn>
                <a:cxn ang="0">
                  <a:pos x="7937" y="93662"/>
                </a:cxn>
                <a:cxn ang="0">
                  <a:pos x="15875" y="104775"/>
                </a:cxn>
                <a:cxn ang="0">
                  <a:pos x="23812" y="117475"/>
                </a:cxn>
                <a:cxn ang="0">
                  <a:pos x="34925" y="128587"/>
                </a:cxn>
                <a:cxn ang="0">
                  <a:pos x="47625" y="138112"/>
                </a:cxn>
                <a:cxn ang="0">
                  <a:pos x="63500" y="149225"/>
                </a:cxn>
                <a:cxn ang="0">
                  <a:pos x="84137" y="158750"/>
                </a:cxn>
                <a:cxn ang="0">
                  <a:pos x="104775" y="166687"/>
                </a:cxn>
                <a:cxn ang="0">
                  <a:pos x="131762" y="174625"/>
                </a:cxn>
                <a:cxn ang="0">
                  <a:pos x="161925" y="179387"/>
                </a:cxn>
                <a:cxn ang="0">
                  <a:pos x="196850" y="184150"/>
                </a:cxn>
                <a:cxn ang="0">
                  <a:pos x="196850" y="184150"/>
                </a:cxn>
                <a:cxn ang="0">
                  <a:pos x="233362" y="185738"/>
                </a:cxn>
                <a:cxn ang="0">
                  <a:pos x="265112" y="182562"/>
                </a:cxn>
                <a:cxn ang="0">
                  <a:pos x="293687" y="176212"/>
                </a:cxn>
                <a:cxn ang="0">
                  <a:pos x="320675" y="166687"/>
                </a:cxn>
                <a:cxn ang="0">
                  <a:pos x="342900" y="155575"/>
                </a:cxn>
                <a:cxn ang="0">
                  <a:pos x="360362" y="142875"/>
                </a:cxn>
                <a:cxn ang="0">
                  <a:pos x="376237" y="128587"/>
                </a:cxn>
                <a:cxn ang="0">
                  <a:pos x="390525" y="111125"/>
                </a:cxn>
                <a:cxn ang="0">
                  <a:pos x="401637" y="95250"/>
                </a:cxn>
                <a:cxn ang="0">
                  <a:pos x="409575" y="80962"/>
                </a:cxn>
                <a:cxn ang="0">
                  <a:pos x="415925" y="65087"/>
                </a:cxn>
                <a:cxn ang="0">
                  <a:pos x="419100" y="50800"/>
                </a:cxn>
                <a:cxn ang="0">
                  <a:pos x="420688" y="36512"/>
                </a:cxn>
                <a:cxn ang="0">
                  <a:pos x="420688" y="25400"/>
                </a:cxn>
                <a:cxn ang="0">
                  <a:pos x="420688" y="15875"/>
                </a:cxn>
                <a:cxn ang="0">
                  <a:pos x="417512" y="9525"/>
                </a:cxn>
                <a:cxn ang="0">
                  <a:pos x="417512" y="9525"/>
                </a:cxn>
                <a:cxn ang="0">
                  <a:pos x="415925" y="7937"/>
                </a:cxn>
                <a:cxn ang="0">
                  <a:pos x="411162" y="6350"/>
                </a:cxn>
                <a:cxn ang="0">
                  <a:pos x="396875" y="1587"/>
                </a:cxn>
                <a:cxn ang="0">
                  <a:pos x="373062" y="0"/>
                </a:cxn>
                <a:cxn ang="0">
                  <a:pos x="346075" y="0"/>
                </a:cxn>
                <a:cxn ang="0">
                  <a:pos x="277812" y="1587"/>
                </a:cxn>
                <a:cxn ang="0">
                  <a:pos x="200025" y="7937"/>
                </a:cxn>
                <a:cxn ang="0">
                  <a:pos x="125412" y="14287"/>
                </a:cxn>
                <a:cxn ang="0">
                  <a:pos x="60325" y="23812"/>
                </a:cxn>
                <a:cxn ang="0">
                  <a:pos x="34925" y="28575"/>
                </a:cxn>
                <a:cxn ang="0">
                  <a:pos x="15875" y="34925"/>
                </a:cxn>
                <a:cxn ang="0">
                  <a:pos x="4762" y="39687"/>
                </a:cxn>
                <a:cxn ang="0">
                  <a:pos x="1587" y="42862"/>
                </a:cxn>
                <a:cxn ang="0">
                  <a:pos x="1587" y="46037"/>
                </a:cxn>
              </a:cxnLst>
              <a:pathLst>
                <a:path w="265" h="117">
                  <a:moveTo>
                    <a:pt x="1" y="29"/>
                  </a:moveTo>
                  <a:lnTo>
                    <a:pt x="1" y="29"/>
                  </a:lnTo>
                  <a:lnTo>
                    <a:pt x="0" y="35"/>
                  </a:lnTo>
                  <a:lnTo>
                    <a:pt x="1" y="47"/>
                  </a:lnTo>
                  <a:lnTo>
                    <a:pt x="3" y="52"/>
                  </a:lnTo>
                  <a:lnTo>
                    <a:pt x="5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2" y="81"/>
                  </a:lnTo>
                  <a:lnTo>
                    <a:pt x="30" y="87"/>
                  </a:lnTo>
                  <a:lnTo>
                    <a:pt x="40" y="94"/>
                  </a:lnTo>
                  <a:lnTo>
                    <a:pt x="53" y="100"/>
                  </a:lnTo>
                  <a:lnTo>
                    <a:pt x="66" y="105"/>
                  </a:lnTo>
                  <a:lnTo>
                    <a:pt x="83" y="110"/>
                  </a:lnTo>
                  <a:lnTo>
                    <a:pt x="102" y="113"/>
                  </a:lnTo>
                  <a:lnTo>
                    <a:pt x="124" y="116"/>
                  </a:lnTo>
                  <a:lnTo>
                    <a:pt x="124" y="116"/>
                  </a:lnTo>
                  <a:lnTo>
                    <a:pt x="147" y="117"/>
                  </a:lnTo>
                  <a:lnTo>
                    <a:pt x="167" y="115"/>
                  </a:lnTo>
                  <a:lnTo>
                    <a:pt x="185" y="111"/>
                  </a:lnTo>
                  <a:lnTo>
                    <a:pt x="202" y="105"/>
                  </a:lnTo>
                  <a:lnTo>
                    <a:pt x="216" y="98"/>
                  </a:lnTo>
                  <a:lnTo>
                    <a:pt x="227" y="90"/>
                  </a:lnTo>
                  <a:lnTo>
                    <a:pt x="237" y="81"/>
                  </a:lnTo>
                  <a:lnTo>
                    <a:pt x="246" y="70"/>
                  </a:lnTo>
                  <a:lnTo>
                    <a:pt x="253" y="60"/>
                  </a:lnTo>
                  <a:lnTo>
                    <a:pt x="258" y="51"/>
                  </a:lnTo>
                  <a:lnTo>
                    <a:pt x="262" y="41"/>
                  </a:lnTo>
                  <a:lnTo>
                    <a:pt x="264" y="32"/>
                  </a:lnTo>
                  <a:lnTo>
                    <a:pt x="265" y="23"/>
                  </a:lnTo>
                  <a:lnTo>
                    <a:pt x="265" y="16"/>
                  </a:lnTo>
                  <a:lnTo>
                    <a:pt x="265" y="10"/>
                  </a:lnTo>
                  <a:lnTo>
                    <a:pt x="263" y="6"/>
                  </a:lnTo>
                  <a:lnTo>
                    <a:pt x="263" y="6"/>
                  </a:lnTo>
                  <a:lnTo>
                    <a:pt x="262" y="5"/>
                  </a:lnTo>
                  <a:lnTo>
                    <a:pt x="259" y="4"/>
                  </a:lnTo>
                  <a:lnTo>
                    <a:pt x="250" y="1"/>
                  </a:lnTo>
                  <a:lnTo>
                    <a:pt x="235" y="0"/>
                  </a:lnTo>
                  <a:lnTo>
                    <a:pt x="218" y="0"/>
                  </a:lnTo>
                  <a:lnTo>
                    <a:pt x="175" y="1"/>
                  </a:lnTo>
                  <a:lnTo>
                    <a:pt x="126" y="5"/>
                  </a:lnTo>
                  <a:lnTo>
                    <a:pt x="79" y="9"/>
                  </a:lnTo>
                  <a:lnTo>
                    <a:pt x="38" y="15"/>
                  </a:lnTo>
                  <a:lnTo>
                    <a:pt x="22" y="18"/>
                  </a:lnTo>
                  <a:lnTo>
                    <a:pt x="10" y="22"/>
                  </a:lnTo>
                  <a:lnTo>
                    <a:pt x="3" y="25"/>
                  </a:lnTo>
                  <a:lnTo>
                    <a:pt x="1" y="27"/>
                  </a:lnTo>
                  <a:lnTo>
                    <a:pt x="1" y="2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6" name="Freeform 84"/>
            <p:cNvSpPr/>
            <p:nvPr/>
          </p:nvSpPr>
          <p:spPr>
            <a:xfrm>
              <a:off x="9645575" y="2805958"/>
              <a:ext cx="606425" cy="266700"/>
            </a:xfrm>
            <a:custGeom>
              <a:avLst/>
              <a:gdLst/>
              <a:ahLst/>
              <a:cxnLst>
                <a:cxn ang="0">
                  <a:pos x="0" y="266700"/>
                </a:cxn>
                <a:cxn ang="0">
                  <a:pos x="0" y="266700"/>
                </a:cxn>
                <a:cxn ang="0">
                  <a:pos x="60325" y="263525"/>
                </a:cxn>
                <a:cxn ang="0">
                  <a:pos x="204787" y="250825"/>
                </a:cxn>
                <a:cxn ang="0">
                  <a:pos x="288925" y="241300"/>
                </a:cxn>
                <a:cxn ang="0">
                  <a:pos x="371475" y="233362"/>
                </a:cxn>
                <a:cxn ang="0">
                  <a:pos x="444500" y="223837"/>
                </a:cxn>
                <a:cxn ang="0">
                  <a:pos x="503237" y="212725"/>
                </a:cxn>
                <a:cxn ang="0">
                  <a:pos x="503237" y="212725"/>
                </a:cxn>
                <a:cxn ang="0">
                  <a:pos x="512762" y="211137"/>
                </a:cxn>
                <a:cxn ang="0">
                  <a:pos x="523875" y="206375"/>
                </a:cxn>
                <a:cxn ang="0">
                  <a:pos x="544512" y="196850"/>
                </a:cxn>
                <a:cxn ang="0">
                  <a:pos x="561975" y="182562"/>
                </a:cxn>
                <a:cxn ang="0">
                  <a:pos x="576262" y="168275"/>
                </a:cxn>
                <a:cxn ang="0">
                  <a:pos x="587375" y="150812"/>
                </a:cxn>
                <a:cxn ang="0">
                  <a:pos x="595312" y="131762"/>
                </a:cxn>
                <a:cxn ang="0">
                  <a:pos x="603250" y="112712"/>
                </a:cxn>
                <a:cxn ang="0">
                  <a:pos x="606425" y="92075"/>
                </a:cxn>
                <a:cxn ang="0">
                  <a:pos x="606425" y="74612"/>
                </a:cxn>
                <a:cxn ang="0">
                  <a:pos x="603250" y="57150"/>
                </a:cxn>
                <a:cxn ang="0">
                  <a:pos x="598487" y="41275"/>
                </a:cxn>
                <a:cxn ang="0">
                  <a:pos x="588962" y="26987"/>
                </a:cxn>
                <a:cxn ang="0">
                  <a:pos x="582612" y="19050"/>
                </a:cxn>
                <a:cxn ang="0">
                  <a:pos x="576262" y="14287"/>
                </a:cxn>
                <a:cxn ang="0">
                  <a:pos x="568325" y="7937"/>
                </a:cxn>
                <a:cxn ang="0">
                  <a:pos x="561975" y="4762"/>
                </a:cxn>
                <a:cxn ang="0">
                  <a:pos x="552450" y="3175"/>
                </a:cxn>
                <a:cxn ang="0">
                  <a:pos x="541337" y="1587"/>
                </a:cxn>
                <a:cxn ang="0">
                  <a:pos x="533400" y="0"/>
                </a:cxn>
                <a:cxn ang="0">
                  <a:pos x="520700" y="1587"/>
                </a:cxn>
                <a:cxn ang="0">
                  <a:pos x="520700" y="1587"/>
                </a:cxn>
                <a:cxn ang="0">
                  <a:pos x="436562" y="7937"/>
                </a:cxn>
                <a:cxn ang="0">
                  <a:pos x="369887" y="17462"/>
                </a:cxn>
                <a:cxn ang="0">
                  <a:pos x="314325" y="26987"/>
                </a:cxn>
                <a:cxn ang="0">
                  <a:pos x="0" y="266700"/>
                </a:cxn>
              </a:cxnLst>
              <a:pathLst>
                <a:path w="382" h="168">
                  <a:moveTo>
                    <a:pt x="0" y="168"/>
                  </a:moveTo>
                  <a:lnTo>
                    <a:pt x="0" y="168"/>
                  </a:lnTo>
                  <a:lnTo>
                    <a:pt x="38" y="166"/>
                  </a:lnTo>
                  <a:lnTo>
                    <a:pt x="129" y="158"/>
                  </a:lnTo>
                  <a:lnTo>
                    <a:pt x="182" y="152"/>
                  </a:lnTo>
                  <a:lnTo>
                    <a:pt x="234" y="147"/>
                  </a:lnTo>
                  <a:lnTo>
                    <a:pt x="280" y="141"/>
                  </a:lnTo>
                  <a:lnTo>
                    <a:pt x="317" y="134"/>
                  </a:lnTo>
                  <a:lnTo>
                    <a:pt x="317" y="134"/>
                  </a:lnTo>
                  <a:lnTo>
                    <a:pt x="323" y="133"/>
                  </a:lnTo>
                  <a:lnTo>
                    <a:pt x="330" y="130"/>
                  </a:lnTo>
                  <a:lnTo>
                    <a:pt x="343" y="124"/>
                  </a:lnTo>
                  <a:lnTo>
                    <a:pt x="354" y="115"/>
                  </a:lnTo>
                  <a:lnTo>
                    <a:pt x="363" y="106"/>
                  </a:lnTo>
                  <a:lnTo>
                    <a:pt x="370" y="95"/>
                  </a:lnTo>
                  <a:lnTo>
                    <a:pt x="375" y="83"/>
                  </a:lnTo>
                  <a:lnTo>
                    <a:pt x="380" y="71"/>
                  </a:lnTo>
                  <a:lnTo>
                    <a:pt x="382" y="58"/>
                  </a:lnTo>
                  <a:lnTo>
                    <a:pt x="382" y="47"/>
                  </a:lnTo>
                  <a:lnTo>
                    <a:pt x="380" y="36"/>
                  </a:lnTo>
                  <a:lnTo>
                    <a:pt x="377" y="26"/>
                  </a:lnTo>
                  <a:lnTo>
                    <a:pt x="371" y="17"/>
                  </a:lnTo>
                  <a:lnTo>
                    <a:pt x="367" y="12"/>
                  </a:lnTo>
                  <a:lnTo>
                    <a:pt x="363" y="9"/>
                  </a:lnTo>
                  <a:lnTo>
                    <a:pt x="358" y="5"/>
                  </a:lnTo>
                  <a:lnTo>
                    <a:pt x="354" y="3"/>
                  </a:lnTo>
                  <a:lnTo>
                    <a:pt x="348" y="2"/>
                  </a:lnTo>
                  <a:lnTo>
                    <a:pt x="341" y="1"/>
                  </a:lnTo>
                  <a:lnTo>
                    <a:pt x="336" y="0"/>
                  </a:lnTo>
                  <a:lnTo>
                    <a:pt x="328" y="1"/>
                  </a:lnTo>
                  <a:lnTo>
                    <a:pt x="328" y="1"/>
                  </a:lnTo>
                  <a:lnTo>
                    <a:pt x="275" y="5"/>
                  </a:lnTo>
                  <a:lnTo>
                    <a:pt x="233" y="11"/>
                  </a:lnTo>
                  <a:lnTo>
                    <a:pt x="198" y="17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E8B18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7" name="Freeform 85"/>
            <p:cNvSpPr/>
            <p:nvPr/>
          </p:nvSpPr>
          <p:spPr>
            <a:xfrm>
              <a:off x="8926438" y="4593483"/>
              <a:ext cx="1565275" cy="1022350"/>
            </a:xfrm>
            <a:custGeom>
              <a:avLst/>
              <a:gdLst/>
              <a:ahLst/>
              <a:cxnLst>
                <a:cxn ang="0">
                  <a:pos x="0" y="19050"/>
                </a:cxn>
                <a:cxn ang="0">
                  <a:pos x="3175" y="150812"/>
                </a:cxn>
                <a:cxn ang="0">
                  <a:pos x="15875" y="436562"/>
                </a:cxn>
                <a:cxn ang="0">
                  <a:pos x="17462" y="523875"/>
                </a:cxn>
                <a:cxn ang="0">
                  <a:pos x="7937" y="788987"/>
                </a:cxn>
                <a:cxn ang="0">
                  <a:pos x="209550" y="1022350"/>
                </a:cxn>
                <a:cxn ang="0">
                  <a:pos x="215900" y="815975"/>
                </a:cxn>
                <a:cxn ang="0">
                  <a:pos x="222250" y="568325"/>
                </a:cxn>
                <a:cxn ang="0">
                  <a:pos x="227012" y="461962"/>
                </a:cxn>
                <a:cxn ang="0">
                  <a:pos x="236537" y="369887"/>
                </a:cxn>
                <a:cxn ang="0">
                  <a:pos x="252412" y="309562"/>
                </a:cxn>
                <a:cxn ang="0">
                  <a:pos x="266700" y="277812"/>
                </a:cxn>
                <a:cxn ang="0">
                  <a:pos x="274637" y="265112"/>
                </a:cxn>
                <a:cxn ang="0">
                  <a:pos x="293687" y="255587"/>
                </a:cxn>
                <a:cxn ang="0">
                  <a:pos x="325437" y="249237"/>
                </a:cxn>
                <a:cxn ang="0">
                  <a:pos x="431800" y="238125"/>
                </a:cxn>
                <a:cxn ang="0">
                  <a:pos x="571500" y="233362"/>
                </a:cxn>
                <a:cxn ang="0">
                  <a:pos x="730250" y="233362"/>
                </a:cxn>
                <a:cxn ang="0">
                  <a:pos x="1025525" y="246062"/>
                </a:cxn>
                <a:cxn ang="0">
                  <a:pos x="1130300" y="255587"/>
                </a:cxn>
                <a:cxn ang="0">
                  <a:pos x="1173162" y="263525"/>
                </a:cxn>
                <a:cxn ang="0">
                  <a:pos x="1177925" y="265112"/>
                </a:cxn>
                <a:cxn ang="0">
                  <a:pos x="1190625" y="282575"/>
                </a:cxn>
                <a:cxn ang="0">
                  <a:pos x="1227137" y="376237"/>
                </a:cxn>
                <a:cxn ang="0">
                  <a:pos x="1282700" y="544512"/>
                </a:cxn>
                <a:cxn ang="0">
                  <a:pos x="1565275" y="612775"/>
                </a:cxn>
                <a:cxn ang="0">
                  <a:pos x="1558925" y="588962"/>
                </a:cxn>
                <a:cxn ang="0">
                  <a:pos x="1522412" y="434975"/>
                </a:cxn>
                <a:cxn ang="0">
                  <a:pos x="1487487" y="331787"/>
                </a:cxn>
                <a:cxn ang="0">
                  <a:pos x="1446212" y="223837"/>
                </a:cxn>
                <a:cxn ang="0">
                  <a:pos x="1408112" y="149225"/>
                </a:cxn>
                <a:cxn ang="0">
                  <a:pos x="1381125" y="104775"/>
                </a:cxn>
                <a:cxn ang="0">
                  <a:pos x="1350962" y="68262"/>
                </a:cxn>
                <a:cxn ang="0">
                  <a:pos x="1320800" y="38100"/>
                </a:cxn>
                <a:cxn ang="0">
                  <a:pos x="1285875" y="20637"/>
                </a:cxn>
                <a:cxn ang="0">
                  <a:pos x="1268412" y="12700"/>
                </a:cxn>
                <a:cxn ang="0">
                  <a:pos x="1185862" y="3175"/>
                </a:cxn>
                <a:cxn ang="0">
                  <a:pos x="1082675" y="0"/>
                </a:cxn>
                <a:cxn ang="0">
                  <a:pos x="957262" y="4762"/>
                </a:cxn>
                <a:cxn ang="0">
                  <a:pos x="642937" y="20637"/>
                </a:cxn>
                <a:cxn ang="0">
                  <a:pos x="450850" y="25400"/>
                </a:cxn>
                <a:cxn ang="0">
                  <a:pos x="236537" y="25400"/>
                </a:cxn>
                <a:cxn ang="0">
                  <a:pos x="0" y="19050"/>
                </a:cxn>
              </a:cxnLst>
              <a:pathLst>
                <a:path w="986" h="644">
                  <a:moveTo>
                    <a:pt x="0" y="12"/>
                  </a:moveTo>
                  <a:lnTo>
                    <a:pt x="0" y="12"/>
                  </a:lnTo>
                  <a:lnTo>
                    <a:pt x="0" y="51"/>
                  </a:lnTo>
                  <a:lnTo>
                    <a:pt x="2" y="95"/>
                  </a:lnTo>
                  <a:lnTo>
                    <a:pt x="7" y="190"/>
                  </a:lnTo>
                  <a:lnTo>
                    <a:pt x="10" y="275"/>
                  </a:lnTo>
                  <a:lnTo>
                    <a:pt x="11" y="308"/>
                  </a:lnTo>
                  <a:lnTo>
                    <a:pt x="11" y="330"/>
                  </a:lnTo>
                  <a:lnTo>
                    <a:pt x="11" y="330"/>
                  </a:lnTo>
                  <a:lnTo>
                    <a:pt x="5" y="497"/>
                  </a:lnTo>
                  <a:lnTo>
                    <a:pt x="0" y="634"/>
                  </a:lnTo>
                  <a:lnTo>
                    <a:pt x="132" y="644"/>
                  </a:lnTo>
                  <a:lnTo>
                    <a:pt x="132" y="644"/>
                  </a:lnTo>
                  <a:lnTo>
                    <a:pt x="136" y="514"/>
                  </a:lnTo>
                  <a:lnTo>
                    <a:pt x="140" y="358"/>
                  </a:lnTo>
                  <a:lnTo>
                    <a:pt x="140" y="358"/>
                  </a:lnTo>
                  <a:lnTo>
                    <a:pt x="142" y="318"/>
                  </a:lnTo>
                  <a:lnTo>
                    <a:pt x="143" y="291"/>
                  </a:lnTo>
                  <a:lnTo>
                    <a:pt x="146" y="262"/>
                  </a:lnTo>
                  <a:lnTo>
                    <a:pt x="149" y="233"/>
                  </a:lnTo>
                  <a:lnTo>
                    <a:pt x="155" y="206"/>
                  </a:lnTo>
                  <a:lnTo>
                    <a:pt x="159" y="195"/>
                  </a:lnTo>
                  <a:lnTo>
                    <a:pt x="163" y="184"/>
                  </a:lnTo>
                  <a:lnTo>
                    <a:pt x="168" y="175"/>
                  </a:lnTo>
                  <a:lnTo>
                    <a:pt x="173" y="167"/>
                  </a:lnTo>
                  <a:lnTo>
                    <a:pt x="173" y="167"/>
                  </a:lnTo>
                  <a:lnTo>
                    <a:pt x="178" y="164"/>
                  </a:lnTo>
                  <a:lnTo>
                    <a:pt x="185" y="161"/>
                  </a:lnTo>
                  <a:lnTo>
                    <a:pt x="194" y="159"/>
                  </a:lnTo>
                  <a:lnTo>
                    <a:pt x="205" y="157"/>
                  </a:lnTo>
                  <a:lnTo>
                    <a:pt x="234" y="153"/>
                  </a:lnTo>
                  <a:lnTo>
                    <a:pt x="272" y="150"/>
                  </a:lnTo>
                  <a:lnTo>
                    <a:pt x="314" y="149"/>
                  </a:lnTo>
                  <a:lnTo>
                    <a:pt x="360" y="147"/>
                  </a:lnTo>
                  <a:lnTo>
                    <a:pt x="409" y="147"/>
                  </a:lnTo>
                  <a:lnTo>
                    <a:pt x="460" y="147"/>
                  </a:lnTo>
                  <a:lnTo>
                    <a:pt x="559" y="151"/>
                  </a:lnTo>
                  <a:lnTo>
                    <a:pt x="646" y="155"/>
                  </a:lnTo>
                  <a:lnTo>
                    <a:pt x="682" y="158"/>
                  </a:lnTo>
                  <a:lnTo>
                    <a:pt x="712" y="161"/>
                  </a:lnTo>
                  <a:lnTo>
                    <a:pt x="732" y="164"/>
                  </a:lnTo>
                  <a:lnTo>
                    <a:pt x="739" y="166"/>
                  </a:lnTo>
                  <a:lnTo>
                    <a:pt x="742" y="167"/>
                  </a:lnTo>
                  <a:lnTo>
                    <a:pt x="742" y="167"/>
                  </a:lnTo>
                  <a:lnTo>
                    <a:pt x="746" y="171"/>
                  </a:lnTo>
                  <a:lnTo>
                    <a:pt x="750" y="178"/>
                  </a:lnTo>
                  <a:lnTo>
                    <a:pt x="761" y="203"/>
                  </a:lnTo>
                  <a:lnTo>
                    <a:pt x="773" y="237"/>
                  </a:lnTo>
                  <a:lnTo>
                    <a:pt x="785" y="274"/>
                  </a:lnTo>
                  <a:lnTo>
                    <a:pt x="808" y="343"/>
                  </a:lnTo>
                  <a:lnTo>
                    <a:pt x="817" y="374"/>
                  </a:lnTo>
                  <a:lnTo>
                    <a:pt x="986" y="386"/>
                  </a:lnTo>
                  <a:lnTo>
                    <a:pt x="986" y="386"/>
                  </a:lnTo>
                  <a:lnTo>
                    <a:pt x="982" y="371"/>
                  </a:lnTo>
                  <a:lnTo>
                    <a:pt x="973" y="332"/>
                  </a:lnTo>
                  <a:lnTo>
                    <a:pt x="959" y="274"/>
                  </a:lnTo>
                  <a:lnTo>
                    <a:pt x="948" y="243"/>
                  </a:lnTo>
                  <a:lnTo>
                    <a:pt x="937" y="209"/>
                  </a:lnTo>
                  <a:lnTo>
                    <a:pt x="925" y="175"/>
                  </a:lnTo>
                  <a:lnTo>
                    <a:pt x="911" y="141"/>
                  </a:lnTo>
                  <a:lnTo>
                    <a:pt x="896" y="109"/>
                  </a:lnTo>
                  <a:lnTo>
                    <a:pt x="887" y="94"/>
                  </a:lnTo>
                  <a:lnTo>
                    <a:pt x="879" y="80"/>
                  </a:lnTo>
                  <a:lnTo>
                    <a:pt x="870" y="66"/>
                  </a:lnTo>
                  <a:lnTo>
                    <a:pt x="861" y="55"/>
                  </a:lnTo>
                  <a:lnTo>
                    <a:pt x="851" y="43"/>
                  </a:lnTo>
                  <a:lnTo>
                    <a:pt x="842" y="33"/>
                  </a:lnTo>
                  <a:lnTo>
                    <a:pt x="832" y="24"/>
                  </a:lnTo>
                  <a:lnTo>
                    <a:pt x="820" y="17"/>
                  </a:lnTo>
                  <a:lnTo>
                    <a:pt x="810" y="13"/>
                  </a:lnTo>
                  <a:lnTo>
                    <a:pt x="799" y="8"/>
                  </a:lnTo>
                  <a:lnTo>
                    <a:pt x="799" y="8"/>
                  </a:lnTo>
                  <a:lnTo>
                    <a:pt x="775" y="4"/>
                  </a:lnTo>
                  <a:lnTo>
                    <a:pt x="747" y="2"/>
                  </a:lnTo>
                  <a:lnTo>
                    <a:pt x="716" y="0"/>
                  </a:lnTo>
                  <a:lnTo>
                    <a:pt x="682" y="0"/>
                  </a:lnTo>
                  <a:lnTo>
                    <a:pt x="645" y="2"/>
                  </a:lnTo>
                  <a:lnTo>
                    <a:pt x="603" y="3"/>
                  </a:lnTo>
                  <a:lnTo>
                    <a:pt x="512" y="8"/>
                  </a:lnTo>
                  <a:lnTo>
                    <a:pt x="405" y="13"/>
                  </a:lnTo>
                  <a:lnTo>
                    <a:pt x="346" y="15"/>
                  </a:lnTo>
                  <a:lnTo>
                    <a:pt x="284" y="16"/>
                  </a:lnTo>
                  <a:lnTo>
                    <a:pt x="218" y="17"/>
                  </a:lnTo>
                  <a:lnTo>
                    <a:pt x="149" y="16"/>
                  </a:lnTo>
                  <a:lnTo>
                    <a:pt x="76" y="15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8" name="Freeform 86"/>
            <p:cNvSpPr/>
            <p:nvPr/>
          </p:nvSpPr>
          <p:spPr>
            <a:xfrm>
              <a:off x="10178975" y="5104658"/>
              <a:ext cx="346075" cy="171450"/>
            </a:xfrm>
            <a:custGeom>
              <a:avLst/>
              <a:gdLst/>
              <a:ahLst/>
              <a:cxnLst>
                <a:cxn ang="0">
                  <a:pos x="179387" y="168275"/>
                </a:cxn>
                <a:cxn ang="0">
                  <a:pos x="179387" y="168275"/>
                </a:cxn>
                <a:cxn ang="0">
                  <a:pos x="142875" y="169862"/>
                </a:cxn>
                <a:cxn ang="0">
                  <a:pos x="107950" y="171450"/>
                </a:cxn>
                <a:cxn ang="0">
                  <a:pos x="74612" y="169862"/>
                </a:cxn>
                <a:cxn ang="0">
                  <a:pos x="58737" y="169862"/>
                </a:cxn>
                <a:cxn ang="0">
                  <a:pos x="46037" y="166687"/>
                </a:cxn>
                <a:cxn ang="0">
                  <a:pos x="33337" y="163512"/>
                </a:cxn>
                <a:cxn ang="0">
                  <a:pos x="23812" y="157162"/>
                </a:cxn>
                <a:cxn ang="0">
                  <a:pos x="14287" y="150812"/>
                </a:cxn>
                <a:cxn ang="0">
                  <a:pos x="6350" y="142875"/>
                </a:cxn>
                <a:cxn ang="0">
                  <a:pos x="3175" y="131762"/>
                </a:cxn>
                <a:cxn ang="0">
                  <a:pos x="0" y="120650"/>
                </a:cxn>
                <a:cxn ang="0">
                  <a:pos x="1587" y="107950"/>
                </a:cxn>
                <a:cxn ang="0">
                  <a:pos x="4762" y="88900"/>
                </a:cxn>
                <a:cxn ang="0">
                  <a:pos x="4762" y="88900"/>
                </a:cxn>
                <a:cxn ang="0">
                  <a:pos x="7937" y="80962"/>
                </a:cxn>
                <a:cxn ang="0">
                  <a:pos x="14287" y="71437"/>
                </a:cxn>
                <a:cxn ang="0">
                  <a:pos x="19050" y="61912"/>
                </a:cxn>
                <a:cxn ang="0">
                  <a:pos x="26987" y="53975"/>
                </a:cxn>
                <a:cxn ang="0">
                  <a:pos x="42862" y="36512"/>
                </a:cxn>
                <a:cxn ang="0">
                  <a:pos x="65087" y="22225"/>
                </a:cxn>
                <a:cxn ang="0">
                  <a:pos x="88900" y="12700"/>
                </a:cxn>
                <a:cxn ang="0">
                  <a:pos x="115887" y="3175"/>
                </a:cxn>
                <a:cxn ang="0">
                  <a:pos x="133350" y="1587"/>
                </a:cxn>
                <a:cxn ang="0">
                  <a:pos x="149225" y="0"/>
                </a:cxn>
                <a:cxn ang="0">
                  <a:pos x="165100" y="0"/>
                </a:cxn>
                <a:cxn ang="0">
                  <a:pos x="182562" y="0"/>
                </a:cxn>
                <a:cxn ang="0">
                  <a:pos x="182562" y="0"/>
                </a:cxn>
                <a:cxn ang="0">
                  <a:pos x="217487" y="3175"/>
                </a:cxn>
                <a:cxn ang="0">
                  <a:pos x="247650" y="12700"/>
                </a:cxn>
                <a:cxn ang="0">
                  <a:pos x="276225" y="22225"/>
                </a:cxn>
                <a:cxn ang="0">
                  <a:pos x="288925" y="28575"/>
                </a:cxn>
                <a:cxn ang="0">
                  <a:pos x="301625" y="34925"/>
                </a:cxn>
                <a:cxn ang="0">
                  <a:pos x="312737" y="44450"/>
                </a:cxn>
                <a:cxn ang="0">
                  <a:pos x="320675" y="52387"/>
                </a:cxn>
                <a:cxn ang="0">
                  <a:pos x="330200" y="60325"/>
                </a:cxn>
                <a:cxn ang="0">
                  <a:pos x="334962" y="69850"/>
                </a:cxn>
                <a:cxn ang="0">
                  <a:pos x="341312" y="80962"/>
                </a:cxn>
                <a:cxn ang="0">
                  <a:pos x="344487" y="88900"/>
                </a:cxn>
                <a:cxn ang="0">
                  <a:pos x="346075" y="100012"/>
                </a:cxn>
                <a:cxn ang="0">
                  <a:pos x="346075" y="111125"/>
                </a:cxn>
                <a:cxn ang="0">
                  <a:pos x="346075" y="111125"/>
                </a:cxn>
                <a:cxn ang="0">
                  <a:pos x="346075" y="120650"/>
                </a:cxn>
                <a:cxn ang="0">
                  <a:pos x="344487" y="128587"/>
                </a:cxn>
                <a:cxn ang="0">
                  <a:pos x="341312" y="136525"/>
                </a:cxn>
                <a:cxn ang="0">
                  <a:pos x="338137" y="141287"/>
                </a:cxn>
                <a:cxn ang="0">
                  <a:pos x="330200" y="146050"/>
                </a:cxn>
                <a:cxn ang="0">
                  <a:pos x="325437" y="150812"/>
                </a:cxn>
                <a:cxn ang="0">
                  <a:pos x="315912" y="153987"/>
                </a:cxn>
                <a:cxn ang="0">
                  <a:pos x="306387" y="157162"/>
                </a:cxn>
                <a:cxn ang="0">
                  <a:pos x="285750" y="161925"/>
                </a:cxn>
                <a:cxn ang="0">
                  <a:pos x="257175" y="165100"/>
                </a:cxn>
                <a:cxn ang="0">
                  <a:pos x="179387" y="168275"/>
                </a:cxn>
                <a:cxn ang="0">
                  <a:pos x="179387" y="168275"/>
                </a:cxn>
              </a:cxnLst>
              <a:pathLst>
                <a:path w="218" h="108">
                  <a:moveTo>
                    <a:pt x="113" y="106"/>
                  </a:moveTo>
                  <a:lnTo>
                    <a:pt x="113" y="106"/>
                  </a:lnTo>
                  <a:lnTo>
                    <a:pt x="90" y="107"/>
                  </a:lnTo>
                  <a:lnTo>
                    <a:pt x="68" y="108"/>
                  </a:lnTo>
                  <a:lnTo>
                    <a:pt x="47" y="107"/>
                  </a:lnTo>
                  <a:lnTo>
                    <a:pt x="37" y="107"/>
                  </a:lnTo>
                  <a:lnTo>
                    <a:pt x="29" y="105"/>
                  </a:lnTo>
                  <a:lnTo>
                    <a:pt x="21" y="103"/>
                  </a:lnTo>
                  <a:lnTo>
                    <a:pt x="15" y="99"/>
                  </a:lnTo>
                  <a:lnTo>
                    <a:pt x="9" y="95"/>
                  </a:lnTo>
                  <a:lnTo>
                    <a:pt x="4" y="90"/>
                  </a:lnTo>
                  <a:lnTo>
                    <a:pt x="2" y="83"/>
                  </a:lnTo>
                  <a:lnTo>
                    <a:pt x="0" y="76"/>
                  </a:lnTo>
                  <a:lnTo>
                    <a:pt x="1" y="68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5" y="51"/>
                  </a:lnTo>
                  <a:lnTo>
                    <a:pt x="9" y="45"/>
                  </a:lnTo>
                  <a:lnTo>
                    <a:pt x="12" y="39"/>
                  </a:lnTo>
                  <a:lnTo>
                    <a:pt x="17" y="34"/>
                  </a:lnTo>
                  <a:lnTo>
                    <a:pt x="27" y="23"/>
                  </a:lnTo>
                  <a:lnTo>
                    <a:pt x="41" y="14"/>
                  </a:lnTo>
                  <a:lnTo>
                    <a:pt x="56" y="8"/>
                  </a:lnTo>
                  <a:lnTo>
                    <a:pt x="73" y="2"/>
                  </a:lnTo>
                  <a:lnTo>
                    <a:pt x="84" y="1"/>
                  </a:lnTo>
                  <a:lnTo>
                    <a:pt x="94" y="0"/>
                  </a:lnTo>
                  <a:lnTo>
                    <a:pt x="104" y="0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37" y="2"/>
                  </a:lnTo>
                  <a:lnTo>
                    <a:pt x="156" y="8"/>
                  </a:lnTo>
                  <a:lnTo>
                    <a:pt x="174" y="14"/>
                  </a:lnTo>
                  <a:lnTo>
                    <a:pt x="182" y="18"/>
                  </a:lnTo>
                  <a:lnTo>
                    <a:pt x="190" y="22"/>
                  </a:lnTo>
                  <a:lnTo>
                    <a:pt x="197" y="28"/>
                  </a:lnTo>
                  <a:lnTo>
                    <a:pt x="202" y="33"/>
                  </a:lnTo>
                  <a:lnTo>
                    <a:pt x="208" y="38"/>
                  </a:lnTo>
                  <a:lnTo>
                    <a:pt x="211" y="44"/>
                  </a:lnTo>
                  <a:lnTo>
                    <a:pt x="215" y="51"/>
                  </a:lnTo>
                  <a:lnTo>
                    <a:pt x="217" y="56"/>
                  </a:lnTo>
                  <a:lnTo>
                    <a:pt x="218" y="63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18" y="76"/>
                  </a:lnTo>
                  <a:lnTo>
                    <a:pt x="217" y="81"/>
                  </a:lnTo>
                  <a:lnTo>
                    <a:pt x="215" y="86"/>
                  </a:lnTo>
                  <a:lnTo>
                    <a:pt x="213" y="89"/>
                  </a:lnTo>
                  <a:lnTo>
                    <a:pt x="208" y="92"/>
                  </a:lnTo>
                  <a:lnTo>
                    <a:pt x="205" y="95"/>
                  </a:lnTo>
                  <a:lnTo>
                    <a:pt x="199" y="97"/>
                  </a:lnTo>
                  <a:lnTo>
                    <a:pt x="193" y="99"/>
                  </a:lnTo>
                  <a:lnTo>
                    <a:pt x="180" y="102"/>
                  </a:lnTo>
                  <a:lnTo>
                    <a:pt x="162" y="104"/>
                  </a:lnTo>
                  <a:lnTo>
                    <a:pt x="113" y="106"/>
                  </a:lnTo>
                  <a:lnTo>
                    <a:pt x="113" y="106"/>
                  </a:lnTo>
                  <a:close/>
                </a:path>
              </a:pathLst>
            </a:custGeom>
            <a:solidFill>
              <a:srgbClr val="26262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9" name="Freeform 87"/>
            <p:cNvSpPr/>
            <p:nvPr/>
          </p:nvSpPr>
          <p:spPr>
            <a:xfrm>
              <a:off x="10169450" y="5231658"/>
              <a:ext cx="376238" cy="57150"/>
            </a:xfrm>
            <a:custGeom>
              <a:avLst/>
              <a:gdLst/>
              <a:ahLst/>
              <a:cxnLst>
                <a:cxn ang="0">
                  <a:pos x="376238" y="25400"/>
                </a:cxn>
                <a:cxn ang="0">
                  <a:pos x="376238" y="25400"/>
                </a:cxn>
                <a:cxn ang="0">
                  <a:pos x="374650" y="34925"/>
                </a:cxn>
                <a:cxn ang="0">
                  <a:pos x="368300" y="42862"/>
                </a:cxn>
                <a:cxn ang="0">
                  <a:pos x="361950" y="49212"/>
                </a:cxn>
                <a:cxn ang="0">
                  <a:pos x="350837" y="50800"/>
                </a:cxn>
                <a:cxn ang="0">
                  <a:pos x="25400" y="57150"/>
                </a:cxn>
                <a:cxn ang="0">
                  <a:pos x="25400" y="57150"/>
                </a:cxn>
                <a:cxn ang="0">
                  <a:pos x="14287" y="55562"/>
                </a:cxn>
                <a:cxn ang="0">
                  <a:pos x="7937" y="52387"/>
                </a:cxn>
                <a:cxn ang="0">
                  <a:pos x="1587" y="42862"/>
                </a:cxn>
                <a:cxn ang="0">
                  <a:pos x="0" y="34925"/>
                </a:cxn>
                <a:cxn ang="0">
                  <a:pos x="0" y="34925"/>
                </a:cxn>
                <a:cxn ang="0">
                  <a:pos x="0" y="34925"/>
                </a:cxn>
                <a:cxn ang="0">
                  <a:pos x="1587" y="25400"/>
                </a:cxn>
                <a:cxn ang="0">
                  <a:pos x="7937" y="15875"/>
                </a:cxn>
                <a:cxn ang="0">
                  <a:pos x="14287" y="11112"/>
                </a:cxn>
                <a:cxn ang="0">
                  <a:pos x="23812" y="9525"/>
                </a:cxn>
                <a:cxn ang="0">
                  <a:pos x="350837" y="0"/>
                </a:cxn>
                <a:cxn ang="0">
                  <a:pos x="350837" y="0"/>
                </a:cxn>
                <a:cxn ang="0">
                  <a:pos x="358775" y="1587"/>
                </a:cxn>
                <a:cxn ang="0">
                  <a:pos x="368300" y="7937"/>
                </a:cxn>
                <a:cxn ang="0">
                  <a:pos x="374650" y="15875"/>
                </a:cxn>
                <a:cxn ang="0">
                  <a:pos x="376238" y="25400"/>
                </a:cxn>
                <a:cxn ang="0">
                  <a:pos x="376238" y="25400"/>
                </a:cxn>
              </a:cxnLst>
              <a:pathLst>
                <a:path w="237" h="36">
                  <a:moveTo>
                    <a:pt x="237" y="16"/>
                  </a:moveTo>
                  <a:lnTo>
                    <a:pt x="237" y="16"/>
                  </a:lnTo>
                  <a:lnTo>
                    <a:pt x="236" y="22"/>
                  </a:lnTo>
                  <a:lnTo>
                    <a:pt x="232" y="27"/>
                  </a:lnTo>
                  <a:lnTo>
                    <a:pt x="228" y="31"/>
                  </a:lnTo>
                  <a:lnTo>
                    <a:pt x="221" y="32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9" y="35"/>
                  </a:lnTo>
                  <a:lnTo>
                    <a:pt x="5" y="33"/>
                  </a:lnTo>
                  <a:lnTo>
                    <a:pt x="1" y="2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5" y="10"/>
                  </a:lnTo>
                  <a:lnTo>
                    <a:pt x="9" y="7"/>
                  </a:lnTo>
                  <a:lnTo>
                    <a:pt x="15" y="6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6" y="1"/>
                  </a:lnTo>
                  <a:lnTo>
                    <a:pt x="232" y="5"/>
                  </a:lnTo>
                  <a:lnTo>
                    <a:pt x="236" y="10"/>
                  </a:lnTo>
                  <a:lnTo>
                    <a:pt x="237" y="16"/>
                  </a:lnTo>
                  <a:lnTo>
                    <a:pt x="237" y="16"/>
                  </a:lnTo>
                  <a:close/>
                </a:path>
              </a:pathLst>
            </a:custGeom>
            <a:solidFill>
              <a:srgbClr val="04040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0" name="Freeform 88"/>
            <p:cNvSpPr/>
            <p:nvPr/>
          </p:nvSpPr>
          <p:spPr>
            <a:xfrm>
              <a:off x="8855000" y="5558683"/>
              <a:ext cx="346075" cy="174625"/>
            </a:xfrm>
            <a:custGeom>
              <a:avLst/>
              <a:gdLst/>
              <a:ahLst/>
              <a:cxnLst>
                <a:cxn ang="0">
                  <a:pos x="177800" y="169862"/>
                </a:cxn>
                <a:cxn ang="0">
                  <a:pos x="177800" y="169862"/>
                </a:cxn>
                <a:cxn ang="0">
                  <a:pos x="141287" y="173037"/>
                </a:cxn>
                <a:cxn ang="0">
                  <a:pos x="107950" y="174625"/>
                </a:cxn>
                <a:cxn ang="0">
                  <a:pos x="73025" y="173037"/>
                </a:cxn>
                <a:cxn ang="0">
                  <a:pos x="58737" y="169862"/>
                </a:cxn>
                <a:cxn ang="0">
                  <a:pos x="44450" y="168275"/>
                </a:cxn>
                <a:cxn ang="0">
                  <a:pos x="31750" y="163512"/>
                </a:cxn>
                <a:cxn ang="0">
                  <a:pos x="20637" y="160337"/>
                </a:cxn>
                <a:cxn ang="0">
                  <a:pos x="12700" y="152400"/>
                </a:cxn>
                <a:cxn ang="0">
                  <a:pos x="4762" y="142875"/>
                </a:cxn>
                <a:cxn ang="0">
                  <a:pos x="1587" y="134937"/>
                </a:cxn>
                <a:cxn ang="0">
                  <a:pos x="0" y="122237"/>
                </a:cxn>
                <a:cxn ang="0">
                  <a:pos x="0" y="107950"/>
                </a:cxn>
                <a:cxn ang="0">
                  <a:pos x="4762" y="92075"/>
                </a:cxn>
                <a:cxn ang="0">
                  <a:pos x="4762" y="92075"/>
                </a:cxn>
                <a:cxn ang="0">
                  <a:pos x="7937" y="80962"/>
                </a:cxn>
                <a:cxn ang="0">
                  <a:pos x="12700" y="71437"/>
                </a:cxn>
                <a:cxn ang="0">
                  <a:pos x="19050" y="63500"/>
                </a:cxn>
                <a:cxn ang="0">
                  <a:pos x="25400" y="53975"/>
                </a:cxn>
                <a:cxn ang="0">
                  <a:pos x="42862" y="38100"/>
                </a:cxn>
                <a:cxn ang="0">
                  <a:pos x="61912" y="25400"/>
                </a:cxn>
                <a:cxn ang="0">
                  <a:pos x="87312" y="12700"/>
                </a:cxn>
                <a:cxn ang="0">
                  <a:pos x="115887" y="4762"/>
                </a:cxn>
                <a:cxn ang="0">
                  <a:pos x="130175" y="3175"/>
                </a:cxn>
                <a:cxn ang="0">
                  <a:pos x="147637" y="1587"/>
                </a:cxn>
                <a:cxn ang="0">
                  <a:pos x="163512" y="0"/>
                </a:cxn>
                <a:cxn ang="0">
                  <a:pos x="180975" y="1587"/>
                </a:cxn>
                <a:cxn ang="0">
                  <a:pos x="180975" y="1587"/>
                </a:cxn>
                <a:cxn ang="0">
                  <a:pos x="215900" y="4762"/>
                </a:cxn>
                <a:cxn ang="0">
                  <a:pos x="247650" y="12700"/>
                </a:cxn>
                <a:cxn ang="0">
                  <a:pos x="276225" y="23812"/>
                </a:cxn>
                <a:cxn ang="0">
                  <a:pos x="288925" y="30162"/>
                </a:cxn>
                <a:cxn ang="0">
                  <a:pos x="300037" y="38100"/>
                </a:cxn>
                <a:cxn ang="0">
                  <a:pos x="311150" y="44450"/>
                </a:cxn>
                <a:cxn ang="0">
                  <a:pos x="319087" y="53975"/>
                </a:cxn>
                <a:cxn ang="0">
                  <a:pos x="328612" y="63500"/>
                </a:cxn>
                <a:cxn ang="0">
                  <a:pos x="334962" y="71437"/>
                </a:cxn>
                <a:cxn ang="0">
                  <a:pos x="341312" y="80962"/>
                </a:cxn>
                <a:cxn ang="0">
                  <a:pos x="344487" y="92075"/>
                </a:cxn>
                <a:cxn ang="0">
                  <a:pos x="346075" y="100012"/>
                </a:cxn>
                <a:cxn ang="0">
                  <a:pos x="346075" y="111125"/>
                </a:cxn>
                <a:cxn ang="0">
                  <a:pos x="346075" y="111125"/>
                </a:cxn>
                <a:cxn ang="0">
                  <a:pos x="344487" y="122237"/>
                </a:cxn>
                <a:cxn ang="0">
                  <a:pos x="342900" y="128587"/>
                </a:cxn>
                <a:cxn ang="0">
                  <a:pos x="339725" y="136525"/>
                </a:cxn>
                <a:cxn ang="0">
                  <a:pos x="334962" y="142875"/>
                </a:cxn>
                <a:cxn ang="0">
                  <a:pos x="330200" y="149225"/>
                </a:cxn>
                <a:cxn ang="0">
                  <a:pos x="323850" y="152400"/>
                </a:cxn>
                <a:cxn ang="0">
                  <a:pos x="315912" y="155575"/>
                </a:cxn>
                <a:cxn ang="0">
                  <a:pos x="306387" y="160337"/>
                </a:cxn>
                <a:cxn ang="0">
                  <a:pos x="284162" y="163512"/>
                </a:cxn>
                <a:cxn ang="0">
                  <a:pos x="255587" y="165100"/>
                </a:cxn>
                <a:cxn ang="0">
                  <a:pos x="177800" y="169862"/>
                </a:cxn>
                <a:cxn ang="0">
                  <a:pos x="177800" y="169862"/>
                </a:cxn>
              </a:cxnLst>
              <a:pathLst>
                <a:path w="218" h="110">
                  <a:moveTo>
                    <a:pt x="112" y="107"/>
                  </a:moveTo>
                  <a:lnTo>
                    <a:pt x="112" y="107"/>
                  </a:lnTo>
                  <a:lnTo>
                    <a:pt x="89" y="109"/>
                  </a:lnTo>
                  <a:lnTo>
                    <a:pt x="68" y="110"/>
                  </a:lnTo>
                  <a:lnTo>
                    <a:pt x="46" y="109"/>
                  </a:lnTo>
                  <a:lnTo>
                    <a:pt x="37" y="107"/>
                  </a:lnTo>
                  <a:lnTo>
                    <a:pt x="28" y="106"/>
                  </a:lnTo>
                  <a:lnTo>
                    <a:pt x="20" y="103"/>
                  </a:lnTo>
                  <a:lnTo>
                    <a:pt x="13" y="101"/>
                  </a:lnTo>
                  <a:lnTo>
                    <a:pt x="8" y="96"/>
                  </a:lnTo>
                  <a:lnTo>
                    <a:pt x="3" y="90"/>
                  </a:lnTo>
                  <a:lnTo>
                    <a:pt x="1" y="85"/>
                  </a:lnTo>
                  <a:lnTo>
                    <a:pt x="0" y="77"/>
                  </a:lnTo>
                  <a:lnTo>
                    <a:pt x="0" y="68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5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7" y="24"/>
                  </a:lnTo>
                  <a:lnTo>
                    <a:pt x="39" y="16"/>
                  </a:lnTo>
                  <a:lnTo>
                    <a:pt x="55" y="8"/>
                  </a:lnTo>
                  <a:lnTo>
                    <a:pt x="73" y="3"/>
                  </a:lnTo>
                  <a:lnTo>
                    <a:pt x="82" y="2"/>
                  </a:lnTo>
                  <a:lnTo>
                    <a:pt x="93" y="1"/>
                  </a:lnTo>
                  <a:lnTo>
                    <a:pt x="103" y="0"/>
                  </a:lnTo>
                  <a:lnTo>
                    <a:pt x="114" y="1"/>
                  </a:lnTo>
                  <a:lnTo>
                    <a:pt x="114" y="1"/>
                  </a:lnTo>
                  <a:lnTo>
                    <a:pt x="136" y="3"/>
                  </a:lnTo>
                  <a:lnTo>
                    <a:pt x="156" y="8"/>
                  </a:lnTo>
                  <a:lnTo>
                    <a:pt x="174" y="15"/>
                  </a:lnTo>
                  <a:lnTo>
                    <a:pt x="182" y="19"/>
                  </a:lnTo>
                  <a:lnTo>
                    <a:pt x="189" y="24"/>
                  </a:lnTo>
                  <a:lnTo>
                    <a:pt x="196" y="28"/>
                  </a:lnTo>
                  <a:lnTo>
                    <a:pt x="201" y="34"/>
                  </a:lnTo>
                  <a:lnTo>
                    <a:pt x="207" y="40"/>
                  </a:lnTo>
                  <a:lnTo>
                    <a:pt x="211" y="45"/>
                  </a:lnTo>
                  <a:lnTo>
                    <a:pt x="215" y="51"/>
                  </a:lnTo>
                  <a:lnTo>
                    <a:pt x="217" y="58"/>
                  </a:lnTo>
                  <a:lnTo>
                    <a:pt x="218" y="63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17" y="77"/>
                  </a:lnTo>
                  <a:lnTo>
                    <a:pt x="216" y="81"/>
                  </a:lnTo>
                  <a:lnTo>
                    <a:pt x="214" y="86"/>
                  </a:lnTo>
                  <a:lnTo>
                    <a:pt x="211" y="90"/>
                  </a:lnTo>
                  <a:lnTo>
                    <a:pt x="208" y="94"/>
                  </a:lnTo>
                  <a:lnTo>
                    <a:pt x="204" y="96"/>
                  </a:lnTo>
                  <a:lnTo>
                    <a:pt x="199" y="98"/>
                  </a:lnTo>
                  <a:lnTo>
                    <a:pt x="193" y="101"/>
                  </a:lnTo>
                  <a:lnTo>
                    <a:pt x="179" y="103"/>
                  </a:lnTo>
                  <a:lnTo>
                    <a:pt x="161" y="104"/>
                  </a:lnTo>
                  <a:lnTo>
                    <a:pt x="112" y="107"/>
                  </a:lnTo>
                  <a:lnTo>
                    <a:pt x="112" y="107"/>
                  </a:lnTo>
                  <a:close/>
                </a:path>
              </a:pathLst>
            </a:custGeom>
            <a:solidFill>
              <a:srgbClr val="26262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1" name="Freeform 89"/>
            <p:cNvSpPr/>
            <p:nvPr/>
          </p:nvSpPr>
          <p:spPr>
            <a:xfrm>
              <a:off x="8843888" y="5687270"/>
              <a:ext cx="376238" cy="58738"/>
            </a:xfrm>
            <a:custGeom>
              <a:avLst/>
              <a:gdLst/>
              <a:ahLst/>
              <a:cxnLst>
                <a:cxn ang="0">
                  <a:pos x="376238" y="23812"/>
                </a:cxn>
                <a:cxn ang="0">
                  <a:pos x="376238" y="23812"/>
                </a:cxn>
                <a:cxn ang="0">
                  <a:pos x="373062" y="34925"/>
                </a:cxn>
                <a:cxn ang="0">
                  <a:pos x="368300" y="41275"/>
                </a:cxn>
                <a:cxn ang="0">
                  <a:pos x="360362" y="47625"/>
                </a:cxn>
                <a:cxn ang="0">
                  <a:pos x="352425" y="49212"/>
                </a:cxn>
                <a:cxn ang="0">
                  <a:pos x="25400" y="58738"/>
                </a:cxn>
                <a:cxn ang="0">
                  <a:pos x="25400" y="58738"/>
                </a:cxn>
                <a:cxn ang="0">
                  <a:pos x="15875" y="55562"/>
                </a:cxn>
                <a:cxn ang="0">
                  <a:pos x="7937" y="50800"/>
                </a:cxn>
                <a:cxn ang="0">
                  <a:pos x="1587" y="44450"/>
                </a:cxn>
                <a:cxn ang="0">
                  <a:pos x="0" y="34925"/>
                </a:cxn>
                <a:cxn ang="0">
                  <a:pos x="0" y="34925"/>
                </a:cxn>
                <a:cxn ang="0">
                  <a:pos x="0" y="34925"/>
                </a:cxn>
                <a:cxn ang="0">
                  <a:pos x="1587" y="23812"/>
                </a:cxn>
                <a:cxn ang="0">
                  <a:pos x="7937" y="17462"/>
                </a:cxn>
                <a:cxn ang="0">
                  <a:pos x="14287" y="11112"/>
                </a:cxn>
                <a:cxn ang="0">
                  <a:pos x="25400" y="9525"/>
                </a:cxn>
                <a:cxn ang="0">
                  <a:pos x="350837" y="0"/>
                </a:cxn>
                <a:cxn ang="0">
                  <a:pos x="350837" y="0"/>
                </a:cxn>
                <a:cxn ang="0">
                  <a:pos x="360362" y="3175"/>
                </a:cxn>
                <a:cxn ang="0">
                  <a:pos x="368300" y="7937"/>
                </a:cxn>
                <a:cxn ang="0">
                  <a:pos x="373062" y="14287"/>
                </a:cxn>
                <a:cxn ang="0">
                  <a:pos x="376238" y="23812"/>
                </a:cxn>
                <a:cxn ang="0">
                  <a:pos x="376238" y="23812"/>
                </a:cxn>
              </a:cxnLst>
              <a:pathLst>
                <a:path w="237" h="37">
                  <a:moveTo>
                    <a:pt x="237" y="15"/>
                  </a:moveTo>
                  <a:lnTo>
                    <a:pt x="237" y="15"/>
                  </a:lnTo>
                  <a:lnTo>
                    <a:pt x="235" y="22"/>
                  </a:lnTo>
                  <a:lnTo>
                    <a:pt x="232" y="26"/>
                  </a:lnTo>
                  <a:lnTo>
                    <a:pt x="227" y="30"/>
                  </a:lnTo>
                  <a:lnTo>
                    <a:pt x="222" y="31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0" y="35"/>
                  </a:lnTo>
                  <a:lnTo>
                    <a:pt x="5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5"/>
                  </a:lnTo>
                  <a:lnTo>
                    <a:pt x="5" y="11"/>
                  </a:lnTo>
                  <a:lnTo>
                    <a:pt x="9" y="7"/>
                  </a:lnTo>
                  <a:lnTo>
                    <a:pt x="16" y="6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27" y="2"/>
                  </a:lnTo>
                  <a:lnTo>
                    <a:pt x="232" y="5"/>
                  </a:lnTo>
                  <a:lnTo>
                    <a:pt x="235" y="9"/>
                  </a:lnTo>
                  <a:lnTo>
                    <a:pt x="237" y="15"/>
                  </a:lnTo>
                  <a:lnTo>
                    <a:pt x="237" y="15"/>
                  </a:lnTo>
                  <a:close/>
                </a:path>
              </a:pathLst>
            </a:custGeom>
            <a:solidFill>
              <a:srgbClr val="040404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2" name="Freeform 90"/>
            <p:cNvSpPr/>
            <p:nvPr/>
          </p:nvSpPr>
          <p:spPr>
            <a:xfrm>
              <a:off x="9812263" y="2704358"/>
              <a:ext cx="136525" cy="255588"/>
            </a:xfrm>
            <a:custGeom>
              <a:avLst/>
              <a:gdLst/>
              <a:ahLst/>
              <a:cxnLst>
                <a:cxn ang="0">
                  <a:pos x="0" y="123825"/>
                </a:cxn>
                <a:cxn ang="0">
                  <a:pos x="0" y="123825"/>
                </a:cxn>
                <a:cxn ang="0">
                  <a:pos x="1587" y="149225"/>
                </a:cxn>
                <a:cxn ang="0">
                  <a:pos x="4762" y="174625"/>
                </a:cxn>
                <a:cxn ang="0">
                  <a:pos x="11112" y="196850"/>
                </a:cxn>
                <a:cxn ang="0">
                  <a:pos x="19050" y="215900"/>
                </a:cxn>
                <a:cxn ang="0">
                  <a:pos x="31750" y="230187"/>
                </a:cxn>
                <a:cxn ang="0">
                  <a:pos x="44450" y="242887"/>
                </a:cxn>
                <a:cxn ang="0">
                  <a:pos x="52387" y="247650"/>
                </a:cxn>
                <a:cxn ang="0">
                  <a:pos x="58737" y="252412"/>
                </a:cxn>
                <a:cxn ang="0">
                  <a:pos x="66675" y="254000"/>
                </a:cxn>
                <a:cxn ang="0">
                  <a:pos x="74612" y="254000"/>
                </a:cxn>
                <a:cxn ang="0">
                  <a:pos x="74612" y="254000"/>
                </a:cxn>
                <a:cxn ang="0">
                  <a:pos x="127000" y="255588"/>
                </a:cxn>
                <a:cxn ang="0">
                  <a:pos x="136525" y="1587"/>
                </a:cxn>
                <a:cxn ang="0">
                  <a:pos x="136525" y="1587"/>
                </a:cxn>
                <a:cxn ang="0">
                  <a:pos x="84137" y="0"/>
                </a:cxn>
                <a:cxn ang="0">
                  <a:pos x="84137" y="0"/>
                </a:cxn>
                <a:cxn ang="0">
                  <a:pos x="74612" y="0"/>
                </a:cxn>
                <a:cxn ang="0">
                  <a:pos x="68262" y="1587"/>
                </a:cxn>
                <a:cxn ang="0">
                  <a:pos x="60325" y="6350"/>
                </a:cxn>
                <a:cxn ang="0">
                  <a:pos x="53975" y="9525"/>
                </a:cxn>
                <a:cxn ang="0">
                  <a:pos x="39687" y="20637"/>
                </a:cxn>
                <a:cxn ang="0">
                  <a:pos x="26987" y="36512"/>
                </a:cxn>
                <a:cxn ang="0">
                  <a:pos x="15875" y="53975"/>
                </a:cxn>
                <a:cxn ang="0">
                  <a:pos x="9525" y="76200"/>
                </a:cxn>
                <a:cxn ang="0">
                  <a:pos x="3175" y="100012"/>
                </a:cxn>
                <a:cxn ang="0">
                  <a:pos x="0" y="123825"/>
                </a:cxn>
                <a:cxn ang="0">
                  <a:pos x="0" y="123825"/>
                </a:cxn>
              </a:cxnLst>
              <a:pathLst>
                <a:path w="86" h="161">
                  <a:moveTo>
                    <a:pt x="0" y="78"/>
                  </a:moveTo>
                  <a:lnTo>
                    <a:pt x="0" y="78"/>
                  </a:lnTo>
                  <a:lnTo>
                    <a:pt x="1" y="94"/>
                  </a:lnTo>
                  <a:lnTo>
                    <a:pt x="3" y="110"/>
                  </a:lnTo>
                  <a:lnTo>
                    <a:pt x="7" y="124"/>
                  </a:lnTo>
                  <a:lnTo>
                    <a:pt x="12" y="136"/>
                  </a:lnTo>
                  <a:lnTo>
                    <a:pt x="20" y="145"/>
                  </a:lnTo>
                  <a:lnTo>
                    <a:pt x="28" y="153"/>
                  </a:lnTo>
                  <a:lnTo>
                    <a:pt x="33" y="156"/>
                  </a:lnTo>
                  <a:lnTo>
                    <a:pt x="37" y="159"/>
                  </a:lnTo>
                  <a:lnTo>
                    <a:pt x="42" y="160"/>
                  </a:lnTo>
                  <a:lnTo>
                    <a:pt x="47" y="160"/>
                  </a:lnTo>
                  <a:lnTo>
                    <a:pt x="47" y="160"/>
                  </a:lnTo>
                  <a:lnTo>
                    <a:pt x="80" y="16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43" y="1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25" y="13"/>
                  </a:lnTo>
                  <a:lnTo>
                    <a:pt x="17" y="23"/>
                  </a:lnTo>
                  <a:lnTo>
                    <a:pt x="10" y="34"/>
                  </a:lnTo>
                  <a:lnTo>
                    <a:pt x="6" y="48"/>
                  </a:lnTo>
                  <a:lnTo>
                    <a:pt x="2" y="63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8497B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3" name="Freeform 91"/>
            <p:cNvSpPr/>
            <p:nvPr/>
          </p:nvSpPr>
          <p:spPr>
            <a:xfrm>
              <a:off x="9866238" y="2705945"/>
              <a:ext cx="157163" cy="254000"/>
            </a:xfrm>
            <a:custGeom>
              <a:avLst/>
              <a:gdLst/>
              <a:ahLst/>
              <a:cxnLst>
                <a:cxn ang="0">
                  <a:pos x="0" y="123825"/>
                </a:cxn>
                <a:cxn ang="0">
                  <a:pos x="0" y="123825"/>
                </a:cxn>
                <a:cxn ang="0">
                  <a:pos x="0" y="150812"/>
                </a:cxn>
                <a:cxn ang="0">
                  <a:pos x="3175" y="174625"/>
                </a:cxn>
                <a:cxn ang="0">
                  <a:pos x="11112" y="196850"/>
                </a:cxn>
                <a:cxn ang="0">
                  <a:pos x="19050" y="215900"/>
                </a:cxn>
                <a:cxn ang="0">
                  <a:pos x="30162" y="231775"/>
                </a:cxn>
                <a:cxn ang="0">
                  <a:pos x="42862" y="242887"/>
                </a:cxn>
                <a:cxn ang="0">
                  <a:pos x="50800" y="249237"/>
                </a:cxn>
                <a:cxn ang="0">
                  <a:pos x="57150" y="252412"/>
                </a:cxn>
                <a:cxn ang="0">
                  <a:pos x="66675" y="254000"/>
                </a:cxn>
                <a:cxn ang="0">
                  <a:pos x="73025" y="254000"/>
                </a:cxn>
                <a:cxn ang="0">
                  <a:pos x="73025" y="254000"/>
                </a:cxn>
                <a:cxn ang="0">
                  <a:pos x="82550" y="254000"/>
                </a:cxn>
                <a:cxn ang="0">
                  <a:pos x="88900" y="252412"/>
                </a:cxn>
                <a:cxn ang="0">
                  <a:pos x="96837" y="250825"/>
                </a:cxn>
                <a:cxn ang="0">
                  <a:pos x="104775" y="246062"/>
                </a:cxn>
                <a:cxn ang="0">
                  <a:pos x="119062" y="233362"/>
                </a:cxn>
                <a:cxn ang="0">
                  <a:pos x="131762" y="219075"/>
                </a:cxn>
                <a:cxn ang="0">
                  <a:pos x="141287" y="201612"/>
                </a:cxn>
                <a:cxn ang="0">
                  <a:pos x="149225" y="180975"/>
                </a:cxn>
                <a:cxn ang="0">
                  <a:pos x="153987" y="157162"/>
                </a:cxn>
                <a:cxn ang="0">
                  <a:pos x="157163" y="131762"/>
                </a:cxn>
                <a:cxn ang="0">
                  <a:pos x="157163" y="131762"/>
                </a:cxn>
                <a:cxn ang="0">
                  <a:pos x="155575" y="104775"/>
                </a:cxn>
                <a:cxn ang="0">
                  <a:pos x="152400" y="80962"/>
                </a:cxn>
                <a:cxn ang="0">
                  <a:pos x="147637" y="60325"/>
                </a:cxn>
                <a:cxn ang="0">
                  <a:pos x="138112" y="39687"/>
                </a:cxn>
                <a:cxn ang="0">
                  <a:pos x="125412" y="23812"/>
                </a:cxn>
                <a:cxn ang="0">
                  <a:pos x="112712" y="11112"/>
                </a:cxn>
                <a:cxn ang="0">
                  <a:pos x="106362" y="7937"/>
                </a:cxn>
                <a:cxn ang="0">
                  <a:pos x="98425" y="4762"/>
                </a:cxn>
                <a:cxn ang="0">
                  <a:pos x="92075" y="3175"/>
                </a:cxn>
                <a:cxn ang="0">
                  <a:pos x="82550" y="0"/>
                </a:cxn>
                <a:cxn ang="0">
                  <a:pos x="82550" y="0"/>
                </a:cxn>
                <a:cxn ang="0">
                  <a:pos x="74612" y="0"/>
                </a:cxn>
                <a:cxn ang="0">
                  <a:pos x="66675" y="3175"/>
                </a:cxn>
                <a:cxn ang="0">
                  <a:pos x="58737" y="6350"/>
                </a:cxn>
                <a:cxn ang="0">
                  <a:pos x="52387" y="9525"/>
                </a:cxn>
                <a:cxn ang="0">
                  <a:pos x="38100" y="20637"/>
                </a:cxn>
                <a:cxn ang="0">
                  <a:pos x="25400" y="36512"/>
                </a:cxn>
                <a:cxn ang="0">
                  <a:pos x="15875" y="53975"/>
                </a:cxn>
                <a:cxn ang="0">
                  <a:pos x="6350" y="76200"/>
                </a:cxn>
                <a:cxn ang="0">
                  <a:pos x="1587" y="100012"/>
                </a:cxn>
                <a:cxn ang="0">
                  <a:pos x="0" y="123825"/>
                </a:cxn>
                <a:cxn ang="0">
                  <a:pos x="0" y="123825"/>
                </a:cxn>
              </a:cxnLst>
              <a:pathLst>
                <a:path w="99" h="160">
                  <a:moveTo>
                    <a:pt x="0" y="78"/>
                  </a:moveTo>
                  <a:lnTo>
                    <a:pt x="0" y="78"/>
                  </a:lnTo>
                  <a:lnTo>
                    <a:pt x="0" y="95"/>
                  </a:lnTo>
                  <a:lnTo>
                    <a:pt x="2" y="110"/>
                  </a:lnTo>
                  <a:lnTo>
                    <a:pt x="7" y="124"/>
                  </a:lnTo>
                  <a:lnTo>
                    <a:pt x="12" y="136"/>
                  </a:lnTo>
                  <a:lnTo>
                    <a:pt x="19" y="146"/>
                  </a:lnTo>
                  <a:lnTo>
                    <a:pt x="27" y="153"/>
                  </a:lnTo>
                  <a:lnTo>
                    <a:pt x="32" y="157"/>
                  </a:lnTo>
                  <a:lnTo>
                    <a:pt x="36" y="159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46" y="160"/>
                  </a:lnTo>
                  <a:lnTo>
                    <a:pt x="52" y="160"/>
                  </a:lnTo>
                  <a:lnTo>
                    <a:pt x="56" y="159"/>
                  </a:lnTo>
                  <a:lnTo>
                    <a:pt x="61" y="158"/>
                  </a:lnTo>
                  <a:lnTo>
                    <a:pt x="66" y="155"/>
                  </a:lnTo>
                  <a:lnTo>
                    <a:pt x="75" y="147"/>
                  </a:lnTo>
                  <a:lnTo>
                    <a:pt x="83" y="138"/>
                  </a:lnTo>
                  <a:lnTo>
                    <a:pt x="89" y="127"/>
                  </a:lnTo>
                  <a:lnTo>
                    <a:pt x="94" y="114"/>
                  </a:lnTo>
                  <a:lnTo>
                    <a:pt x="97" y="99"/>
                  </a:lnTo>
                  <a:lnTo>
                    <a:pt x="99" y="83"/>
                  </a:lnTo>
                  <a:lnTo>
                    <a:pt x="99" y="83"/>
                  </a:lnTo>
                  <a:lnTo>
                    <a:pt x="98" y="66"/>
                  </a:lnTo>
                  <a:lnTo>
                    <a:pt x="96" y="51"/>
                  </a:lnTo>
                  <a:lnTo>
                    <a:pt x="93" y="38"/>
                  </a:lnTo>
                  <a:lnTo>
                    <a:pt x="87" y="25"/>
                  </a:lnTo>
                  <a:lnTo>
                    <a:pt x="79" y="15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2" y="3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3" y="6"/>
                  </a:lnTo>
                  <a:lnTo>
                    <a:pt x="24" y="13"/>
                  </a:lnTo>
                  <a:lnTo>
                    <a:pt x="16" y="23"/>
                  </a:lnTo>
                  <a:lnTo>
                    <a:pt x="10" y="34"/>
                  </a:lnTo>
                  <a:lnTo>
                    <a:pt x="4" y="48"/>
                  </a:lnTo>
                  <a:lnTo>
                    <a:pt x="1" y="63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4" name="Freeform 92"/>
            <p:cNvSpPr/>
            <p:nvPr/>
          </p:nvSpPr>
          <p:spPr>
            <a:xfrm>
              <a:off x="9913863" y="2712295"/>
              <a:ext cx="307975" cy="204788"/>
            </a:xfrm>
            <a:custGeom>
              <a:avLst/>
              <a:gdLst/>
              <a:ahLst/>
              <a:cxnLst>
                <a:cxn ang="0">
                  <a:pos x="20637" y="65087"/>
                </a:cxn>
                <a:cxn ang="0">
                  <a:pos x="307975" y="0"/>
                </a:cxn>
                <a:cxn ang="0">
                  <a:pos x="300037" y="204788"/>
                </a:cxn>
                <a:cxn ang="0">
                  <a:pos x="17462" y="177800"/>
                </a:cxn>
                <a:cxn ang="0">
                  <a:pos x="17462" y="177800"/>
                </a:cxn>
                <a:cxn ang="0">
                  <a:pos x="12700" y="174625"/>
                </a:cxn>
                <a:cxn ang="0">
                  <a:pos x="7937" y="163512"/>
                </a:cxn>
                <a:cxn ang="0">
                  <a:pos x="3175" y="144462"/>
                </a:cxn>
                <a:cxn ang="0">
                  <a:pos x="0" y="133350"/>
                </a:cxn>
                <a:cxn ang="0">
                  <a:pos x="0" y="120650"/>
                </a:cxn>
                <a:cxn ang="0">
                  <a:pos x="0" y="120650"/>
                </a:cxn>
                <a:cxn ang="0">
                  <a:pos x="3175" y="106362"/>
                </a:cxn>
                <a:cxn ang="0">
                  <a:pos x="4762" y="95250"/>
                </a:cxn>
                <a:cxn ang="0">
                  <a:pos x="7937" y="84137"/>
                </a:cxn>
                <a:cxn ang="0">
                  <a:pos x="11112" y="76200"/>
                </a:cxn>
                <a:cxn ang="0">
                  <a:pos x="17462" y="68262"/>
                </a:cxn>
                <a:cxn ang="0">
                  <a:pos x="20637" y="65087"/>
                </a:cxn>
                <a:cxn ang="0">
                  <a:pos x="20637" y="65087"/>
                </a:cxn>
              </a:cxnLst>
              <a:pathLst>
                <a:path w="194" h="129">
                  <a:moveTo>
                    <a:pt x="13" y="41"/>
                  </a:moveTo>
                  <a:lnTo>
                    <a:pt x="194" y="0"/>
                  </a:lnTo>
                  <a:lnTo>
                    <a:pt x="189" y="129"/>
                  </a:lnTo>
                  <a:lnTo>
                    <a:pt x="11" y="112"/>
                  </a:lnTo>
                  <a:lnTo>
                    <a:pt x="11" y="112"/>
                  </a:lnTo>
                  <a:lnTo>
                    <a:pt x="8" y="110"/>
                  </a:lnTo>
                  <a:lnTo>
                    <a:pt x="5" y="103"/>
                  </a:lnTo>
                  <a:lnTo>
                    <a:pt x="2" y="91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67"/>
                  </a:lnTo>
                  <a:lnTo>
                    <a:pt x="3" y="60"/>
                  </a:lnTo>
                  <a:lnTo>
                    <a:pt x="5" y="53"/>
                  </a:lnTo>
                  <a:lnTo>
                    <a:pt x="7" y="48"/>
                  </a:lnTo>
                  <a:lnTo>
                    <a:pt x="11" y="43"/>
                  </a:lnTo>
                  <a:lnTo>
                    <a:pt x="13" y="41"/>
                  </a:lnTo>
                  <a:lnTo>
                    <a:pt x="13" y="41"/>
                  </a:lnTo>
                  <a:close/>
                </a:path>
              </a:pathLst>
            </a:custGeom>
            <a:solidFill>
              <a:srgbClr val="8497B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5" name="Freeform 93"/>
            <p:cNvSpPr/>
            <p:nvPr/>
          </p:nvSpPr>
          <p:spPr>
            <a:xfrm>
              <a:off x="10190088" y="2504333"/>
              <a:ext cx="377825" cy="554038"/>
            </a:xfrm>
            <a:custGeom>
              <a:avLst/>
              <a:gdLst/>
              <a:ahLst/>
              <a:cxnLst>
                <a:cxn ang="0">
                  <a:pos x="36512" y="82550"/>
                </a:cxn>
                <a:cxn ang="0">
                  <a:pos x="36512" y="82550"/>
                </a:cxn>
                <a:cxn ang="0">
                  <a:pos x="33337" y="84137"/>
                </a:cxn>
                <a:cxn ang="0">
                  <a:pos x="28575" y="88900"/>
                </a:cxn>
                <a:cxn ang="0">
                  <a:pos x="20637" y="104775"/>
                </a:cxn>
                <a:cxn ang="0">
                  <a:pos x="15875" y="128587"/>
                </a:cxn>
                <a:cxn ang="0">
                  <a:pos x="9525" y="155575"/>
                </a:cxn>
                <a:cxn ang="0">
                  <a:pos x="4762" y="187325"/>
                </a:cxn>
                <a:cxn ang="0">
                  <a:pos x="3175" y="222250"/>
                </a:cxn>
                <a:cxn ang="0">
                  <a:pos x="1587" y="260350"/>
                </a:cxn>
                <a:cxn ang="0">
                  <a:pos x="0" y="300037"/>
                </a:cxn>
                <a:cxn ang="0">
                  <a:pos x="1587" y="336550"/>
                </a:cxn>
                <a:cxn ang="0">
                  <a:pos x="4762" y="374650"/>
                </a:cxn>
                <a:cxn ang="0">
                  <a:pos x="7937" y="412750"/>
                </a:cxn>
                <a:cxn ang="0">
                  <a:pos x="15875" y="444500"/>
                </a:cxn>
                <a:cxn ang="0">
                  <a:pos x="22225" y="474662"/>
                </a:cxn>
                <a:cxn ang="0">
                  <a:pos x="33337" y="498475"/>
                </a:cxn>
                <a:cxn ang="0">
                  <a:pos x="38100" y="509587"/>
                </a:cxn>
                <a:cxn ang="0">
                  <a:pos x="44450" y="515937"/>
                </a:cxn>
                <a:cxn ang="0">
                  <a:pos x="50800" y="523875"/>
                </a:cxn>
                <a:cxn ang="0">
                  <a:pos x="58737" y="528637"/>
                </a:cxn>
                <a:cxn ang="0">
                  <a:pos x="58737" y="528637"/>
                </a:cxn>
                <a:cxn ang="0">
                  <a:pos x="127000" y="533400"/>
                </a:cxn>
                <a:cxn ang="0">
                  <a:pos x="234950" y="541337"/>
                </a:cxn>
                <a:cxn ang="0">
                  <a:pos x="377825" y="554038"/>
                </a:cxn>
                <a:cxn ang="0">
                  <a:pos x="349250" y="0"/>
                </a:cxn>
                <a:cxn ang="0">
                  <a:pos x="349250" y="0"/>
                </a:cxn>
                <a:cxn ang="0">
                  <a:pos x="309562" y="7937"/>
                </a:cxn>
                <a:cxn ang="0">
                  <a:pos x="219075" y="28575"/>
                </a:cxn>
                <a:cxn ang="0">
                  <a:pos x="165100" y="41275"/>
                </a:cxn>
                <a:cxn ang="0">
                  <a:pos x="114300" y="53975"/>
                </a:cxn>
                <a:cxn ang="0">
                  <a:pos x="69850" y="68262"/>
                </a:cxn>
                <a:cxn ang="0">
                  <a:pos x="50800" y="74612"/>
                </a:cxn>
                <a:cxn ang="0">
                  <a:pos x="36512" y="82550"/>
                </a:cxn>
                <a:cxn ang="0">
                  <a:pos x="36512" y="82550"/>
                </a:cxn>
              </a:cxnLst>
              <a:pathLst>
                <a:path w="238" h="349">
                  <a:moveTo>
                    <a:pt x="23" y="52"/>
                  </a:moveTo>
                  <a:lnTo>
                    <a:pt x="23" y="52"/>
                  </a:lnTo>
                  <a:lnTo>
                    <a:pt x="21" y="53"/>
                  </a:lnTo>
                  <a:lnTo>
                    <a:pt x="18" y="56"/>
                  </a:lnTo>
                  <a:lnTo>
                    <a:pt x="13" y="66"/>
                  </a:lnTo>
                  <a:lnTo>
                    <a:pt x="10" y="81"/>
                  </a:lnTo>
                  <a:lnTo>
                    <a:pt x="6" y="98"/>
                  </a:lnTo>
                  <a:lnTo>
                    <a:pt x="3" y="118"/>
                  </a:lnTo>
                  <a:lnTo>
                    <a:pt x="2" y="140"/>
                  </a:lnTo>
                  <a:lnTo>
                    <a:pt x="1" y="164"/>
                  </a:lnTo>
                  <a:lnTo>
                    <a:pt x="0" y="189"/>
                  </a:lnTo>
                  <a:lnTo>
                    <a:pt x="1" y="212"/>
                  </a:lnTo>
                  <a:lnTo>
                    <a:pt x="3" y="236"/>
                  </a:lnTo>
                  <a:lnTo>
                    <a:pt x="5" y="260"/>
                  </a:lnTo>
                  <a:lnTo>
                    <a:pt x="10" y="280"/>
                  </a:lnTo>
                  <a:lnTo>
                    <a:pt x="14" y="299"/>
                  </a:lnTo>
                  <a:lnTo>
                    <a:pt x="21" y="314"/>
                  </a:lnTo>
                  <a:lnTo>
                    <a:pt x="24" y="321"/>
                  </a:lnTo>
                  <a:lnTo>
                    <a:pt x="28" y="325"/>
                  </a:lnTo>
                  <a:lnTo>
                    <a:pt x="32" y="330"/>
                  </a:lnTo>
                  <a:lnTo>
                    <a:pt x="37" y="333"/>
                  </a:lnTo>
                  <a:lnTo>
                    <a:pt x="37" y="333"/>
                  </a:lnTo>
                  <a:lnTo>
                    <a:pt x="80" y="336"/>
                  </a:lnTo>
                  <a:lnTo>
                    <a:pt x="148" y="341"/>
                  </a:lnTo>
                  <a:lnTo>
                    <a:pt x="238" y="349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195" y="5"/>
                  </a:lnTo>
                  <a:lnTo>
                    <a:pt x="138" y="18"/>
                  </a:lnTo>
                  <a:lnTo>
                    <a:pt x="104" y="26"/>
                  </a:lnTo>
                  <a:lnTo>
                    <a:pt x="72" y="34"/>
                  </a:lnTo>
                  <a:lnTo>
                    <a:pt x="44" y="43"/>
                  </a:lnTo>
                  <a:lnTo>
                    <a:pt x="32" y="47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6" name="Freeform 94"/>
            <p:cNvSpPr/>
            <p:nvPr/>
          </p:nvSpPr>
          <p:spPr>
            <a:xfrm>
              <a:off x="10432975" y="2185245"/>
              <a:ext cx="757238" cy="1036638"/>
            </a:xfrm>
            <a:custGeom>
              <a:avLst/>
              <a:gdLst/>
              <a:ahLst/>
              <a:cxnLst>
                <a:cxn ang="0">
                  <a:pos x="750887" y="0"/>
                </a:cxn>
                <a:cxn ang="0">
                  <a:pos x="142875" y="157162"/>
                </a:cxn>
                <a:cxn ang="0">
                  <a:pos x="142875" y="157162"/>
                </a:cxn>
                <a:cxn ang="0">
                  <a:pos x="136525" y="161925"/>
                </a:cxn>
                <a:cxn ang="0">
                  <a:pos x="119062" y="179387"/>
                </a:cxn>
                <a:cxn ang="0">
                  <a:pos x="106362" y="192087"/>
                </a:cxn>
                <a:cxn ang="0">
                  <a:pos x="93662" y="209550"/>
                </a:cxn>
                <a:cxn ang="0">
                  <a:pos x="80962" y="230187"/>
                </a:cxn>
                <a:cxn ang="0">
                  <a:pos x="66675" y="254000"/>
                </a:cxn>
                <a:cxn ang="0">
                  <a:pos x="52387" y="282575"/>
                </a:cxn>
                <a:cxn ang="0">
                  <a:pos x="39687" y="314325"/>
                </a:cxn>
                <a:cxn ang="0">
                  <a:pos x="26987" y="352425"/>
                </a:cxn>
                <a:cxn ang="0">
                  <a:pos x="17462" y="393700"/>
                </a:cxn>
                <a:cxn ang="0">
                  <a:pos x="9525" y="441325"/>
                </a:cxn>
                <a:cxn ang="0">
                  <a:pos x="3175" y="492125"/>
                </a:cxn>
                <a:cxn ang="0">
                  <a:pos x="0" y="547687"/>
                </a:cxn>
                <a:cxn ang="0">
                  <a:pos x="0" y="611187"/>
                </a:cxn>
                <a:cxn ang="0">
                  <a:pos x="0" y="611187"/>
                </a:cxn>
                <a:cxn ang="0">
                  <a:pos x="3175" y="641350"/>
                </a:cxn>
                <a:cxn ang="0">
                  <a:pos x="6350" y="671512"/>
                </a:cxn>
                <a:cxn ang="0">
                  <a:pos x="9525" y="698500"/>
                </a:cxn>
                <a:cxn ang="0">
                  <a:pos x="12700" y="725487"/>
                </a:cxn>
                <a:cxn ang="0">
                  <a:pos x="23812" y="774700"/>
                </a:cxn>
                <a:cxn ang="0">
                  <a:pos x="38100" y="817562"/>
                </a:cxn>
                <a:cxn ang="0">
                  <a:pos x="52387" y="854075"/>
                </a:cxn>
                <a:cxn ang="0">
                  <a:pos x="71437" y="885825"/>
                </a:cxn>
                <a:cxn ang="0">
                  <a:pos x="88900" y="912812"/>
                </a:cxn>
                <a:cxn ang="0">
                  <a:pos x="106362" y="935037"/>
                </a:cxn>
                <a:cxn ang="0">
                  <a:pos x="125412" y="952500"/>
                </a:cxn>
                <a:cxn ang="0">
                  <a:pos x="142875" y="966787"/>
                </a:cxn>
                <a:cxn ang="0">
                  <a:pos x="158750" y="979487"/>
                </a:cxn>
                <a:cxn ang="0">
                  <a:pos x="173037" y="985837"/>
                </a:cxn>
                <a:cxn ang="0">
                  <a:pos x="195262" y="996950"/>
                </a:cxn>
                <a:cxn ang="0">
                  <a:pos x="203200" y="998537"/>
                </a:cxn>
                <a:cxn ang="0">
                  <a:pos x="757238" y="1036638"/>
                </a:cxn>
                <a:cxn ang="0">
                  <a:pos x="750887" y="0"/>
                </a:cxn>
              </a:cxnLst>
              <a:pathLst>
                <a:path w="477" h="653">
                  <a:moveTo>
                    <a:pt x="473" y="0"/>
                  </a:moveTo>
                  <a:lnTo>
                    <a:pt x="90" y="99"/>
                  </a:lnTo>
                  <a:lnTo>
                    <a:pt x="90" y="99"/>
                  </a:lnTo>
                  <a:lnTo>
                    <a:pt x="86" y="102"/>
                  </a:lnTo>
                  <a:lnTo>
                    <a:pt x="75" y="113"/>
                  </a:lnTo>
                  <a:lnTo>
                    <a:pt x="67" y="121"/>
                  </a:lnTo>
                  <a:lnTo>
                    <a:pt x="59" y="132"/>
                  </a:lnTo>
                  <a:lnTo>
                    <a:pt x="51" y="145"/>
                  </a:lnTo>
                  <a:lnTo>
                    <a:pt x="42" y="160"/>
                  </a:lnTo>
                  <a:lnTo>
                    <a:pt x="33" y="178"/>
                  </a:lnTo>
                  <a:lnTo>
                    <a:pt x="25" y="198"/>
                  </a:lnTo>
                  <a:lnTo>
                    <a:pt x="17" y="222"/>
                  </a:lnTo>
                  <a:lnTo>
                    <a:pt x="11" y="248"/>
                  </a:lnTo>
                  <a:lnTo>
                    <a:pt x="6" y="278"/>
                  </a:lnTo>
                  <a:lnTo>
                    <a:pt x="2" y="310"/>
                  </a:lnTo>
                  <a:lnTo>
                    <a:pt x="0" y="345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2" y="404"/>
                  </a:lnTo>
                  <a:lnTo>
                    <a:pt x="4" y="423"/>
                  </a:lnTo>
                  <a:lnTo>
                    <a:pt x="6" y="440"/>
                  </a:lnTo>
                  <a:lnTo>
                    <a:pt x="8" y="457"/>
                  </a:lnTo>
                  <a:lnTo>
                    <a:pt x="15" y="488"/>
                  </a:lnTo>
                  <a:lnTo>
                    <a:pt x="24" y="515"/>
                  </a:lnTo>
                  <a:lnTo>
                    <a:pt x="33" y="538"/>
                  </a:lnTo>
                  <a:lnTo>
                    <a:pt x="45" y="558"/>
                  </a:lnTo>
                  <a:lnTo>
                    <a:pt x="56" y="575"/>
                  </a:lnTo>
                  <a:lnTo>
                    <a:pt x="67" y="589"/>
                  </a:lnTo>
                  <a:lnTo>
                    <a:pt x="79" y="600"/>
                  </a:lnTo>
                  <a:lnTo>
                    <a:pt x="90" y="609"/>
                  </a:lnTo>
                  <a:lnTo>
                    <a:pt x="100" y="617"/>
                  </a:lnTo>
                  <a:lnTo>
                    <a:pt x="109" y="621"/>
                  </a:lnTo>
                  <a:lnTo>
                    <a:pt x="123" y="628"/>
                  </a:lnTo>
                  <a:lnTo>
                    <a:pt x="128" y="629"/>
                  </a:lnTo>
                  <a:lnTo>
                    <a:pt x="477" y="653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333F5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7" name="Freeform 95"/>
            <p:cNvSpPr/>
            <p:nvPr/>
          </p:nvSpPr>
          <p:spPr>
            <a:xfrm>
              <a:off x="10777463" y="2186833"/>
              <a:ext cx="822325" cy="1033463"/>
            </a:xfrm>
            <a:custGeom>
              <a:avLst/>
              <a:gdLst/>
              <a:ahLst/>
              <a:cxnLst>
                <a:cxn ang="0">
                  <a:pos x="0" y="501650"/>
                </a:cxn>
                <a:cxn ang="0">
                  <a:pos x="3175" y="606425"/>
                </a:cxn>
                <a:cxn ang="0">
                  <a:pos x="23812" y="704850"/>
                </a:cxn>
                <a:cxn ang="0">
                  <a:pos x="58737" y="792162"/>
                </a:cxn>
                <a:cxn ang="0">
                  <a:pos x="107950" y="871537"/>
                </a:cxn>
                <a:cxn ang="0">
                  <a:pos x="149225" y="922337"/>
                </a:cxn>
                <a:cxn ang="0">
                  <a:pos x="180975" y="950912"/>
                </a:cxn>
                <a:cxn ang="0">
                  <a:pos x="214312" y="976312"/>
                </a:cxn>
                <a:cxn ang="0">
                  <a:pos x="250825" y="996950"/>
                </a:cxn>
                <a:cxn ang="0">
                  <a:pos x="290512" y="1014412"/>
                </a:cxn>
                <a:cxn ang="0">
                  <a:pos x="330200" y="1025525"/>
                </a:cxn>
                <a:cxn ang="0">
                  <a:pos x="371475" y="1033463"/>
                </a:cxn>
                <a:cxn ang="0">
                  <a:pos x="390525" y="1033463"/>
                </a:cxn>
                <a:cxn ang="0">
                  <a:pos x="433387" y="1033463"/>
                </a:cxn>
                <a:cxn ang="0">
                  <a:pos x="474662" y="1025525"/>
                </a:cxn>
                <a:cxn ang="0">
                  <a:pos x="514350" y="1016000"/>
                </a:cxn>
                <a:cxn ang="0">
                  <a:pos x="552450" y="998537"/>
                </a:cxn>
                <a:cxn ang="0">
                  <a:pos x="590550" y="979487"/>
                </a:cxn>
                <a:cxn ang="0">
                  <a:pos x="623887" y="954087"/>
                </a:cxn>
                <a:cxn ang="0">
                  <a:pos x="658812" y="925512"/>
                </a:cxn>
                <a:cxn ang="0">
                  <a:pos x="715962" y="857250"/>
                </a:cxn>
                <a:cxn ang="0">
                  <a:pos x="765175" y="776287"/>
                </a:cxn>
                <a:cxn ang="0">
                  <a:pos x="798512" y="684212"/>
                </a:cxn>
                <a:cxn ang="0">
                  <a:pos x="819150" y="585787"/>
                </a:cxn>
                <a:cxn ang="0">
                  <a:pos x="822325" y="531812"/>
                </a:cxn>
                <a:cxn ang="0">
                  <a:pos x="819150" y="428625"/>
                </a:cxn>
                <a:cxn ang="0">
                  <a:pos x="798512" y="328612"/>
                </a:cxn>
                <a:cxn ang="0">
                  <a:pos x="763587" y="241300"/>
                </a:cxn>
                <a:cxn ang="0">
                  <a:pos x="715962" y="161925"/>
                </a:cxn>
                <a:cxn ang="0">
                  <a:pos x="673100" y="112712"/>
                </a:cxn>
                <a:cxn ang="0">
                  <a:pos x="641350" y="84137"/>
                </a:cxn>
                <a:cxn ang="0">
                  <a:pos x="606425" y="58737"/>
                </a:cxn>
                <a:cxn ang="0">
                  <a:pos x="569912" y="36512"/>
                </a:cxn>
                <a:cxn ang="0">
                  <a:pos x="533400" y="20637"/>
                </a:cxn>
                <a:cxn ang="0">
                  <a:pos x="493712" y="7937"/>
                </a:cxn>
                <a:cxn ang="0">
                  <a:pos x="452437" y="3175"/>
                </a:cxn>
                <a:cxn ang="0">
                  <a:pos x="430212" y="0"/>
                </a:cxn>
                <a:cxn ang="0">
                  <a:pos x="387350" y="0"/>
                </a:cxn>
                <a:cxn ang="0">
                  <a:pos x="347662" y="7937"/>
                </a:cxn>
                <a:cxn ang="0">
                  <a:pos x="306387" y="19050"/>
                </a:cxn>
                <a:cxn ang="0">
                  <a:pos x="268287" y="34925"/>
                </a:cxn>
                <a:cxn ang="0">
                  <a:pos x="231775" y="53975"/>
                </a:cxn>
                <a:cxn ang="0">
                  <a:pos x="196850" y="79375"/>
                </a:cxn>
                <a:cxn ang="0">
                  <a:pos x="165100" y="107950"/>
                </a:cxn>
                <a:cxn ang="0">
                  <a:pos x="104775" y="176212"/>
                </a:cxn>
                <a:cxn ang="0">
                  <a:pos x="58737" y="257175"/>
                </a:cxn>
                <a:cxn ang="0">
                  <a:pos x="22225" y="349250"/>
                </a:cxn>
                <a:cxn ang="0">
                  <a:pos x="3175" y="449262"/>
                </a:cxn>
                <a:cxn ang="0">
                  <a:pos x="0" y="501650"/>
                </a:cxn>
              </a:cxnLst>
              <a:pathLst>
                <a:path w="518" h="651">
                  <a:moveTo>
                    <a:pt x="0" y="316"/>
                  </a:moveTo>
                  <a:lnTo>
                    <a:pt x="0" y="316"/>
                  </a:lnTo>
                  <a:lnTo>
                    <a:pt x="0" y="350"/>
                  </a:lnTo>
                  <a:lnTo>
                    <a:pt x="2" y="382"/>
                  </a:lnTo>
                  <a:lnTo>
                    <a:pt x="8" y="413"/>
                  </a:lnTo>
                  <a:lnTo>
                    <a:pt x="15" y="444"/>
                  </a:lnTo>
                  <a:lnTo>
                    <a:pt x="26" y="472"/>
                  </a:lnTo>
                  <a:lnTo>
                    <a:pt x="37" y="499"/>
                  </a:lnTo>
                  <a:lnTo>
                    <a:pt x="52" y="525"/>
                  </a:lnTo>
                  <a:lnTo>
                    <a:pt x="68" y="549"/>
                  </a:lnTo>
                  <a:lnTo>
                    <a:pt x="84" y="571"/>
                  </a:lnTo>
                  <a:lnTo>
                    <a:pt x="94" y="581"/>
                  </a:lnTo>
                  <a:lnTo>
                    <a:pt x="104" y="590"/>
                  </a:lnTo>
                  <a:lnTo>
                    <a:pt x="114" y="599"/>
                  </a:lnTo>
                  <a:lnTo>
                    <a:pt x="125" y="608"/>
                  </a:lnTo>
                  <a:lnTo>
                    <a:pt x="135" y="615"/>
                  </a:lnTo>
                  <a:lnTo>
                    <a:pt x="147" y="622"/>
                  </a:lnTo>
                  <a:lnTo>
                    <a:pt x="158" y="628"/>
                  </a:lnTo>
                  <a:lnTo>
                    <a:pt x="170" y="634"/>
                  </a:lnTo>
                  <a:lnTo>
                    <a:pt x="183" y="639"/>
                  </a:lnTo>
                  <a:lnTo>
                    <a:pt x="194" y="643"/>
                  </a:lnTo>
                  <a:lnTo>
                    <a:pt x="208" y="646"/>
                  </a:lnTo>
                  <a:lnTo>
                    <a:pt x="220" y="649"/>
                  </a:lnTo>
                  <a:lnTo>
                    <a:pt x="234" y="651"/>
                  </a:lnTo>
                  <a:lnTo>
                    <a:pt x="246" y="651"/>
                  </a:lnTo>
                  <a:lnTo>
                    <a:pt x="246" y="651"/>
                  </a:lnTo>
                  <a:lnTo>
                    <a:pt x="260" y="651"/>
                  </a:lnTo>
                  <a:lnTo>
                    <a:pt x="273" y="651"/>
                  </a:lnTo>
                  <a:lnTo>
                    <a:pt x="286" y="649"/>
                  </a:lnTo>
                  <a:lnTo>
                    <a:pt x="299" y="646"/>
                  </a:lnTo>
                  <a:lnTo>
                    <a:pt x="312" y="643"/>
                  </a:lnTo>
                  <a:lnTo>
                    <a:pt x="324" y="640"/>
                  </a:lnTo>
                  <a:lnTo>
                    <a:pt x="337" y="635"/>
                  </a:lnTo>
                  <a:lnTo>
                    <a:pt x="348" y="629"/>
                  </a:lnTo>
                  <a:lnTo>
                    <a:pt x="361" y="624"/>
                  </a:lnTo>
                  <a:lnTo>
                    <a:pt x="372" y="617"/>
                  </a:lnTo>
                  <a:lnTo>
                    <a:pt x="383" y="609"/>
                  </a:lnTo>
                  <a:lnTo>
                    <a:pt x="393" y="601"/>
                  </a:lnTo>
                  <a:lnTo>
                    <a:pt x="405" y="592"/>
                  </a:lnTo>
                  <a:lnTo>
                    <a:pt x="415" y="583"/>
                  </a:lnTo>
                  <a:lnTo>
                    <a:pt x="434" y="563"/>
                  </a:lnTo>
                  <a:lnTo>
                    <a:pt x="451" y="540"/>
                  </a:lnTo>
                  <a:lnTo>
                    <a:pt x="467" y="516"/>
                  </a:lnTo>
                  <a:lnTo>
                    <a:pt x="482" y="489"/>
                  </a:lnTo>
                  <a:lnTo>
                    <a:pt x="493" y="462"/>
                  </a:lnTo>
                  <a:lnTo>
                    <a:pt x="503" y="431"/>
                  </a:lnTo>
                  <a:lnTo>
                    <a:pt x="511" y="401"/>
                  </a:lnTo>
                  <a:lnTo>
                    <a:pt x="516" y="369"/>
                  </a:lnTo>
                  <a:lnTo>
                    <a:pt x="518" y="335"/>
                  </a:lnTo>
                  <a:lnTo>
                    <a:pt x="518" y="335"/>
                  </a:lnTo>
                  <a:lnTo>
                    <a:pt x="518" y="303"/>
                  </a:lnTo>
                  <a:lnTo>
                    <a:pt x="516" y="270"/>
                  </a:lnTo>
                  <a:lnTo>
                    <a:pt x="510" y="238"/>
                  </a:lnTo>
                  <a:lnTo>
                    <a:pt x="503" y="207"/>
                  </a:lnTo>
                  <a:lnTo>
                    <a:pt x="493" y="179"/>
                  </a:lnTo>
                  <a:lnTo>
                    <a:pt x="481" y="152"/>
                  </a:lnTo>
                  <a:lnTo>
                    <a:pt x="467" y="126"/>
                  </a:lnTo>
                  <a:lnTo>
                    <a:pt x="451" y="102"/>
                  </a:lnTo>
                  <a:lnTo>
                    <a:pt x="433" y="81"/>
                  </a:lnTo>
                  <a:lnTo>
                    <a:pt x="424" y="71"/>
                  </a:lnTo>
                  <a:lnTo>
                    <a:pt x="414" y="62"/>
                  </a:lnTo>
                  <a:lnTo>
                    <a:pt x="404" y="53"/>
                  </a:lnTo>
                  <a:lnTo>
                    <a:pt x="393" y="45"/>
                  </a:lnTo>
                  <a:lnTo>
                    <a:pt x="382" y="37"/>
                  </a:lnTo>
                  <a:lnTo>
                    <a:pt x="371" y="30"/>
                  </a:lnTo>
                  <a:lnTo>
                    <a:pt x="359" y="23"/>
                  </a:lnTo>
                  <a:lnTo>
                    <a:pt x="348" y="17"/>
                  </a:lnTo>
                  <a:lnTo>
                    <a:pt x="336" y="13"/>
                  </a:lnTo>
                  <a:lnTo>
                    <a:pt x="323" y="8"/>
                  </a:lnTo>
                  <a:lnTo>
                    <a:pt x="311" y="5"/>
                  </a:lnTo>
                  <a:lnTo>
                    <a:pt x="297" y="3"/>
                  </a:lnTo>
                  <a:lnTo>
                    <a:pt x="285" y="2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58" y="0"/>
                  </a:lnTo>
                  <a:lnTo>
                    <a:pt x="244" y="0"/>
                  </a:lnTo>
                  <a:lnTo>
                    <a:pt x="232" y="3"/>
                  </a:lnTo>
                  <a:lnTo>
                    <a:pt x="219" y="5"/>
                  </a:lnTo>
                  <a:lnTo>
                    <a:pt x="206" y="8"/>
                  </a:lnTo>
                  <a:lnTo>
                    <a:pt x="193" y="12"/>
                  </a:lnTo>
                  <a:lnTo>
                    <a:pt x="181" y="16"/>
                  </a:lnTo>
                  <a:lnTo>
                    <a:pt x="169" y="22"/>
                  </a:lnTo>
                  <a:lnTo>
                    <a:pt x="157" y="28"/>
                  </a:lnTo>
                  <a:lnTo>
                    <a:pt x="146" y="34"/>
                  </a:lnTo>
                  <a:lnTo>
                    <a:pt x="135" y="42"/>
                  </a:lnTo>
                  <a:lnTo>
                    <a:pt x="124" y="50"/>
                  </a:lnTo>
                  <a:lnTo>
                    <a:pt x="114" y="59"/>
                  </a:lnTo>
                  <a:lnTo>
                    <a:pt x="104" y="68"/>
                  </a:lnTo>
                  <a:lnTo>
                    <a:pt x="84" y="89"/>
                  </a:lnTo>
                  <a:lnTo>
                    <a:pt x="66" y="111"/>
                  </a:lnTo>
                  <a:lnTo>
                    <a:pt x="51" y="136"/>
                  </a:lnTo>
                  <a:lnTo>
                    <a:pt x="37" y="162"/>
                  </a:lnTo>
                  <a:lnTo>
                    <a:pt x="25" y="191"/>
                  </a:lnTo>
                  <a:lnTo>
                    <a:pt x="14" y="220"/>
                  </a:lnTo>
                  <a:lnTo>
                    <a:pt x="8" y="250"/>
                  </a:lnTo>
                  <a:lnTo>
                    <a:pt x="2" y="283"/>
                  </a:lnTo>
                  <a:lnTo>
                    <a:pt x="0" y="316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rgbClr val="8497B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8" name="Freeform 96"/>
            <p:cNvSpPr/>
            <p:nvPr/>
          </p:nvSpPr>
          <p:spPr>
            <a:xfrm>
              <a:off x="10820325" y="2240808"/>
              <a:ext cx="736600" cy="925513"/>
            </a:xfrm>
            <a:custGeom>
              <a:avLst/>
              <a:gdLst/>
              <a:ahLst/>
              <a:cxnLst>
                <a:cxn ang="0">
                  <a:pos x="0" y="449262"/>
                </a:cxn>
                <a:cxn ang="0">
                  <a:pos x="4762" y="542925"/>
                </a:cxn>
                <a:cxn ang="0">
                  <a:pos x="22225" y="630237"/>
                </a:cxn>
                <a:cxn ang="0">
                  <a:pos x="53975" y="709612"/>
                </a:cxn>
                <a:cxn ang="0">
                  <a:pos x="96837" y="779462"/>
                </a:cxn>
                <a:cxn ang="0">
                  <a:pos x="149225" y="839787"/>
                </a:cxn>
                <a:cxn ang="0">
                  <a:pos x="209550" y="884237"/>
                </a:cxn>
                <a:cxn ang="0">
                  <a:pos x="242887" y="900112"/>
                </a:cxn>
                <a:cxn ang="0">
                  <a:pos x="277812" y="912812"/>
                </a:cxn>
                <a:cxn ang="0">
                  <a:pos x="314325" y="922337"/>
                </a:cxn>
                <a:cxn ang="0">
                  <a:pos x="352425" y="925513"/>
                </a:cxn>
                <a:cxn ang="0">
                  <a:pos x="369887" y="925513"/>
                </a:cxn>
                <a:cxn ang="0">
                  <a:pos x="407987" y="922337"/>
                </a:cxn>
                <a:cxn ang="0">
                  <a:pos x="442912" y="914400"/>
                </a:cxn>
                <a:cxn ang="0">
                  <a:pos x="479425" y="901700"/>
                </a:cxn>
                <a:cxn ang="0">
                  <a:pos x="527050" y="874712"/>
                </a:cxn>
                <a:cxn ang="0">
                  <a:pos x="588962" y="828675"/>
                </a:cxn>
                <a:cxn ang="0">
                  <a:pos x="641350" y="766762"/>
                </a:cxn>
                <a:cxn ang="0">
                  <a:pos x="684212" y="695325"/>
                </a:cxn>
                <a:cxn ang="0">
                  <a:pos x="714375" y="612775"/>
                </a:cxn>
                <a:cxn ang="0">
                  <a:pos x="731837" y="525462"/>
                </a:cxn>
                <a:cxn ang="0">
                  <a:pos x="736600" y="476250"/>
                </a:cxn>
                <a:cxn ang="0">
                  <a:pos x="731837" y="382587"/>
                </a:cxn>
                <a:cxn ang="0">
                  <a:pos x="714375" y="296862"/>
                </a:cxn>
                <a:cxn ang="0">
                  <a:pos x="682625" y="215900"/>
                </a:cxn>
                <a:cxn ang="0">
                  <a:pos x="641350" y="146050"/>
                </a:cxn>
                <a:cxn ang="0">
                  <a:pos x="588962" y="88900"/>
                </a:cxn>
                <a:cxn ang="0">
                  <a:pos x="527050" y="44450"/>
                </a:cxn>
                <a:cxn ang="0">
                  <a:pos x="493712" y="25400"/>
                </a:cxn>
                <a:cxn ang="0">
                  <a:pos x="458787" y="12700"/>
                </a:cxn>
                <a:cxn ang="0">
                  <a:pos x="423862" y="6350"/>
                </a:cxn>
                <a:cxn ang="0">
                  <a:pos x="385762" y="0"/>
                </a:cxn>
                <a:cxn ang="0">
                  <a:pos x="366712" y="0"/>
                </a:cxn>
                <a:cxn ang="0">
                  <a:pos x="328612" y="4762"/>
                </a:cxn>
                <a:cxn ang="0">
                  <a:pos x="292100" y="12700"/>
                </a:cxn>
                <a:cxn ang="0">
                  <a:pos x="258762" y="23812"/>
                </a:cxn>
                <a:cxn ang="0">
                  <a:pos x="207962" y="50800"/>
                </a:cxn>
                <a:cxn ang="0">
                  <a:pos x="147637" y="98425"/>
                </a:cxn>
                <a:cxn ang="0">
                  <a:pos x="95250" y="158750"/>
                </a:cxn>
                <a:cxn ang="0">
                  <a:pos x="53975" y="230187"/>
                </a:cxn>
                <a:cxn ang="0">
                  <a:pos x="20637" y="312737"/>
                </a:cxn>
                <a:cxn ang="0">
                  <a:pos x="3175" y="403225"/>
                </a:cxn>
                <a:cxn ang="0">
                  <a:pos x="0" y="449262"/>
                </a:cxn>
              </a:cxnLst>
              <a:pathLst>
                <a:path w="464" h="583">
                  <a:moveTo>
                    <a:pt x="0" y="283"/>
                  </a:moveTo>
                  <a:lnTo>
                    <a:pt x="0" y="283"/>
                  </a:lnTo>
                  <a:lnTo>
                    <a:pt x="0" y="313"/>
                  </a:lnTo>
                  <a:lnTo>
                    <a:pt x="3" y="342"/>
                  </a:lnTo>
                  <a:lnTo>
                    <a:pt x="8" y="370"/>
                  </a:lnTo>
                  <a:lnTo>
                    <a:pt x="14" y="397"/>
                  </a:lnTo>
                  <a:lnTo>
                    <a:pt x="24" y="422"/>
                  </a:lnTo>
                  <a:lnTo>
                    <a:pt x="34" y="447"/>
                  </a:lnTo>
                  <a:lnTo>
                    <a:pt x="46" y="470"/>
                  </a:lnTo>
                  <a:lnTo>
                    <a:pt x="61" y="491"/>
                  </a:lnTo>
                  <a:lnTo>
                    <a:pt x="77" y="511"/>
                  </a:lnTo>
                  <a:lnTo>
                    <a:pt x="94" y="529"/>
                  </a:lnTo>
                  <a:lnTo>
                    <a:pt x="112" y="543"/>
                  </a:lnTo>
                  <a:lnTo>
                    <a:pt x="132" y="557"/>
                  </a:lnTo>
                  <a:lnTo>
                    <a:pt x="142" y="563"/>
                  </a:lnTo>
                  <a:lnTo>
                    <a:pt x="153" y="567"/>
                  </a:lnTo>
                  <a:lnTo>
                    <a:pt x="164" y="572"/>
                  </a:lnTo>
                  <a:lnTo>
                    <a:pt x="175" y="575"/>
                  </a:lnTo>
                  <a:lnTo>
                    <a:pt x="186" y="579"/>
                  </a:lnTo>
                  <a:lnTo>
                    <a:pt x="198" y="581"/>
                  </a:lnTo>
                  <a:lnTo>
                    <a:pt x="209" y="582"/>
                  </a:lnTo>
                  <a:lnTo>
                    <a:pt x="222" y="583"/>
                  </a:lnTo>
                  <a:lnTo>
                    <a:pt x="222" y="583"/>
                  </a:lnTo>
                  <a:lnTo>
                    <a:pt x="233" y="583"/>
                  </a:lnTo>
                  <a:lnTo>
                    <a:pt x="245" y="582"/>
                  </a:lnTo>
                  <a:lnTo>
                    <a:pt x="257" y="581"/>
                  </a:lnTo>
                  <a:lnTo>
                    <a:pt x="268" y="579"/>
                  </a:lnTo>
                  <a:lnTo>
                    <a:pt x="279" y="576"/>
                  </a:lnTo>
                  <a:lnTo>
                    <a:pt x="291" y="572"/>
                  </a:lnTo>
                  <a:lnTo>
                    <a:pt x="302" y="568"/>
                  </a:lnTo>
                  <a:lnTo>
                    <a:pt x="312" y="564"/>
                  </a:lnTo>
                  <a:lnTo>
                    <a:pt x="332" y="551"/>
                  </a:lnTo>
                  <a:lnTo>
                    <a:pt x="353" y="538"/>
                  </a:lnTo>
                  <a:lnTo>
                    <a:pt x="371" y="522"/>
                  </a:lnTo>
                  <a:lnTo>
                    <a:pt x="388" y="504"/>
                  </a:lnTo>
                  <a:lnTo>
                    <a:pt x="404" y="483"/>
                  </a:lnTo>
                  <a:lnTo>
                    <a:pt x="418" y="462"/>
                  </a:lnTo>
                  <a:lnTo>
                    <a:pt x="431" y="438"/>
                  </a:lnTo>
                  <a:lnTo>
                    <a:pt x="441" y="413"/>
                  </a:lnTo>
                  <a:lnTo>
                    <a:pt x="450" y="386"/>
                  </a:lnTo>
                  <a:lnTo>
                    <a:pt x="457" y="359"/>
                  </a:lnTo>
                  <a:lnTo>
                    <a:pt x="461" y="331"/>
                  </a:lnTo>
                  <a:lnTo>
                    <a:pt x="464" y="300"/>
                  </a:lnTo>
                  <a:lnTo>
                    <a:pt x="464" y="300"/>
                  </a:lnTo>
                  <a:lnTo>
                    <a:pt x="464" y="271"/>
                  </a:lnTo>
                  <a:lnTo>
                    <a:pt x="461" y="241"/>
                  </a:lnTo>
                  <a:lnTo>
                    <a:pt x="457" y="213"/>
                  </a:lnTo>
                  <a:lnTo>
                    <a:pt x="450" y="187"/>
                  </a:lnTo>
                  <a:lnTo>
                    <a:pt x="441" y="161"/>
                  </a:lnTo>
                  <a:lnTo>
                    <a:pt x="430" y="136"/>
                  </a:lnTo>
                  <a:lnTo>
                    <a:pt x="417" y="114"/>
                  </a:lnTo>
                  <a:lnTo>
                    <a:pt x="404" y="92"/>
                  </a:lnTo>
                  <a:lnTo>
                    <a:pt x="388" y="73"/>
                  </a:lnTo>
                  <a:lnTo>
                    <a:pt x="371" y="56"/>
                  </a:lnTo>
                  <a:lnTo>
                    <a:pt x="352" y="40"/>
                  </a:lnTo>
                  <a:lnTo>
                    <a:pt x="332" y="28"/>
                  </a:lnTo>
                  <a:lnTo>
                    <a:pt x="322" y="22"/>
                  </a:lnTo>
                  <a:lnTo>
                    <a:pt x="311" y="16"/>
                  </a:lnTo>
                  <a:lnTo>
                    <a:pt x="301" y="12"/>
                  </a:lnTo>
                  <a:lnTo>
                    <a:pt x="289" y="8"/>
                  </a:lnTo>
                  <a:lnTo>
                    <a:pt x="278" y="6"/>
                  </a:lnTo>
                  <a:lnTo>
                    <a:pt x="267" y="4"/>
                  </a:lnTo>
                  <a:lnTo>
                    <a:pt x="254" y="2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2"/>
                  </a:lnTo>
                  <a:lnTo>
                    <a:pt x="207" y="3"/>
                  </a:lnTo>
                  <a:lnTo>
                    <a:pt x="196" y="5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3" y="15"/>
                  </a:lnTo>
                  <a:lnTo>
                    <a:pt x="151" y="21"/>
                  </a:lnTo>
                  <a:lnTo>
                    <a:pt x="131" y="32"/>
                  </a:lnTo>
                  <a:lnTo>
                    <a:pt x="112" y="46"/>
                  </a:lnTo>
                  <a:lnTo>
                    <a:pt x="93" y="62"/>
                  </a:lnTo>
                  <a:lnTo>
                    <a:pt x="76" y="80"/>
                  </a:lnTo>
                  <a:lnTo>
                    <a:pt x="60" y="100"/>
                  </a:lnTo>
                  <a:lnTo>
                    <a:pt x="46" y="123"/>
                  </a:lnTo>
                  <a:lnTo>
                    <a:pt x="34" y="145"/>
                  </a:lnTo>
                  <a:lnTo>
                    <a:pt x="22" y="170"/>
                  </a:lnTo>
                  <a:lnTo>
                    <a:pt x="13" y="197"/>
                  </a:lnTo>
                  <a:lnTo>
                    <a:pt x="8" y="224"/>
                  </a:lnTo>
                  <a:lnTo>
                    <a:pt x="2" y="254"/>
                  </a:lnTo>
                  <a:lnTo>
                    <a:pt x="0" y="283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9" name="Freeform 101"/>
            <p:cNvSpPr/>
            <p:nvPr/>
          </p:nvSpPr>
          <p:spPr>
            <a:xfrm>
              <a:off x="9385225" y="2853583"/>
              <a:ext cx="193675" cy="50800"/>
            </a:xfrm>
            <a:custGeom>
              <a:avLst/>
              <a:gdLst/>
              <a:ahLst/>
              <a:cxnLst>
                <a:cxn ang="0">
                  <a:pos x="17462" y="50800"/>
                </a:cxn>
                <a:cxn ang="0">
                  <a:pos x="17462" y="50800"/>
                </a:cxn>
                <a:cxn ang="0">
                  <a:pos x="9525" y="50800"/>
                </a:cxn>
                <a:cxn ang="0">
                  <a:pos x="4762" y="47625"/>
                </a:cxn>
                <a:cxn ang="0">
                  <a:pos x="1587" y="41275"/>
                </a:cxn>
                <a:cxn ang="0">
                  <a:pos x="0" y="34925"/>
                </a:cxn>
                <a:cxn ang="0">
                  <a:pos x="0" y="34925"/>
                </a:cxn>
                <a:cxn ang="0">
                  <a:pos x="1587" y="26987"/>
                </a:cxn>
                <a:cxn ang="0">
                  <a:pos x="3175" y="22225"/>
                </a:cxn>
                <a:cxn ang="0">
                  <a:pos x="7937" y="17462"/>
                </a:cxn>
                <a:cxn ang="0">
                  <a:pos x="15875" y="14287"/>
                </a:cxn>
                <a:cxn ang="0">
                  <a:pos x="173037" y="0"/>
                </a:cxn>
                <a:cxn ang="0">
                  <a:pos x="173037" y="0"/>
                </a:cxn>
                <a:cxn ang="0">
                  <a:pos x="180975" y="1587"/>
                </a:cxn>
                <a:cxn ang="0">
                  <a:pos x="187325" y="6350"/>
                </a:cxn>
                <a:cxn ang="0">
                  <a:pos x="192087" y="11112"/>
                </a:cxn>
                <a:cxn ang="0">
                  <a:pos x="193675" y="15875"/>
                </a:cxn>
                <a:cxn ang="0">
                  <a:pos x="193675" y="15875"/>
                </a:cxn>
                <a:cxn ang="0">
                  <a:pos x="193675" y="23812"/>
                </a:cxn>
                <a:cxn ang="0">
                  <a:pos x="190500" y="30162"/>
                </a:cxn>
                <a:cxn ang="0">
                  <a:pos x="184150" y="34925"/>
                </a:cxn>
                <a:cxn ang="0">
                  <a:pos x="177800" y="36512"/>
                </a:cxn>
                <a:cxn ang="0">
                  <a:pos x="19050" y="50800"/>
                </a:cxn>
                <a:cxn ang="0">
                  <a:pos x="19050" y="50800"/>
                </a:cxn>
                <a:cxn ang="0">
                  <a:pos x="17462" y="50800"/>
                </a:cxn>
                <a:cxn ang="0">
                  <a:pos x="17462" y="50800"/>
                </a:cxn>
              </a:cxnLst>
              <a:pathLst>
                <a:path w="122" h="32">
                  <a:moveTo>
                    <a:pt x="11" y="32"/>
                  </a:moveTo>
                  <a:lnTo>
                    <a:pt x="11" y="32"/>
                  </a:lnTo>
                  <a:lnTo>
                    <a:pt x="6" y="32"/>
                  </a:lnTo>
                  <a:lnTo>
                    <a:pt x="3" y="30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5" y="11"/>
                  </a:lnTo>
                  <a:lnTo>
                    <a:pt x="10" y="9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4" y="1"/>
                  </a:lnTo>
                  <a:lnTo>
                    <a:pt x="118" y="4"/>
                  </a:lnTo>
                  <a:lnTo>
                    <a:pt x="121" y="7"/>
                  </a:lnTo>
                  <a:lnTo>
                    <a:pt x="122" y="10"/>
                  </a:lnTo>
                  <a:lnTo>
                    <a:pt x="122" y="10"/>
                  </a:lnTo>
                  <a:lnTo>
                    <a:pt x="122" y="15"/>
                  </a:lnTo>
                  <a:lnTo>
                    <a:pt x="120" y="19"/>
                  </a:lnTo>
                  <a:lnTo>
                    <a:pt x="116" y="22"/>
                  </a:lnTo>
                  <a:lnTo>
                    <a:pt x="112" y="23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1" y="32"/>
                  </a:lnTo>
                  <a:lnTo>
                    <a:pt x="11" y="32"/>
                  </a:lnTo>
                  <a:close/>
                </a:path>
              </a:pathLst>
            </a:custGeom>
            <a:solidFill>
              <a:srgbClr val="262625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0" name="Freeform 102"/>
            <p:cNvSpPr/>
            <p:nvPr/>
          </p:nvSpPr>
          <p:spPr>
            <a:xfrm>
              <a:off x="8826425" y="2891683"/>
              <a:ext cx="1544638" cy="1176338"/>
            </a:xfrm>
            <a:custGeom>
              <a:avLst/>
              <a:gdLst/>
              <a:ahLst/>
              <a:cxnLst>
                <a:cxn ang="0">
                  <a:pos x="490537" y="1176338"/>
                </a:cxn>
                <a:cxn ang="0">
                  <a:pos x="444500" y="1173162"/>
                </a:cxn>
                <a:cxn ang="0">
                  <a:pos x="400050" y="1165225"/>
                </a:cxn>
                <a:cxn ang="0">
                  <a:pos x="315912" y="1136650"/>
                </a:cxn>
                <a:cxn ang="0">
                  <a:pos x="234950" y="1096962"/>
                </a:cxn>
                <a:cxn ang="0">
                  <a:pos x="163512" y="1052512"/>
                </a:cxn>
                <a:cxn ang="0">
                  <a:pos x="101600" y="1003300"/>
                </a:cxn>
                <a:cxn ang="0">
                  <a:pos x="17462" y="927100"/>
                </a:cxn>
                <a:cxn ang="0">
                  <a:pos x="173037" y="747712"/>
                </a:cxn>
                <a:cxn ang="0">
                  <a:pos x="203200" y="776287"/>
                </a:cxn>
                <a:cxn ang="0">
                  <a:pos x="276225" y="839787"/>
                </a:cxn>
                <a:cxn ang="0">
                  <a:pos x="360362" y="895350"/>
                </a:cxn>
                <a:cxn ang="0">
                  <a:pos x="403225" y="917575"/>
                </a:cxn>
                <a:cxn ang="0">
                  <a:pos x="446087" y="931862"/>
                </a:cxn>
                <a:cxn ang="0">
                  <a:pos x="485775" y="939800"/>
                </a:cxn>
                <a:cxn ang="0">
                  <a:pos x="498475" y="935037"/>
                </a:cxn>
                <a:cxn ang="0">
                  <a:pos x="536575" y="914400"/>
                </a:cxn>
                <a:cxn ang="0">
                  <a:pos x="577850" y="884237"/>
                </a:cxn>
                <a:cxn ang="0">
                  <a:pos x="635000" y="835025"/>
                </a:cxn>
                <a:cxn ang="0">
                  <a:pos x="709612" y="766762"/>
                </a:cxn>
                <a:cxn ang="0">
                  <a:pos x="803275" y="669925"/>
                </a:cxn>
                <a:cxn ang="0">
                  <a:pos x="915987" y="546100"/>
                </a:cxn>
                <a:cxn ang="0">
                  <a:pos x="981075" y="469900"/>
                </a:cxn>
                <a:cxn ang="0">
                  <a:pos x="1122362" y="298450"/>
                </a:cxn>
                <a:cxn ang="0">
                  <a:pos x="1322387" y="41275"/>
                </a:cxn>
                <a:cxn ang="0">
                  <a:pos x="1544638" y="141287"/>
                </a:cxn>
                <a:cxn ang="0">
                  <a:pos x="1508125" y="188912"/>
                </a:cxn>
                <a:cxn ang="0">
                  <a:pos x="1363662" y="377825"/>
                </a:cxn>
                <a:cxn ang="0">
                  <a:pos x="1222375" y="549275"/>
                </a:cxn>
                <a:cxn ang="0">
                  <a:pos x="1146175" y="641350"/>
                </a:cxn>
                <a:cxn ang="0">
                  <a:pos x="1004887" y="798512"/>
                </a:cxn>
                <a:cxn ang="0">
                  <a:pos x="887412" y="922337"/>
                </a:cxn>
                <a:cxn ang="0">
                  <a:pos x="787400" y="1016000"/>
                </a:cxn>
                <a:cxn ang="0">
                  <a:pos x="703262" y="1084262"/>
                </a:cxn>
                <a:cxn ang="0">
                  <a:pos x="633412" y="1131887"/>
                </a:cxn>
                <a:cxn ang="0">
                  <a:pos x="576262" y="1158875"/>
                </a:cxn>
                <a:cxn ang="0">
                  <a:pos x="530225" y="1173162"/>
                </a:cxn>
                <a:cxn ang="0">
                  <a:pos x="490537" y="1176338"/>
                </a:cxn>
              </a:cxnLst>
              <a:pathLst>
                <a:path w="973" h="741">
                  <a:moveTo>
                    <a:pt x="309" y="741"/>
                  </a:moveTo>
                  <a:lnTo>
                    <a:pt x="309" y="741"/>
                  </a:lnTo>
                  <a:lnTo>
                    <a:pt x="294" y="740"/>
                  </a:lnTo>
                  <a:lnTo>
                    <a:pt x="280" y="739"/>
                  </a:lnTo>
                  <a:lnTo>
                    <a:pt x="266" y="736"/>
                  </a:lnTo>
                  <a:lnTo>
                    <a:pt x="252" y="734"/>
                  </a:lnTo>
                  <a:lnTo>
                    <a:pt x="225" y="726"/>
                  </a:lnTo>
                  <a:lnTo>
                    <a:pt x="199" y="716"/>
                  </a:lnTo>
                  <a:lnTo>
                    <a:pt x="173" y="705"/>
                  </a:lnTo>
                  <a:lnTo>
                    <a:pt x="148" y="691"/>
                  </a:lnTo>
                  <a:lnTo>
                    <a:pt x="125" y="678"/>
                  </a:lnTo>
                  <a:lnTo>
                    <a:pt x="103" y="663"/>
                  </a:lnTo>
                  <a:lnTo>
                    <a:pt x="82" y="647"/>
                  </a:lnTo>
                  <a:lnTo>
                    <a:pt x="64" y="632"/>
                  </a:lnTo>
                  <a:lnTo>
                    <a:pt x="33" y="605"/>
                  </a:lnTo>
                  <a:lnTo>
                    <a:pt x="11" y="584"/>
                  </a:lnTo>
                  <a:lnTo>
                    <a:pt x="0" y="571"/>
                  </a:lnTo>
                  <a:lnTo>
                    <a:pt x="109" y="471"/>
                  </a:lnTo>
                  <a:lnTo>
                    <a:pt x="109" y="471"/>
                  </a:lnTo>
                  <a:lnTo>
                    <a:pt x="128" y="489"/>
                  </a:lnTo>
                  <a:lnTo>
                    <a:pt x="149" y="509"/>
                  </a:lnTo>
                  <a:lnTo>
                    <a:pt x="174" y="529"/>
                  </a:lnTo>
                  <a:lnTo>
                    <a:pt x="200" y="547"/>
                  </a:lnTo>
                  <a:lnTo>
                    <a:pt x="227" y="564"/>
                  </a:lnTo>
                  <a:lnTo>
                    <a:pt x="241" y="572"/>
                  </a:lnTo>
                  <a:lnTo>
                    <a:pt x="254" y="578"/>
                  </a:lnTo>
                  <a:lnTo>
                    <a:pt x="268" y="584"/>
                  </a:lnTo>
                  <a:lnTo>
                    <a:pt x="281" y="587"/>
                  </a:lnTo>
                  <a:lnTo>
                    <a:pt x="294" y="590"/>
                  </a:lnTo>
                  <a:lnTo>
                    <a:pt x="306" y="592"/>
                  </a:lnTo>
                  <a:lnTo>
                    <a:pt x="306" y="592"/>
                  </a:lnTo>
                  <a:lnTo>
                    <a:pt x="314" y="589"/>
                  </a:lnTo>
                  <a:lnTo>
                    <a:pt x="328" y="581"/>
                  </a:lnTo>
                  <a:lnTo>
                    <a:pt x="338" y="576"/>
                  </a:lnTo>
                  <a:lnTo>
                    <a:pt x="349" y="568"/>
                  </a:lnTo>
                  <a:lnTo>
                    <a:pt x="364" y="557"/>
                  </a:lnTo>
                  <a:lnTo>
                    <a:pt x="381" y="543"/>
                  </a:lnTo>
                  <a:lnTo>
                    <a:pt x="400" y="526"/>
                  </a:lnTo>
                  <a:lnTo>
                    <a:pt x="422" y="507"/>
                  </a:lnTo>
                  <a:lnTo>
                    <a:pt x="447" y="483"/>
                  </a:lnTo>
                  <a:lnTo>
                    <a:pt x="475" y="455"/>
                  </a:lnTo>
                  <a:lnTo>
                    <a:pt x="506" y="422"/>
                  </a:lnTo>
                  <a:lnTo>
                    <a:pt x="539" y="386"/>
                  </a:lnTo>
                  <a:lnTo>
                    <a:pt x="577" y="344"/>
                  </a:lnTo>
                  <a:lnTo>
                    <a:pt x="618" y="296"/>
                  </a:lnTo>
                  <a:lnTo>
                    <a:pt x="618" y="296"/>
                  </a:lnTo>
                  <a:lnTo>
                    <a:pt x="664" y="241"/>
                  </a:lnTo>
                  <a:lnTo>
                    <a:pt x="707" y="188"/>
                  </a:lnTo>
                  <a:lnTo>
                    <a:pt x="782" y="93"/>
                  </a:lnTo>
                  <a:lnTo>
                    <a:pt x="833" y="26"/>
                  </a:lnTo>
                  <a:lnTo>
                    <a:pt x="853" y="0"/>
                  </a:lnTo>
                  <a:lnTo>
                    <a:pt x="973" y="89"/>
                  </a:lnTo>
                  <a:lnTo>
                    <a:pt x="973" y="89"/>
                  </a:lnTo>
                  <a:lnTo>
                    <a:pt x="950" y="119"/>
                  </a:lnTo>
                  <a:lnTo>
                    <a:pt x="896" y="190"/>
                  </a:lnTo>
                  <a:lnTo>
                    <a:pt x="859" y="238"/>
                  </a:lnTo>
                  <a:lnTo>
                    <a:pt x="817" y="290"/>
                  </a:lnTo>
                  <a:lnTo>
                    <a:pt x="770" y="346"/>
                  </a:lnTo>
                  <a:lnTo>
                    <a:pt x="722" y="404"/>
                  </a:lnTo>
                  <a:lnTo>
                    <a:pt x="722" y="404"/>
                  </a:lnTo>
                  <a:lnTo>
                    <a:pt x="676" y="457"/>
                  </a:lnTo>
                  <a:lnTo>
                    <a:pt x="633" y="503"/>
                  </a:lnTo>
                  <a:lnTo>
                    <a:pt x="595" y="545"/>
                  </a:lnTo>
                  <a:lnTo>
                    <a:pt x="559" y="581"/>
                  </a:lnTo>
                  <a:lnTo>
                    <a:pt x="526" y="613"/>
                  </a:lnTo>
                  <a:lnTo>
                    <a:pt x="496" y="640"/>
                  </a:lnTo>
                  <a:lnTo>
                    <a:pt x="468" y="664"/>
                  </a:lnTo>
                  <a:lnTo>
                    <a:pt x="443" y="683"/>
                  </a:lnTo>
                  <a:lnTo>
                    <a:pt x="421" y="699"/>
                  </a:lnTo>
                  <a:lnTo>
                    <a:pt x="399" y="713"/>
                  </a:lnTo>
                  <a:lnTo>
                    <a:pt x="381" y="722"/>
                  </a:lnTo>
                  <a:lnTo>
                    <a:pt x="363" y="730"/>
                  </a:lnTo>
                  <a:lnTo>
                    <a:pt x="348" y="735"/>
                  </a:lnTo>
                  <a:lnTo>
                    <a:pt x="334" y="739"/>
                  </a:lnTo>
                  <a:lnTo>
                    <a:pt x="320" y="740"/>
                  </a:lnTo>
                  <a:lnTo>
                    <a:pt x="309" y="741"/>
                  </a:lnTo>
                  <a:lnTo>
                    <a:pt x="309" y="741"/>
                  </a:lnTo>
                  <a:close/>
                </a:path>
              </a:pathLst>
            </a:custGeom>
            <a:solidFill>
              <a:srgbClr val="E8B18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1" name="Freeform 103"/>
            <p:cNvSpPr/>
            <p:nvPr/>
          </p:nvSpPr>
          <p:spPr>
            <a:xfrm>
              <a:off x="10099600" y="2853583"/>
              <a:ext cx="303213" cy="254000"/>
            </a:xfrm>
            <a:custGeom>
              <a:avLst/>
              <a:gdLst/>
              <a:ahLst/>
              <a:cxnLst>
                <a:cxn ang="0">
                  <a:pos x="298450" y="179387"/>
                </a:cxn>
                <a:cxn ang="0">
                  <a:pos x="287337" y="203200"/>
                </a:cxn>
                <a:cxn ang="0">
                  <a:pos x="271462" y="220662"/>
                </a:cxn>
                <a:cxn ang="0">
                  <a:pos x="249237" y="234950"/>
                </a:cxn>
                <a:cxn ang="0">
                  <a:pos x="227012" y="246062"/>
                </a:cxn>
                <a:cxn ang="0">
                  <a:pos x="200025" y="252412"/>
                </a:cxn>
                <a:cxn ang="0">
                  <a:pos x="171450" y="254000"/>
                </a:cxn>
                <a:cxn ang="0">
                  <a:pos x="139700" y="249237"/>
                </a:cxn>
                <a:cxn ang="0">
                  <a:pos x="109537" y="242887"/>
                </a:cxn>
                <a:cxn ang="0">
                  <a:pos x="95250" y="234950"/>
                </a:cxn>
                <a:cxn ang="0">
                  <a:pos x="68262" y="220662"/>
                </a:cxn>
                <a:cxn ang="0">
                  <a:pos x="46037" y="203200"/>
                </a:cxn>
                <a:cxn ang="0">
                  <a:pos x="26987" y="180975"/>
                </a:cxn>
                <a:cxn ang="0">
                  <a:pos x="12700" y="160337"/>
                </a:cxn>
                <a:cxn ang="0">
                  <a:pos x="3175" y="134937"/>
                </a:cxn>
                <a:cxn ang="0">
                  <a:pos x="0" y="109537"/>
                </a:cxn>
                <a:cxn ang="0">
                  <a:pos x="3175" y="85725"/>
                </a:cxn>
                <a:cxn ang="0">
                  <a:pos x="7937" y="74612"/>
                </a:cxn>
                <a:cxn ang="0">
                  <a:pos x="17462" y="52387"/>
                </a:cxn>
                <a:cxn ang="0">
                  <a:pos x="34925" y="34925"/>
                </a:cxn>
                <a:cxn ang="0">
                  <a:pos x="55562" y="17462"/>
                </a:cxn>
                <a:cxn ang="0">
                  <a:pos x="79375" y="9525"/>
                </a:cxn>
                <a:cxn ang="0">
                  <a:pos x="106362" y="1587"/>
                </a:cxn>
                <a:cxn ang="0">
                  <a:pos x="134937" y="0"/>
                </a:cxn>
                <a:cxn ang="0">
                  <a:pos x="163512" y="3175"/>
                </a:cxn>
                <a:cxn ang="0">
                  <a:pos x="193675" y="12700"/>
                </a:cxn>
                <a:cxn ang="0">
                  <a:pos x="207962" y="17462"/>
                </a:cxn>
                <a:cxn ang="0">
                  <a:pos x="234950" y="34925"/>
                </a:cxn>
                <a:cxn ang="0">
                  <a:pos x="258762" y="52387"/>
                </a:cxn>
                <a:cxn ang="0">
                  <a:pos x="276225" y="71437"/>
                </a:cxn>
                <a:cxn ang="0">
                  <a:pos x="290512" y="95250"/>
                </a:cxn>
                <a:cxn ang="0">
                  <a:pos x="300037" y="119062"/>
                </a:cxn>
                <a:cxn ang="0">
                  <a:pos x="303213" y="144462"/>
                </a:cxn>
                <a:cxn ang="0">
                  <a:pos x="301625" y="169862"/>
                </a:cxn>
                <a:cxn ang="0">
                  <a:pos x="298450" y="179387"/>
                </a:cxn>
              </a:cxnLst>
              <a:pathLst>
                <a:path w="191" h="160">
                  <a:moveTo>
                    <a:pt x="188" y="113"/>
                  </a:moveTo>
                  <a:lnTo>
                    <a:pt x="188" y="113"/>
                  </a:lnTo>
                  <a:lnTo>
                    <a:pt x="184" y="121"/>
                  </a:lnTo>
                  <a:lnTo>
                    <a:pt x="181" y="128"/>
                  </a:lnTo>
                  <a:lnTo>
                    <a:pt x="175" y="134"/>
                  </a:lnTo>
                  <a:lnTo>
                    <a:pt x="171" y="139"/>
                  </a:lnTo>
                  <a:lnTo>
                    <a:pt x="164" y="144"/>
                  </a:lnTo>
                  <a:lnTo>
                    <a:pt x="157" y="148"/>
                  </a:lnTo>
                  <a:lnTo>
                    <a:pt x="151" y="152"/>
                  </a:lnTo>
                  <a:lnTo>
                    <a:pt x="143" y="155"/>
                  </a:lnTo>
                  <a:lnTo>
                    <a:pt x="134" y="157"/>
                  </a:lnTo>
                  <a:lnTo>
                    <a:pt x="126" y="159"/>
                  </a:lnTo>
                  <a:lnTo>
                    <a:pt x="117" y="160"/>
                  </a:lnTo>
                  <a:lnTo>
                    <a:pt x="108" y="160"/>
                  </a:lnTo>
                  <a:lnTo>
                    <a:pt x="98" y="160"/>
                  </a:lnTo>
                  <a:lnTo>
                    <a:pt x="88" y="157"/>
                  </a:lnTo>
                  <a:lnTo>
                    <a:pt x="79" y="155"/>
                  </a:lnTo>
                  <a:lnTo>
                    <a:pt x="69" y="153"/>
                  </a:lnTo>
                  <a:lnTo>
                    <a:pt x="69" y="153"/>
                  </a:lnTo>
                  <a:lnTo>
                    <a:pt x="60" y="148"/>
                  </a:lnTo>
                  <a:lnTo>
                    <a:pt x="52" y="144"/>
                  </a:lnTo>
                  <a:lnTo>
                    <a:pt x="43" y="139"/>
                  </a:lnTo>
                  <a:lnTo>
                    <a:pt x="36" y="134"/>
                  </a:lnTo>
                  <a:lnTo>
                    <a:pt x="29" y="128"/>
                  </a:lnTo>
                  <a:lnTo>
                    <a:pt x="23" y="121"/>
                  </a:lnTo>
                  <a:lnTo>
                    <a:pt x="17" y="114"/>
                  </a:lnTo>
                  <a:lnTo>
                    <a:pt x="12" y="108"/>
                  </a:lnTo>
                  <a:lnTo>
                    <a:pt x="8" y="101"/>
                  </a:lnTo>
                  <a:lnTo>
                    <a:pt x="5" y="93"/>
                  </a:lnTo>
                  <a:lnTo>
                    <a:pt x="2" y="85"/>
                  </a:lnTo>
                  <a:lnTo>
                    <a:pt x="1" y="77"/>
                  </a:lnTo>
                  <a:lnTo>
                    <a:pt x="0" y="69"/>
                  </a:lnTo>
                  <a:lnTo>
                    <a:pt x="1" y="62"/>
                  </a:lnTo>
                  <a:lnTo>
                    <a:pt x="2" y="5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6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5" y="11"/>
                  </a:lnTo>
                  <a:lnTo>
                    <a:pt x="42" y="8"/>
                  </a:lnTo>
                  <a:lnTo>
                    <a:pt x="50" y="6"/>
                  </a:lnTo>
                  <a:lnTo>
                    <a:pt x="58" y="4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4" y="1"/>
                  </a:lnTo>
                  <a:lnTo>
                    <a:pt x="103" y="2"/>
                  </a:lnTo>
                  <a:lnTo>
                    <a:pt x="113" y="5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31" y="11"/>
                  </a:lnTo>
                  <a:lnTo>
                    <a:pt x="140" y="16"/>
                  </a:lnTo>
                  <a:lnTo>
                    <a:pt x="148" y="22"/>
                  </a:lnTo>
                  <a:lnTo>
                    <a:pt x="156" y="26"/>
                  </a:lnTo>
                  <a:lnTo>
                    <a:pt x="163" y="33"/>
                  </a:lnTo>
                  <a:lnTo>
                    <a:pt x="170" y="39"/>
                  </a:lnTo>
                  <a:lnTo>
                    <a:pt x="174" y="45"/>
                  </a:lnTo>
                  <a:lnTo>
                    <a:pt x="180" y="53"/>
                  </a:lnTo>
                  <a:lnTo>
                    <a:pt x="183" y="60"/>
                  </a:lnTo>
                  <a:lnTo>
                    <a:pt x="187" y="68"/>
                  </a:lnTo>
                  <a:lnTo>
                    <a:pt x="189" y="75"/>
                  </a:lnTo>
                  <a:lnTo>
                    <a:pt x="191" y="83"/>
                  </a:lnTo>
                  <a:lnTo>
                    <a:pt x="191" y="91"/>
                  </a:lnTo>
                  <a:lnTo>
                    <a:pt x="191" y="99"/>
                  </a:lnTo>
                  <a:lnTo>
                    <a:pt x="190" y="107"/>
                  </a:lnTo>
                  <a:lnTo>
                    <a:pt x="188" y="113"/>
                  </a:lnTo>
                  <a:lnTo>
                    <a:pt x="188" y="113"/>
                  </a:lnTo>
                  <a:close/>
                </a:path>
              </a:pathLst>
            </a:custGeom>
            <a:solidFill>
              <a:srgbClr val="E8B18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2" name="Freeform 104"/>
            <p:cNvSpPr/>
            <p:nvPr/>
          </p:nvSpPr>
          <p:spPr>
            <a:xfrm>
              <a:off x="8789913" y="3523508"/>
              <a:ext cx="363538" cy="493713"/>
            </a:xfrm>
            <a:custGeom>
              <a:avLst/>
              <a:gdLst/>
              <a:ahLst/>
              <a:cxnLst>
                <a:cxn ang="0">
                  <a:pos x="58737" y="0"/>
                </a:cxn>
                <a:cxn ang="0">
                  <a:pos x="58737" y="0"/>
                </a:cxn>
                <a:cxn ang="0">
                  <a:pos x="63500" y="0"/>
                </a:cxn>
                <a:cxn ang="0">
                  <a:pos x="73025" y="6350"/>
                </a:cxn>
                <a:cxn ang="0">
                  <a:pos x="107950" y="23812"/>
                </a:cxn>
                <a:cxn ang="0">
                  <a:pos x="153987" y="52387"/>
                </a:cxn>
                <a:cxn ang="0">
                  <a:pos x="207962" y="88900"/>
                </a:cxn>
                <a:cxn ang="0">
                  <a:pos x="261937" y="123825"/>
                </a:cxn>
                <a:cxn ang="0">
                  <a:pos x="311150" y="160337"/>
                </a:cxn>
                <a:cxn ang="0">
                  <a:pos x="330200" y="176212"/>
                </a:cxn>
                <a:cxn ang="0">
                  <a:pos x="346075" y="190500"/>
                </a:cxn>
                <a:cxn ang="0">
                  <a:pos x="357187" y="203200"/>
                </a:cxn>
                <a:cxn ang="0">
                  <a:pos x="361950" y="212725"/>
                </a:cxn>
                <a:cxn ang="0">
                  <a:pos x="361950" y="212725"/>
                </a:cxn>
                <a:cxn ang="0">
                  <a:pos x="363538" y="220662"/>
                </a:cxn>
                <a:cxn ang="0">
                  <a:pos x="363538" y="234950"/>
                </a:cxn>
                <a:cxn ang="0">
                  <a:pos x="358775" y="273050"/>
                </a:cxn>
                <a:cxn ang="0">
                  <a:pos x="352425" y="317500"/>
                </a:cxn>
                <a:cxn ang="0">
                  <a:pos x="339725" y="366712"/>
                </a:cxn>
                <a:cxn ang="0">
                  <a:pos x="325437" y="412750"/>
                </a:cxn>
                <a:cxn ang="0">
                  <a:pos x="317500" y="434975"/>
                </a:cxn>
                <a:cxn ang="0">
                  <a:pos x="309562" y="452437"/>
                </a:cxn>
                <a:cxn ang="0">
                  <a:pos x="300037" y="468312"/>
                </a:cxn>
                <a:cxn ang="0">
                  <a:pos x="290512" y="481012"/>
                </a:cxn>
                <a:cxn ang="0">
                  <a:pos x="280987" y="490537"/>
                </a:cxn>
                <a:cxn ang="0">
                  <a:pos x="276225" y="492125"/>
                </a:cxn>
                <a:cxn ang="0">
                  <a:pos x="271462" y="493713"/>
                </a:cxn>
                <a:cxn ang="0">
                  <a:pos x="271462" y="493713"/>
                </a:cxn>
                <a:cxn ang="0">
                  <a:pos x="260350" y="493713"/>
                </a:cxn>
                <a:cxn ang="0">
                  <a:pos x="246062" y="490537"/>
                </a:cxn>
                <a:cxn ang="0">
                  <a:pos x="231775" y="485775"/>
                </a:cxn>
                <a:cxn ang="0">
                  <a:pos x="215900" y="477837"/>
                </a:cxn>
                <a:cxn ang="0">
                  <a:pos x="177800" y="458787"/>
                </a:cxn>
                <a:cxn ang="0">
                  <a:pos x="141287" y="434975"/>
                </a:cxn>
                <a:cxn ang="0">
                  <a:pos x="107950" y="411162"/>
                </a:cxn>
                <a:cxn ang="0">
                  <a:pos x="79375" y="392112"/>
                </a:cxn>
                <a:cxn ang="0">
                  <a:pos x="52387" y="371475"/>
                </a:cxn>
                <a:cxn ang="0">
                  <a:pos x="52387" y="371475"/>
                </a:cxn>
                <a:cxn ang="0">
                  <a:pos x="47625" y="357187"/>
                </a:cxn>
                <a:cxn ang="0">
                  <a:pos x="34925" y="320675"/>
                </a:cxn>
                <a:cxn ang="0">
                  <a:pos x="20637" y="266700"/>
                </a:cxn>
                <a:cxn ang="0">
                  <a:pos x="12700" y="233362"/>
                </a:cxn>
                <a:cxn ang="0">
                  <a:pos x="7937" y="201612"/>
                </a:cxn>
                <a:cxn ang="0">
                  <a:pos x="1587" y="169862"/>
                </a:cxn>
                <a:cxn ang="0">
                  <a:pos x="0" y="136525"/>
                </a:cxn>
                <a:cxn ang="0">
                  <a:pos x="0" y="104775"/>
                </a:cxn>
                <a:cxn ang="0">
                  <a:pos x="3175" y="76200"/>
                </a:cxn>
                <a:cxn ang="0">
                  <a:pos x="4762" y="63500"/>
                </a:cxn>
                <a:cxn ang="0">
                  <a:pos x="11112" y="50800"/>
                </a:cxn>
                <a:cxn ang="0">
                  <a:pos x="14287" y="38100"/>
                </a:cxn>
                <a:cxn ang="0">
                  <a:pos x="22225" y="26987"/>
                </a:cxn>
                <a:cxn ang="0">
                  <a:pos x="28575" y="17462"/>
                </a:cxn>
                <a:cxn ang="0">
                  <a:pos x="38100" y="11112"/>
                </a:cxn>
                <a:cxn ang="0">
                  <a:pos x="47625" y="3175"/>
                </a:cxn>
                <a:cxn ang="0">
                  <a:pos x="58737" y="0"/>
                </a:cxn>
                <a:cxn ang="0">
                  <a:pos x="58737" y="0"/>
                </a:cxn>
              </a:cxnLst>
              <a:pathLst>
                <a:path w="229" h="311">
                  <a:moveTo>
                    <a:pt x="37" y="0"/>
                  </a:moveTo>
                  <a:lnTo>
                    <a:pt x="37" y="0"/>
                  </a:lnTo>
                  <a:lnTo>
                    <a:pt x="40" y="0"/>
                  </a:lnTo>
                  <a:lnTo>
                    <a:pt x="46" y="4"/>
                  </a:lnTo>
                  <a:lnTo>
                    <a:pt x="68" y="15"/>
                  </a:lnTo>
                  <a:lnTo>
                    <a:pt x="97" y="33"/>
                  </a:lnTo>
                  <a:lnTo>
                    <a:pt x="131" y="56"/>
                  </a:lnTo>
                  <a:lnTo>
                    <a:pt x="165" y="78"/>
                  </a:lnTo>
                  <a:lnTo>
                    <a:pt x="196" y="101"/>
                  </a:lnTo>
                  <a:lnTo>
                    <a:pt x="208" y="111"/>
                  </a:lnTo>
                  <a:lnTo>
                    <a:pt x="218" y="120"/>
                  </a:lnTo>
                  <a:lnTo>
                    <a:pt x="225" y="128"/>
                  </a:lnTo>
                  <a:lnTo>
                    <a:pt x="228" y="134"/>
                  </a:lnTo>
                  <a:lnTo>
                    <a:pt x="228" y="134"/>
                  </a:lnTo>
                  <a:lnTo>
                    <a:pt x="229" y="139"/>
                  </a:lnTo>
                  <a:lnTo>
                    <a:pt x="229" y="148"/>
                  </a:lnTo>
                  <a:lnTo>
                    <a:pt x="226" y="172"/>
                  </a:lnTo>
                  <a:lnTo>
                    <a:pt x="222" y="200"/>
                  </a:lnTo>
                  <a:lnTo>
                    <a:pt x="214" y="231"/>
                  </a:lnTo>
                  <a:lnTo>
                    <a:pt x="205" y="260"/>
                  </a:lnTo>
                  <a:lnTo>
                    <a:pt x="200" y="274"/>
                  </a:lnTo>
                  <a:lnTo>
                    <a:pt x="195" y="285"/>
                  </a:lnTo>
                  <a:lnTo>
                    <a:pt x="189" y="295"/>
                  </a:lnTo>
                  <a:lnTo>
                    <a:pt x="183" y="303"/>
                  </a:lnTo>
                  <a:lnTo>
                    <a:pt x="177" y="309"/>
                  </a:lnTo>
                  <a:lnTo>
                    <a:pt x="174" y="310"/>
                  </a:lnTo>
                  <a:lnTo>
                    <a:pt x="171" y="311"/>
                  </a:lnTo>
                  <a:lnTo>
                    <a:pt x="171" y="311"/>
                  </a:lnTo>
                  <a:lnTo>
                    <a:pt x="164" y="311"/>
                  </a:lnTo>
                  <a:lnTo>
                    <a:pt x="155" y="309"/>
                  </a:lnTo>
                  <a:lnTo>
                    <a:pt x="146" y="306"/>
                  </a:lnTo>
                  <a:lnTo>
                    <a:pt x="136" y="301"/>
                  </a:lnTo>
                  <a:lnTo>
                    <a:pt x="112" y="289"/>
                  </a:lnTo>
                  <a:lnTo>
                    <a:pt x="89" y="274"/>
                  </a:lnTo>
                  <a:lnTo>
                    <a:pt x="68" y="259"/>
                  </a:lnTo>
                  <a:lnTo>
                    <a:pt x="50" y="247"/>
                  </a:lnTo>
                  <a:lnTo>
                    <a:pt x="33" y="234"/>
                  </a:lnTo>
                  <a:lnTo>
                    <a:pt x="33" y="234"/>
                  </a:lnTo>
                  <a:lnTo>
                    <a:pt x="30" y="225"/>
                  </a:lnTo>
                  <a:lnTo>
                    <a:pt x="22" y="202"/>
                  </a:lnTo>
                  <a:lnTo>
                    <a:pt x="13" y="168"/>
                  </a:lnTo>
                  <a:lnTo>
                    <a:pt x="8" y="147"/>
                  </a:lnTo>
                  <a:lnTo>
                    <a:pt x="5" y="127"/>
                  </a:lnTo>
                  <a:lnTo>
                    <a:pt x="1" y="107"/>
                  </a:lnTo>
                  <a:lnTo>
                    <a:pt x="0" y="86"/>
                  </a:lnTo>
                  <a:lnTo>
                    <a:pt x="0" y="66"/>
                  </a:lnTo>
                  <a:lnTo>
                    <a:pt x="2" y="48"/>
                  </a:lnTo>
                  <a:lnTo>
                    <a:pt x="3" y="40"/>
                  </a:lnTo>
                  <a:lnTo>
                    <a:pt x="7" y="32"/>
                  </a:lnTo>
                  <a:lnTo>
                    <a:pt x="9" y="24"/>
                  </a:lnTo>
                  <a:lnTo>
                    <a:pt x="14" y="17"/>
                  </a:lnTo>
                  <a:lnTo>
                    <a:pt x="18" y="11"/>
                  </a:lnTo>
                  <a:lnTo>
                    <a:pt x="24" y="7"/>
                  </a:lnTo>
                  <a:lnTo>
                    <a:pt x="30" y="2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3" name="Freeform 105"/>
            <p:cNvSpPr>
              <a:spLocks noEditPoints="1"/>
            </p:cNvSpPr>
            <p:nvPr/>
          </p:nvSpPr>
          <p:spPr>
            <a:xfrm>
              <a:off x="11000726" y="2428511"/>
              <a:ext cx="381243" cy="577083"/>
            </a:xfrm>
            <a:custGeom>
              <a:avLst/>
              <a:gdLst/>
              <a:ahLst/>
              <a:cxnLst>
                <a:cxn ang="0">
                  <a:pos x="2087" y="167863"/>
                </a:cxn>
                <a:cxn ang="0">
                  <a:pos x="19208" y="110238"/>
                </a:cxn>
                <a:cxn ang="0">
                  <a:pos x="37581" y="78085"/>
                </a:cxn>
                <a:cxn ang="0">
                  <a:pos x="60547" y="50943"/>
                </a:cxn>
                <a:cxn ang="0">
                  <a:pos x="102722" y="20460"/>
                </a:cxn>
                <a:cxn ang="0">
                  <a:pos x="127776" y="10439"/>
                </a:cxn>
                <a:cxn ang="0">
                  <a:pos x="154501" y="3758"/>
                </a:cxn>
                <a:cxn ang="0">
                  <a:pos x="192083" y="0"/>
                </a:cxn>
                <a:cxn ang="0">
                  <a:pos x="251378" y="6681"/>
                </a:cxn>
                <a:cxn ang="0">
                  <a:pos x="286036" y="19208"/>
                </a:cxn>
                <a:cxn ang="0">
                  <a:pos x="328628" y="45932"/>
                </a:cxn>
                <a:cxn ang="0">
                  <a:pos x="351177" y="69316"/>
                </a:cxn>
                <a:cxn ang="0">
                  <a:pos x="367880" y="97294"/>
                </a:cxn>
                <a:cxn ang="0">
                  <a:pos x="376232" y="120260"/>
                </a:cxn>
                <a:cxn ang="0">
                  <a:pos x="380407" y="145314"/>
                </a:cxn>
                <a:cxn ang="0">
                  <a:pos x="381243" y="172874"/>
                </a:cxn>
                <a:cxn ang="0">
                  <a:pos x="376649" y="200851"/>
                </a:cxn>
                <a:cxn ang="0">
                  <a:pos x="367045" y="228411"/>
                </a:cxn>
                <a:cxn ang="0">
                  <a:pos x="358276" y="244696"/>
                </a:cxn>
                <a:cxn ang="0">
                  <a:pos x="338233" y="271838"/>
                </a:cxn>
                <a:cxn ang="0">
                  <a:pos x="309420" y="299815"/>
                </a:cxn>
                <a:cxn ang="0">
                  <a:pos x="279355" y="325705"/>
                </a:cxn>
                <a:cxn ang="0">
                  <a:pos x="258476" y="346583"/>
                </a:cxn>
                <a:cxn ang="0">
                  <a:pos x="247620" y="362869"/>
                </a:cxn>
                <a:cxn ang="0">
                  <a:pos x="243861" y="375396"/>
                </a:cxn>
                <a:cxn ang="0">
                  <a:pos x="239268" y="416735"/>
                </a:cxn>
                <a:cxn ang="0">
                  <a:pos x="139468" y="445548"/>
                </a:cxn>
                <a:cxn ang="0">
                  <a:pos x="142809" y="387088"/>
                </a:cxn>
                <a:cxn ang="0">
                  <a:pos x="146150" y="357023"/>
                </a:cxn>
                <a:cxn ang="0">
                  <a:pos x="157424" y="322782"/>
                </a:cxn>
                <a:cxn ang="0">
                  <a:pos x="167863" y="305244"/>
                </a:cxn>
                <a:cxn ang="0">
                  <a:pos x="189995" y="277684"/>
                </a:cxn>
                <a:cxn ang="0">
                  <a:pos x="219642" y="249707"/>
                </a:cxn>
                <a:cxn ang="0">
                  <a:pos x="250543" y="221730"/>
                </a:cxn>
                <a:cxn ang="0">
                  <a:pos x="267663" y="200851"/>
                </a:cxn>
                <a:cxn ang="0">
                  <a:pos x="273509" y="188324"/>
                </a:cxn>
                <a:cxn ang="0">
                  <a:pos x="275597" y="175797"/>
                </a:cxn>
                <a:cxn ang="0">
                  <a:pos x="275597" y="158676"/>
                </a:cxn>
                <a:cxn ang="0">
                  <a:pos x="269751" y="135292"/>
                </a:cxn>
                <a:cxn ang="0">
                  <a:pos x="262235" y="121930"/>
                </a:cxn>
                <a:cxn ang="0">
                  <a:pos x="252630" y="110238"/>
                </a:cxn>
                <a:cxn ang="0">
                  <a:pos x="234257" y="96876"/>
                </a:cxn>
                <a:cxn ang="0">
                  <a:pos x="218807" y="91030"/>
                </a:cxn>
                <a:cxn ang="0">
                  <a:pos x="192918" y="87689"/>
                </a:cxn>
                <a:cxn ang="0">
                  <a:pos x="175797" y="89360"/>
                </a:cxn>
                <a:cxn ang="0">
                  <a:pos x="153666" y="97294"/>
                </a:cxn>
                <a:cxn ang="0">
                  <a:pos x="135293" y="113161"/>
                </a:cxn>
                <a:cxn ang="0">
                  <a:pos x="120260" y="135292"/>
                </a:cxn>
                <a:cxn ang="0">
                  <a:pos x="110238" y="164522"/>
                </a:cxn>
                <a:cxn ang="0">
                  <a:pos x="0" y="188324"/>
                </a:cxn>
                <a:cxn ang="0">
                  <a:pos x="136545" y="468514"/>
                </a:cxn>
              </a:cxnLst>
              <a:pathLst>
                <a:path w="913" h="1382">
                  <a:moveTo>
                    <a:pt x="0" y="451"/>
                  </a:moveTo>
                  <a:lnTo>
                    <a:pt x="0" y="451"/>
                  </a:lnTo>
                  <a:lnTo>
                    <a:pt x="5" y="402"/>
                  </a:lnTo>
                  <a:lnTo>
                    <a:pt x="16" y="352"/>
                  </a:lnTo>
                  <a:lnTo>
                    <a:pt x="28" y="308"/>
                  </a:lnTo>
                  <a:lnTo>
                    <a:pt x="46" y="264"/>
                  </a:lnTo>
                  <a:lnTo>
                    <a:pt x="46" y="264"/>
                  </a:lnTo>
                  <a:lnTo>
                    <a:pt x="67" y="225"/>
                  </a:lnTo>
                  <a:lnTo>
                    <a:pt x="90" y="187"/>
                  </a:lnTo>
                  <a:lnTo>
                    <a:pt x="115" y="154"/>
                  </a:lnTo>
                  <a:lnTo>
                    <a:pt x="145" y="122"/>
                  </a:lnTo>
                  <a:lnTo>
                    <a:pt x="145" y="122"/>
                  </a:lnTo>
                  <a:lnTo>
                    <a:pt x="175" y="95"/>
                  </a:lnTo>
                  <a:lnTo>
                    <a:pt x="211" y="71"/>
                  </a:lnTo>
                  <a:lnTo>
                    <a:pt x="246" y="49"/>
                  </a:lnTo>
                  <a:lnTo>
                    <a:pt x="285" y="32"/>
                  </a:lnTo>
                  <a:lnTo>
                    <a:pt x="285" y="32"/>
                  </a:lnTo>
                  <a:lnTo>
                    <a:pt x="306" y="25"/>
                  </a:lnTo>
                  <a:lnTo>
                    <a:pt x="326" y="18"/>
                  </a:lnTo>
                  <a:lnTo>
                    <a:pt x="347" y="12"/>
                  </a:lnTo>
                  <a:lnTo>
                    <a:pt x="370" y="9"/>
                  </a:lnTo>
                  <a:lnTo>
                    <a:pt x="414" y="2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510" y="2"/>
                  </a:lnTo>
                  <a:lnTo>
                    <a:pt x="557" y="7"/>
                  </a:lnTo>
                  <a:lnTo>
                    <a:pt x="602" y="16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85" y="46"/>
                  </a:lnTo>
                  <a:lnTo>
                    <a:pt x="722" y="64"/>
                  </a:lnTo>
                  <a:lnTo>
                    <a:pt x="757" y="85"/>
                  </a:lnTo>
                  <a:lnTo>
                    <a:pt x="787" y="110"/>
                  </a:lnTo>
                  <a:lnTo>
                    <a:pt x="787" y="110"/>
                  </a:lnTo>
                  <a:lnTo>
                    <a:pt x="816" y="138"/>
                  </a:lnTo>
                  <a:lnTo>
                    <a:pt x="841" y="166"/>
                  </a:lnTo>
                  <a:lnTo>
                    <a:pt x="862" y="198"/>
                  </a:lnTo>
                  <a:lnTo>
                    <a:pt x="881" y="233"/>
                  </a:lnTo>
                  <a:lnTo>
                    <a:pt x="881" y="233"/>
                  </a:lnTo>
                  <a:lnTo>
                    <a:pt x="888" y="251"/>
                  </a:lnTo>
                  <a:lnTo>
                    <a:pt x="895" y="271"/>
                  </a:lnTo>
                  <a:lnTo>
                    <a:pt x="901" y="288"/>
                  </a:lnTo>
                  <a:lnTo>
                    <a:pt x="906" y="308"/>
                  </a:lnTo>
                  <a:lnTo>
                    <a:pt x="910" y="327"/>
                  </a:lnTo>
                  <a:lnTo>
                    <a:pt x="911" y="348"/>
                  </a:lnTo>
                  <a:lnTo>
                    <a:pt x="913" y="389"/>
                  </a:lnTo>
                  <a:lnTo>
                    <a:pt x="913" y="389"/>
                  </a:lnTo>
                  <a:lnTo>
                    <a:pt x="913" y="414"/>
                  </a:lnTo>
                  <a:lnTo>
                    <a:pt x="911" y="437"/>
                  </a:lnTo>
                  <a:lnTo>
                    <a:pt x="908" y="460"/>
                  </a:lnTo>
                  <a:lnTo>
                    <a:pt x="902" y="481"/>
                  </a:lnTo>
                  <a:lnTo>
                    <a:pt x="897" y="504"/>
                  </a:lnTo>
                  <a:lnTo>
                    <a:pt x="888" y="525"/>
                  </a:lnTo>
                  <a:lnTo>
                    <a:pt x="879" y="547"/>
                  </a:lnTo>
                  <a:lnTo>
                    <a:pt x="869" y="566"/>
                  </a:lnTo>
                  <a:lnTo>
                    <a:pt x="869" y="566"/>
                  </a:lnTo>
                  <a:lnTo>
                    <a:pt x="858" y="586"/>
                  </a:lnTo>
                  <a:lnTo>
                    <a:pt x="844" y="607"/>
                  </a:lnTo>
                  <a:lnTo>
                    <a:pt x="828" y="628"/>
                  </a:lnTo>
                  <a:lnTo>
                    <a:pt x="810" y="651"/>
                  </a:lnTo>
                  <a:lnTo>
                    <a:pt x="789" y="672"/>
                  </a:lnTo>
                  <a:lnTo>
                    <a:pt x="766" y="695"/>
                  </a:lnTo>
                  <a:lnTo>
                    <a:pt x="741" y="718"/>
                  </a:lnTo>
                  <a:lnTo>
                    <a:pt x="713" y="741"/>
                  </a:lnTo>
                  <a:lnTo>
                    <a:pt x="713" y="741"/>
                  </a:lnTo>
                  <a:lnTo>
                    <a:pt x="669" y="780"/>
                  </a:lnTo>
                  <a:lnTo>
                    <a:pt x="634" y="814"/>
                  </a:lnTo>
                  <a:lnTo>
                    <a:pt x="634" y="814"/>
                  </a:lnTo>
                  <a:lnTo>
                    <a:pt x="619" y="830"/>
                  </a:lnTo>
                  <a:lnTo>
                    <a:pt x="609" y="844"/>
                  </a:lnTo>
                  <a:lnTo>
                    <a:pt x="600" y="856"/>
                  </a:lnTo>
                  <a:lnTo>
                    <a:pt x="593" y="869"/>
                  </a:lnTo>
                  <a:lnTo>
                    <a:pt x="593" y="869"/>
                  </a:lnTo>
                  <a:lnTo>
                    <a:pt x="589" y="881"/>
                  </a:lnTo>
                  <a:lnTo>
                    <a:pt x="584" y="899"/>
                  </a:lnTo>
                  <a:lnTo>
                    <a:pt x="580" y="918"/>
                  </a:lnTo>
                  <a:lnTo>
                    <a:pt x="579" y="941"/>
                  </a:lnTo>
                  <a:lnTo>
                    <a:pt x="573" y="998"/>
                  </a:lnTo>
                  <a:lnTo>
                    <a:pt x="573" y="1067"/>
                  </a:lnTo>
                  <a:lnTo>
                    <a:pt x="334" y="1067"/>
                  </a:lnTo>
                  <a:lnTo>
                    <a:pt x="334" y="1067"/>
                  </a:lnTo>
                  <a:lnTo>
                    <a:pt x="336" y="1017"/>
                  </a:lnTo>
                  <a:lnTo>
                    <a:pt x="338" y="970"/>
                  </a:lnTo>
                  <a:lnTo>
                    <a:pt x="342" y="927"/>
                  </a:lnTo>
                  <a:lnTo>
                    <a:pt x="345" y="888"/>
                  </a:lnTo>
                  <a:lnTo>
                    <a:pt x="345" y="888"/>
                  </a:lnTo>
                  <a:lnTo>
                    <a:pt x="350" y="855"/>
                  </a:lnTo>
                  <a:lnTo>
                    <a:pt x="357" y="823"/>
                  </a:lnTo>
                  <a:lnTo>
                    <a:pt x="366" y="796"/>
                  </a:lnTo>
                  <a:lnTo>
                    <a:pt x="377" y="773"/>
                  </a:lnTo>
                  <a:lnTo>
                    <a:pt x="377" y="773"/>
                  </a:lnTo>
                  <a:lnTo>
                    <a:pt x="388" y="752"/>
                  </a:lnTo>
                  <a:lnTo>
                    <a:pt x="402" y="731"/>
                  </a:lnTo>
                  <a:lnTo>
                    <a:pt x="416" y="708"/>
                  </a:lnTo>
                  <a:lnTo>
                    <a:pt x="434" y="686"/>
                  </a:lnTo>
                  <a:lnTo>
                    <a:pt x="455" y="665"/>
                  </a:lnTo>
                  <a:lnTo>
                    <a:pt x="476" y="642"/>
                  </a:lnTo>
                  <a:lnTo>
                    <a:pt x="499" y="621"/>
                  </a:lnTo>
                  <a:lnTo>
                    <a:pt x="526" y="598"/>
                  </a:lnTo>
                  <a:lnTo>
                    <a:pt x="526" y="598"/>
                  </a:lnTo>
                  <a:lnTo>
                    <a:pt x="568" y="561"/>
                  </a:lnTo>
                  <a:lnTo>
                    <a:pt x="600" y="531"/>
                  </a:lnTo>
                  <a:lnTo>
                    <a:pt x="600" y="531"/>
                  </a:lnTo>
                  <a:lnTo>
                    <a:pt x="623" y="504"/>
                  </a:lnTo>
                  <a:lnTo>
                    <a:pt x="641" y="481"/>
                  </a:lnTo>
                  <a:lnTo>
                    <a:pt x="641" y="481"/>
                  </a:lnTo>
                  <a:lnTo>
                    <a:pt x="651" y="460"/>
                  </a:lnTo>
                  <a:lnTo>
                    <a:pt x="655" y="451"/>
                  </a:lnTo>
                  <a:lnTo>
                    <a:pt x="657" y="441"/>
                  </a:lnTo>
                  <a:lnTo>
                    <a:pt x="657" y="441"/>
                  </a:lnTo>
                  <a:lnTo>
                    <a:pt x="660" y="421"/>
                  </a:lnTo>
                  <a:lnTo>
                    <a:pt x="660" y="400"/>
                  </a:lnTo>
                  <a:lnTo>
                    <a:pt x="660" y="400"/>
                  </a:lnTo>
                  <a:lnTo>
                    <a:pt x="660" y="380"/>
                  </a:lnTo>
                  <a:lnTo>
                    <a:pt x="657" y="361"/>
                  </a:lnTo>
                  <a:lnTo>
                    <a:pt x="653" y="341"/>
                  </a:lnTo>
                  <a:lnTo>
                    <a:pt x="646" y="324"/>
                  </a:lnTo>
                  <a:lnTo>
                    <a:pt x="646" y="324"/>
                  </a:lnTo>
                  <a:lnTo>
                    <a:pt x="637" y="308"/>
                  </a:lnTo>
                  <a:lnTo>
                    <a:pt x="628" y="292"/>
                  </a:lnTo>
                  <a:lnTo>
                    <a:pt x="618" y="278"/>
                  </a:lnTo>
                  <a:lnTo>
                    <a:pt x="605" y="264"/>
                  </a:lnTo>
                  <a:lnTo>
                    <a:pt x="605" y="264"/>
                  </a:lnTo>
                  <a:lnTo>
                    <a:pt x="591" y="253"/>
                  </a:lnTo>
                  <a:lnTo>
                    <a:pt x="577" y="242"/>
                  </a:lnTo>
                  <a:lnTo>
                    <a:pt x="561" y="232"/>
                  </a:lnTo>
                  <a:lnTo>
                    <a:pt x="543" y="225"/>
                  </a:lnTo>
                  <a:lnTo>
                    <a:pt x="543" y="225"/>
                  </a:lnTo>
                  <a:lnTo>
                    <a:pt x="524" y="218"/>
                  </a:lnTo>
                  <a:lnTo>
                    <a:pt x="504" y="214"/>
                  </a:lnTo>
                  <a:lnTo>
                    <a:pt x="485" y="210"/>
                  </a:lnTo>
                  <a:lnTo>
                    <a:pt x="462" y="210"/>
                  </a:lnTo>
                  <a:lnTo>
                    <a:pt x="462" y="210"/>
                  </a:lnTo>
                  <a:lnTo>
                    <a:pt x="441" y="210"/>
                  </a:lnTo>
                  <a:lnTo>
                    <a:pt x="421" y="214"/>
                  </a:lnTo>
                  <a:lnTo>
                    <a:pt x="402" y="219"/>
                  </a:lnTo>
                  <a:lnTo>
                    <a:pt x="384" y="225"/>
                  </a:lnTo>
                  <a:lnTo>
                    <a:pt x="368" y="233"/>
                  </a:lnTo>
                  <a:lnTo>
                    <a:pt x="352" y="244"/>
                  </a:lnTo>
                  <a:lnTo>
                    <a:pt x="336" y="256"/>
                  </a:lnTo>
                  <a:lnTo>
                    <a:pt x="324" y="271"/>
                  </a:lnTo>
                  <a:lnTo>
                    <a:pt x="311" y="287"/>
                  </a:lnTo>
                  <a:lnTo>
                    <a:pt x="299" y="304"/>
                  </a:lnTo>
                  <a:lnTo>
                    <a:pt x="288" y="324"/>
                  </a:lnTo>
                  <a:lnTo>
                    <a:pt x="280" y="347"/>
                  </a:lnTo>
                  <a:lnTo>
                    <a:pt x="271" y="370"/>
                  </a:lnTo>
                  <a:lnTo>
                    <a:pt x="264" y="394"/>
                  </a:lnTo>
                  <a:lnTo>
                    <a:pt x="258" y="423"/>
                  </a:lnTo>
                  <a:lnTo>
                    <a:pt x="253" y="451"/>
                  </a:lnTo>
                  <a:lnTo>
                    <a:pt x="0" y="451"/>
                  </a:lnTo>
                  <a:close/>
                  <a:moveTo>
                    <a:pt x="591" y="1382"/>
                  </a:moveTo>
                  <a:lnTo>
                    <a:pt x="327" y="1382"/>
                  </a:lnTo>
                  <a:lnTo>
                    <a:pt x="327" y="1122"/>
                  </a:lnTo>
                  <a:lnTo>
                    <a:pt x="591" y="1122"/>
                  </a:lnTo>
                  <a:lnTo>
                    <a:pt x="591" y="1382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" name="Freeform 110"/>
            <p:cNvSpPr/>
            <p:nvPr/>
          </p:nvSpPr>
          <p:spPr>
            <a:xfrm>
              <a:off x="8340671" y="1688629"/>
              <a:ext cx="1719242" cy="1841229"/>
            </a:xfrm>
            <a:custGeom>
              <a:avLst/>
              <a:gdLst>
                <a:gd name="connsiteX0" fmla="*/ 1369667 w 1719242"/>
                <a:gd name="connsiteY0" fmla="*/ 0 h 1841229"/>
                <a:gd name="connsiteX1" fmla="*/ 1710708 w 1719242"/>
                <a:gd name="connsiteY1" fmla="*/ 341041 h 1841229"/>
                <a:gd name="connsiteX2" fmla="*/ 1708073 w 1719242"/>
                <a:gd name="connsiteY2" fmla="*/ 367178 h 1841229"/>
                <a:gd name="connsiteX3" fmla="*/ 1712892 w 1719242"/>
                <a:gd name="connsiteY3" fmla="*/ 385491 h 1841229"/>
                <a:gd name="connsiteX4" fmla="*/ 1717655 w 1719242"/>
                <a:gd name="connsiteY4" fmla="*/ 415653 h 1841229"/>
                <a:gd name="connsiteX5" fmla="*/ 1719242 w 1719242"/>
                <a:gd name="connsiteY5" fmla="*/ 448991 h 1841229"/>
                <a:gd name="connsiteX6" fmla="*/ 1719242 w 1719242"/>
                <a:gd name="connsiteY6" fmla="*/ 479153 h 1841229"/>
                <a:gd name="connsiteX7" fmla="*/ 1714479 w 1719242"/>
                <a:gd name="connsiteY7" fmla="*/ 510903 h 1841229"/>
                <a:gd name="connsiteX8" fmla="*/ 1706542 w 1719242"/>
                <a:gd name="connsiteY8" fmla="*/ 544241 h 1841229"/>
                <a:gd name="connsiteX9" fmla="*/ 1701779 w 1719242"/>
                <a:gd name="connsiteY9" fmla="*/ 560116 h 1841229"/>
                <a:gd name="connsiteX10" fmla="*/ 1693842 w 1719242"/>
                <a:gd name="connsiteY10" fmla="*/ 575991 h 1841229"/>
                <a:gd name="connsiteX11" fmla="*/ 1685905 w 1719242"/>
                <a:gd name="connsiteY11" fmla="*/ 590279 h 1841229"/>
                <a:gd name="connsiteX12" fmla="*/ 1676379 w 1719242"/>
                <a:gd name="connsiteY12" fmla="*/ 606154 h 1841229"/>
                <a:gd name="connsiteX13" fmla="*/ 1665267 w 1719242"/>
                <a:gd name="connsiteY13" fmla="*/ 620441 h 1841229"/>
                <a:gd name="connsiteX14" fmla="*/ 1652567 w 1719242"/>
                <a:gd name="connsiteY14" fmla="*/ 634729 h 1841229"/>
                <a:gd name="connsiteX15" fmla="*/ 1638279 w 1719242"/>
                <a:gd name="connsiteY15" fmla="*/ 650604 h 1841229"/>
                <a:gd name="connsiteX16" fmla="*/ 1623992 w 1719242"/>
                <a:gd name="connsiteY16" fmla="*/ 664891 h 1841229"/>
                <a:gd name="connsiteX17" fmla="*/ 1608117 w 1719242"/>
                <a:gd name="connsiteY17" fmla="*/ 679179 h 1841229"/>
                <a:gd name="connsiteX18" fmla="*/ 1589067 w 1719242"/>
                <a:gd name="connsiteY18" fmla="*/ 691879 h 1841229"/>
                <a:gd name="connsiteX19" fmla="*/ 1568429 w 1719242"/>
                <a:gd name="connsiteY19" fmla="*/ 702991 h 1841229"/>
                <a:gd name="connsiteX20" fmla="*/ 1546205 w 1719242"/>
                <a:gd name="connsiteY20" fmla="*/ 715691 h 1841229"/>
                <a:gd name="connsiteX21" fmla="*/ 1523979 w 1719242"/>
                <a:gd name="connsiteY21" fmla="*/ 728391 h 1841229"/>
                <a:gd name="connsiteX22" fmla="*/ 1496992 w 1719242"/>
                <a:gd name="connsiteY22" fmla="*/ 739504 h 1841229"/>
                <a:gd name="connsiteX23" fmla="*/ 1470004 w 1719242"/>
                <a:gd name="connsiteY23" fmla="*/ 750616 h 1841229"/>
                <a:gd name="connsiteX24" fmla="*/ 1441429 w 1719242"/>
                <a:gd name="connsiteY24" fmla="*/ 761729 h 1841229"/>
                <a:gd name="connsiteX25" fmla="*/ 1408092 w 1719242"/>
                <a:gd name="connsiteY25" fmla="*/ 769666 h 1841229"/>
                <a:gd name="connsiteX26" fmla="*/ 1376342 w 1719242"/>
                <a:gd name="connsiteY26" fmla="*/ 779191 h 1841229"/>
                <a:gd name="connsiteX27" fmla="*/ 1339829 w 1719242"/>
                <a:gd name="connsiteY27" fmla="*/ 788716 h 1841229"/>
                <a:gd name="connsiteX28" fmla="*/ 1300142 w 1719242"/>
                <a:gd name="connsiteY28" fmla="*/ 795066 h 1841229"/>
                <a:gd name="connsiteX29" fmla="*/ 1262042 w 1719242"/>
                <a:gd name="connsiteY29" fmla="*/ 801416 h 1841229"/>
                <a:gd name="connsiteX30" fmla="*/ 1217592 w 1719242"/>
                <a:gd name="connsiteY30" fmla="*/ 806179 h 1841229"/>
                <a:gd name="connsiteX31" fmla="*/ 1173142 w 1719242"/>
                <a:gd name="connsiteY31" fmla="*/ 810941 h 1841229"/>
                <a:gd name="connsiteX32" fmla="*/ 1127104 w 1719242"/>
                <a:gd name="connsiteY32" fmla="*/ 815704 h 1841229"/>
                <a:gd name="connsiteX33" fmla="*/ 1076304 w 1719242"/>
                <a:gd name="connsiteY33" fmla="*/ 818879 h 1841229"/>
                <a:gd name="connsiteX34" fmla="*/ 1023917 w 1719242"/>
                <a:gd name="connsiteY34" fmla="*/ 820466 h 1841229"/>
                <a:gd name="connsiteX35" fmla="*/ 911204 w 1719242"/>
                <a:gd name="connsiteY35" fmla="*/ 822054 h 1841229"/>
                <a:gd name="connsiteX36" fmla="*/ 788967 w 1719242"/>
                <a:gd name="connsiteY36" fmla="*/ 818879 h 1841229"/>
                <a:gd name="connsiteX37" fmla="*/ 795317 w 1719242"/>
                <a:gd name="connsiteY37" fmla="*/ 879204 h 1841229"/>
                <a:gd name="connsiteX38" fmla="*/ 801667 w 1719242"/>
                <a:gd name="connsiteY38" fmla="*/ 934766 h 1841229"/>
                <a:gd name="connsiteX39" fmla="*/ 804842 w 1719242"/>
                <a:gd name="connsiteY39" fmla="*/ 990329 h 1841229"/>
                <a:gd name="connsiteX40" fmla="*/ 804842 w 1719242"/>
                <a:gd name="connsiteY40" fmla="*/ 1015729 h 1841229"/>
                <a:gd name="connsiteX41" fmla="*/ 803254 w 1719242"/>
                <a:gd name="connsiteY41" fmla="*/ 1042716 h 1841229"/>
                <a:gd name="connsiteX42" fmla="*/ 801667 w 1719242"/>
                <a:gd name="connsiteY42" fmla="*/ 1069704 h 1841229"/>
                <a:gd name="connsiteX43" fmla="*/ 798492 w 1719242"/>
                <a:gd name="connsiteY43" fmla="*/ 1096691 h 1841229"/>
                <a:gd name="connsiteX44" fmla="*/ 792142 w 1719242"/>
                <a:gd name="connsiteY44" fmla="*/ 1123679 h 1841229"/>
                <a:gd name="connsiteX45" fmla="*/ 785792 w 1719242"/>
                <a:gd name="connsiteY45" fmla="*/ 1150666 h 1841229"/>
                <a:gd name="connsiteX46" fmla="*/ 776267 w 1719242"/>
                <a:gd name="connsiteY46" fmla="*/ 1177654 h 1841229"/>
                <a:gd name="connsiteX47" fmla="*/ 765154 w 1719242"/>
                <a:gd name="connsiteY47" fmla="*/ 1206229 h 1841229"/>
                <a:gd name="connsiteX48" fmla="*/ 750867 w 1719242"/>
                <a:gd name="connsiteY48" fmla="*/ 1234804 h 1841229"/>
                <a:gd name="connsiteX49" fmla="*/ 736579 w 1719242"/>
                <a:gd name="connsiteY49" fmla="*/ 1266554 h 1841229"/>
                <a:gd name="connsiteX50" fmla="*/ 731817 w 1719242"/>
                <a:gd name="connsiteY50" fmla="*/ 1271317 h 1841229"/>
                <a:gd name="connsiteX51" fmla="*/ 723879 w 1719242"/>
                <a:gd name="connsiteY51" fmla="*/ 1272904 h 1841229"/>
                <a:gd name="connsiteX52" fmla="*/ 717529 w 1719242"/>
                <a:gd name="connsiteY52" fmla="*/ 1269729 h 1841229"/>
                <a:gd name="connsiteX53" fmla="*/ 709592 w 1719242"/>
                <a:gd name="connsiteY53" fmla="*/ 1263379 h 1841229"/>
                <a:gd name="connsiteX54" fmla="*/ 688954 w 1719242"/>
                <a:gd name="connsiteY54" fmla="*/ 1247504 h 1841229"/>
                <a:gd name="connsiteX55" fmla="*/ 665142 w 1719242"/>
                <a:gd name="connsiteY55" fmla="*/ 1228454 h 1841229"/>
                <a:gd name="connsiteX56" fmla="*/ 650854 w 1719242"/>
                <a:gd name="connsiteY56" fmla="*/ 1217342 h 1841229"/>
                <a:gd name="connsiteX57" fmla="*/ 636567 w 1719242"/>
                <a:gd name="connsiteY57" fmla="*/ 1207816 h 1841229"/>
                <a:gd name="connsiteX58" fmla="*/ 622279 w 1719242"/>
                <a:gd name="connsiteY58" fmla="*/ 1201466 h 1841229"/>
                <a:gd name="connsiteX59" fmla="*/ 606404 w 1719242"/>
                <a:gd name="connsiteY59" fmla="*/ 1198291 h 1841229"/>
                <a:gd name="connsiteX60" fmla="*/ 588942 w 1719242"/>
                <a:gd name="connsiteY60" fmla="*/ 1195116 h 1841229"/>
                <a:gd name="connsiteX61" fmla="*/ 573067 w 1719242"/>
                <a:gd name="connsiteY61" fmla="*/ 1198291 h 1841229"/>
                <a:gd name="connsiteX62" fmla="*/ 565129 w 1719242"/>
                <a:gd name="connsiteY62" fmla="*/ 1199879 h 1841229"/>
                <a:gd name="connsiteX63" fmla="*/ 555604 w 1719242"/>
                <a:gd name="connsiteY63" fmla="*/ 1204641 h 1841229"/>
                <a:gd name="connsiteX64" fmla="*/ 546079 w 1719242"/>
                <a:gd name="connsiteY64" fmla="*/ 1207816 h 1841229"/>
                <a:gd name="connsiteX65" fmla="*/ 538142 w 1719242"/>
                <a:gd name="connsiteY65" fmla="*/ 1215754 h 1841229"/>
                <a:gd name="connsiteX66" fmla="*/ 520679 w 1719242"/>
                <a:gd name="connsiteY66" fmla="*/ 1230042 h 1841229"/>
                <a:gd name="connsiteX67" fmla="*/ 511154 w 1719242"/>
                <a:gd name="connsiteY67" fmla="*/ 1244329 h 1841229"/>
                <a:gd name="connsiteX68" fmla="*/ 501629 w 1719242"/>
                <a:gd name="connsiteY68" fmla="*/ 1261792 h 1841229"/>
                <a:gd name="connsiteX69" fmla="*/ 493692 w 1719242"/>
                <a:gd name="connsiteY69" fmla="*/ 1280842 h 1841229"/>
                <a:gd name="connsiteX70" fmla="*/ 492104 w 1719242"/>
                <a:gd name="connsiteY70" fmla="*/ 1299892 h 1841229"/>
                <a:gd name="connsiteX71" fmla="*/ 492104 w 1719242"/>
                <a:gd name="connsiteY71" fmla="*/ 1322117 h 1841229"/>
                <a:gd name="connsiteX72" fmla="*/ 493692 w 1719242"/>
                <a:gd name="connsiteY72" fmla="*/ 1341167 h 1841229"/>
                <a:gd name="connsiteX73" fmla="*/ 500042 w 1719242"/>
                <a:gd name="connsiteY73" fmla="*/ 1364979 h 1841229"/>
                <a:gd name="connsiteX74" fmla="*/ 506392 w 1719242"/>
                <a:gd name="connsiteY74" fmla="*/ 1385617 h 1841229"/>
                <a:gd name="connsiteX75" fmla="*/ 515917 w 1719242"/>
                <a:gd name="connsiteY75" fmla="*/ 1409429 h 1841229"/>
                <a:gd name="connsiteX76" fmla="*/ 528617 w 1719242"/>
                <a:gd name="connsiteY76" fmla="*/ 1433242 h 1841229"/>
                <a:gd name="connsiteX77" fmla="*/ 541317 w 1719242"/>
                <a:gd name="connsiteY77" fmla="*/ 1455467 h 1841229"/>
                <a:gd name="connsiteX78" fmla="*/ 557192 w 1719242"/>
                <a:gd name="connsiteY78" fmla="*/ 1479279 h 1841229"/>
                <a:gd name="connsiteX79" fmla="*/ 574654 w 1719242"/>
                <a:gd name="connsiteY79" fmla="*/ 1503092 h 1841229"/>
                <a:gd name="connsiteX80" fmla="*/ 595292 w 1719242"/>
                <a:gd name="connsiteY80" fmla="*/ 1523729 h 1841229"/>
                <a:gd name="connsiteX81" fmla="*/ 614342 w 1719242"/>
                <a:gd name="connsiteY81" fmla="*/ 1545954 h 1841229"/>
                <a:gd name="connsiteX82" fmla="*/ 627042 w 1719242"/>
                <a:gd name="connsiteY82" fmla="*/ 1560242 h 1841229"/>
                <a:gd name="connsiteX83" fmla="*/ 636567 w 1719242"/>
                <a:gd name="connsiteY83" fmla="*/ 1571354 h 1841229"/>
                <a:gd name="connsiteX84" fmla="*/ 642917 w 1719242"/>
                <a:gd name="connsiteY84" fmla="*/ 1584054 h 1841229"/>
                <a:gd name="connsiteX85" fmla="*/ 650854 w 1719242"/>
                <a:gd name="connsiteY85" fmla="*/ 1596754 h 1841229"/>
                <a:gd name="connsiteX86" fmla="*/ 655617 w 1719242"/>
                <a:gd name="connsiteY86" fmla="*/ 1612629 h 1841229"/>
                <a:gd name="connsiteX87" fmla="*/ 658792 w 1719242"/>
                <a:gd name="connsiteY87" fmla="*/ 1626917 h 1841229"/>
                <a:gd name="connsiteX88" fmla="*/ 661967 w 1719242"/>
                <a:gd name="connsiteY88" fmla="*/ 1642792 h 1841229"/>
                <a:gd name="connsiteX89" fmla="*/ 658792 w 1719242"/>
                <a:gd name="connsiteY89" fmla="*/ 1658667 h 1841229"/>
                <a:gd name="connsiteX90" fmla="*/ 661967 w 1719242"/>
                <a:gd name="connsiteY90" fmla="*/ 1674542 h 1841229"/>
                <a:gd name="connsiteX91" fmla="*/ 663554 w 1719242"/>
                <a:gd name="connsiteY91" fmla="*/ 1709467 h 1841229"/>
                <a:gd name="connsiteX92" fmla="*/ 661967 w 1719242"/>
                <a:gd name="connsiteY92" fmla="*/ 1733279 h 1841229"/>
                <a:gd name="connsiteX93" fmla="*/ 657204 w 1719242"/>
                <a:gd name="connsiteY93" fmla="*/ 1761854 h 1841229"/>
                <a:gd name="connsiteX94" fmla="*/ 652442 w 1719242"/>
                <a:gd name="connsiteY94" fmla="*/ 1796779 h 1841229"/>
                <a:gd name="connsiteX95" fmla="*/ 639742 w 1719242"/>
                <a:gd name="connsiteY95" fmla="*/ 1841229 h 1841229"/>
                <a:gd name="connsiteX96" fmla="*/ 587354 w 1719242"/>
                <a:gd name="connsiteY96" fmla="*/ 1803129 h 1841229"/>
                <a:gd name="connsiteX97" fmla="*/ 542904 w 1719242"/>
                <a:gd name="connsiteY97" fmla="*/ 1768204 h 1841229"/>
                <a:gd name="connsiteX98" fmla="*/ 490517 w 1719242"/>
                <a:gd name="connsiteY98" fmla="*/ 1725342 h 1841229"/>
                <a:gd name="connsiteX99" fmla="*/ 433367 w 1719242"/>
                <a:gd name="connsiteY99" fmla="*/ 1672954 h 1841229"/>
                <a:gd name="connsiteX100" fmla="*/ 404792 w 1719242"/>
                <a:gd name="connsiteY100" fmla="*/ 1644379 h 1841229"/>
                <a:gd name="connsiteX101" fmla="*/ 374629 w 1719242"/>
                <a:gd name="connsiteY101" fmla="*/ 1614217 h 1841229"/>
                <a:gd name="connsiteX102" fmla="*/ 344467 w 1719242"/>
                <a:gd name="connsiteY102" fmla="*/ 1582467 h 1841229"/>
                <a:gd name="connsiteX103" fmla="*/ 315892 w 1719242"/>
                <a:gd name="connsiteY103" fmla="*/ 1547542 h 1841229"/>
                <a:gd name="connsiteX104" fmla="*/ 288904 w 1719242"/>
                <a:gd name="connsiteY104" fmla="*/ 1512617 h 1841229"/>
                <a:gd name="connsiteX105" fmla="*/ 261917 w 1719242"/>
                <a:gd name="connsiteY105" fmla="*/ 1472929 h 1841229"/>
                <a:gd name="connsiteX106" fmla="*/ 239692 w 1719242"/>
                <a:gd name="connsiteY106" fmla="*/ 1433242 h 1841229"/>
                <a:gd name="connsiteX107" fmla="*/ 217467 w 1719242"/>
                <a:gd name="connsiteY107" fmla="*/ 1391967 h 1841229"/>
                <a:gd name="connsiteX108" fmla="*/ 198417 w 1719242"/>
                <a:gd name="connsiteY108" fmla="*/ 1349104 h 1841229"/>
                <a:gd name="connsiteX109" fmla="*/ 180954 w 1719242"/>
                <a:gd name="connsiteY109" fmla="*/ 1303067 h 1841229"/>
                <a:gd name="connsiteX110" fmla="*/ 169842 w 1719242"/>
                <a:gd name="connsiteY110" fmla="*/ 1257029 h 1841229"/>
                <a:gd name="connsiteX111" fmla="*/ 158729 w 1719242"/>
                <a:gd name="connsiteY111" fmla="*/ 1207816 h 1841229"/>
                <a:gd name="connsiteX112" fmla="*/ 158125 w 1719242"/>
                <a:gd name="connsiteY112" fmla="*/ 1199353 h 1841229"/>
                <a:gd name="connsiteX113" fmla="*/ 150362 w 1719242"/>
                <a:gd name="connsiteY113" fmla="*/ 1195140 h 1841229"/>
                <a:gd name="connsiteX114" fmla="*/ 0 w 1719242"/>
                <a:gd name="connsiteY114" fmla="*/ 912343 h 1841229"/>
                <a:gd name="connsiteX115" fmla="*/ 341041 w 1719242"/>
                <a:gd name="connsiteY115" fmla="*/ 571302 h 1841229"/>
                <a:gd name="connsiteX116" fmla="*/ 354648 w 1719242"/>
                <a:gd name="connsiteY116" fmla="*/ 572674 h 1841229"/>
                <a:gd name="connsiteX117" fmla="*/ 355579 w 1719242"/>
                <a:gd name="connsiteY117" fmla="*/ 552178 h 1841229"/>
                <a:gd name="connsiteX118" fmla="*/ 363517 w 1719242"/>
                <a:gd name="connsiteY118" fmla="*/ 520428 h 1841229"/>
                <a:gd name="connsiteX119" fmla="*/ 371454 w 1719242"/>
                <a:gd name="connsiteY119" fmla="*/ 490266 h 1841229"/>
                <a:gd name="connsiteX120" fmla="*/ 382567 w 1719242"/>
                <a:gd name="connsiteY120" fmla="*/ 461691 h 1841229"/>
                <a:gd name="connsiteX121" fmla="*/ 395267 w 1719242"/>
                <a:gd name="connsiteY121" fmla="*/ 433116 h 1841229"/>
                <a:gd name="connsiteX122" fmla="*/ 411142 w 1719242"/>
                <a:gd name="connsiteY122" fmla="*/ 406129 h 1841229"/>
                <a:gd name="connsiteX123" fmla="*/ 430192 w 1719242"/>
                <a:gd name="connsiteY123" fmla="*/ 380728 h 1841229"/>
                <a:gd name="connsiteX124" fmla="*/ 449242 w 1719242"/>
                <a:gd name="connsiteY124" fmla="*/ 356916 h 1841229"/>
                <a:gd name="connsiteX125" fmla="*/ 469879 w 1719242"/>
                <a:gd name="connsiteY125" fmla="*/ 336278 h 1841229"/>
                <a:gd name="connsiteX126" fmla="*/ 492104 w 1719242"/>
                <a:gd name="connsiteY126" fmla="*/ 314053 h 1841229"/>
                <a:gd name="connsiteX127" fmla="*/ 515917 w 1719242"/>
                <a:gd name="connsiteY127" fmla="*/ 295003 h 1841229"/>
                <a:gd name="connsiteX128" fmla="*/ 541317 w 1719242"/>
                <a:gd name="connsiteY128" fmla="*/ 275953 h 1841229"/>
                <a:gd name="connsiteX129" fmla="*/ 568304 w 1719242"/>
                <a:gd name="connsiteY129" fmla="*/ 260078 h 1841229"/>
                <a:gd name="connsiteX130" fmla="*/ 595292 w 1719242"/>
                <a:gd name="connsiteY130" fmla="*/ 245791 h 1841229"/>
                <a:gd name="connsiteX131" fmla="*/ 622279 w 1719242"/>
                <a:gd name="connsiteY131" fmla="*/ 231503 h 1841229"/>
                <a:gd name="connsiteX132" fmla="*/ 650854 w 1719242"/>
                <a:gd name="connsiteY132" fmla="*/ 220391 h 1841229"/>
                <a:gd name="connsiteX133" fmla="*/ 679429 w 1719242"/>
                <a:gd name="connsiteY133" fmla="*/ 209278 h 1841229"/>
                <a:gd name="connsiteX134" fmla="*/ 708004 w 1719242"/>
                <a:gd name="connsiteY134" fmla="*/ 201341 h 1841229"/>
                <a:gd name="connsiteX135" fmla="*/ 734992 w 1719242"/>
                <a:gd name="connsiteY135" fmla="*/ 194991 h 1841229"/>
                <a:gd name="connsiteX136" fmla="*/ 763567 w 1719242"/>
                <a:gd name="connsiteY136" fmla="*/ 190228 h 1841229"/>
                <a:gd name="connsiteX137" fmla="*/ 792142 w 1719242"/>
                <a:gd name="connsiteY137" fmla="*/ 187053 h 1841229"/>
                <a:gd name="connsiteX138" fmla="*/ 820717 w 1719242"/>
                <a:gd name="connsiteY138" fmla="*/ 182291 h 1841229"/>
                <a:gd name="connsiteX139" fmla="*/ 847704 w 1719242"/>
                <a:gd name="connsiteY139" fmla="*/ 182291 h 1841229"/>
                <a:gd name="connsiteX140" fmla="*/ 873104 w 1719242"/>
                <a:gd name="connsiteY140" fmla="*/ 183878 h 1841229"/>
                <a:gd name="connsiteX141" fmla="*/ 898504 w 1719242"/>
                <a:gd name="connsiteY141" fmla="*/ 188641 h 1841229"/>
                <a:gd name="connsiteX142" fmla="*/ 923904 w 1719242"/>
                <a:gd name="connsiteY142" fmla="*/ 191816 h 1841229"/>
                <a:gd name="connsiteX143" fmla="*/ 947717 w 1719242"/>
                <a:gd name="connsiteY143" fmla="*/ 199753 h 1841229"/>
                <a:gd name="connsiteX144" fmla="*/ 968354 w 1719242"/>
                <a:gd name="connsiteY144" fmla="*/ 206103 h 1841229"/>
                <a:gd name="connsiteX145" fmla="*/ 988992 w 1719242"/>
                <a:gd name="connsiteY145" fmla="*/ 217216 h 1841229"/>
                <a:gd name="connsiteX146" fmla="*/ 1006454 w 1719242"/>
                <a:gd name="connsiteY146" fmla="*/ 228328 h 1841229"/>
                <a:gd name="connsiteX147" fmla="*/ 1042009 w 1719242"/>
                <a:gd name="connsiteY147" fmla="*/ 251516 h 1841229"/>
                <a:gd name="connsiteX148" fmla="*/ 1055427 w 1719242"/>
                <a:gd name="connsiteY148" fmla="*/ 208292 h 1841229"/>
                <a:gd name="connsiteX149" fmla="*/ 1369667 w 1719242"/>
                <a:gd name="connsiteY149" fmla="*/ 0 h 1841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719242" h="1841229">
                  <a:moveTo>
                    <a:pt x="1369667" y="0"/>
                  </a:moveTo>
                  <a:cubicBezTo>
                    <a:pt x="1558019" y="0"/>
                    <a:pt x="1710708" y="152689"/>
                    <a:pt x="1710708" y="341041"/>
                  </a:cubicBezTo>
                  <a:lnTo>
                    <a:pt x="1708073" y="367178"/>
                  </a:lnTo>
                  <a:lnTo>
                    <a:pt x="1712892" y="385491"/>
                  </a:lnTo>
                  <a:lnTo>
                    <a:pt x="1717655" y="415653"/>
                  </a:lnTo>
                  <a:lnTo>
                    <a:pt x="1719242" y="448991"/>
                  </a:lnTo>
                  <a:lnTo>
                    <a:pt x="1719242" y="479153"/>
                  </a:lnTo>
                  <a:lnTo>
                    <a:pt x="1714479" y="510903"/>
                  </a:lnTo>
                  <a:lnTo>
                    <a:pt x="1706542" y="544241"/>
                  </a:lnTo>
                  <a:lnTo>
                    <a:pt x="1701779" y="560116"/>
                  </a:lnTo>
                  <a:lnTo>
                    <a:pt x="1693842" y="575991"/>
                  </a:lnTo>
                  <a:lnTo>
                    <a:pt x="1685905" y="590279"/>
                  </a:lnTo>
                  <a:lnTo>
                    <a:pt x="1676379" y="606154"/>
                  </a:lnTo>
                  <a:lnTo>
                    <a:pt x="1665267" y="620441"/>
                  </a:lnTo>
                  <a:lnTo>
                    <a:pt x="1652567" y="634729"/>
                  </a:lnTo>
                  <a:lnTo>
                    <a:pt x="1638279" y="650604"/>
                  </a:lnTo>
                  <a:lnTo>
                    <a:pt x="1623992" y="664891"/>
                  </a:lnTo>
                  <a:lnTo>
                    <a:pt x="1608117" y="679179"/>
                  </a:lnTo>
                  <a:lnTo>
                    <a:pt x="1589067" y="691879"/>
                  </a:lnTo>
                  <a:lnTo>
                    <a:pt x="1568429" y="702991"/>
                  </a:lnTo>
                  <a:lnTo>
                    <a:pt x="1546205" y="715691"/>
                  </a:lnTo>
                  <a:lnTo>
                    <a:pt x="1523979" y="728391"/>
                  </a:lnTo>
                  <a:lnTo>
                    <a:pt x="1496992" y="739504"/>
                  </a:lnTo>
                  <a:lnTo>
                    <a:pt x="1470004" y="750616"/>
                  </a:lnTo>
                  <a:lnTo>
                    <a:pt x="1441429" y="761729"/>
                  </a:lnTo>
                  <a:lnTo>
                    <a:pt x="1408092" y="769666"/>
                  </a:lnTo>
                  <a:lnTo>
                    <a:pt x="1376342" y="779191"/>
                  </a:lnTo>
                  <a:lnTo>
                    <a:pt x="1339829" y="788716"/>
                  </a:lnTo>
                  <a:lnTo>
                    <a:pt x="1300142" y="795066"/>
                  </a:lnTo>
                  <a:lnTo>
                    <a:pt x="1262042" y="801416"/>
                  </a:lnTo>
                  <a:lnTo>
                    <a:pt x="1217592" y="806179"/>
                  </a:lnTo>
                  <a:lnTo>
                    <a:pt x="1173142" y="810941"/>
                  </a:lnTo>
                  <a:lnTo>
                    <a:pt x="1127104" y="815704"/>
                  </a:lnTo>
                  <a:lnTo>
                    <a:pt x="1076304" y="818879"/>
                  </a:lnTo>
                  <a:lnTo>
                    <a:pt x="1023917" y="820466"/>
                  </a:lnTo>
                  <a:lnTo>
                    <a:pt x="911204" y="822054"/>
                  </a:lnTo>
                  <a:lnTo>
                    <a:pt x="788967" y="818879"/>
                  </a:lnTo>
                  <a:lnTo>
                    <a:pt x="795317" y="879204"/>
                  </a:lnTo>
                  <a:lnTo>
                    <a:pt x="801667" y="934766"/>
                  </a:lnTo>
                  <a:lnTo>
                    <a:pt x="804842" y="990329"/>
                  </a:lnTo>
                  <a:lnTo>
                    <a:pt x="804842" y="1015729"/>
                  </a:lnTo>
                  <a:lnTo>
                    <a:pt x="803254" y="1042716"/>
                  </a:lnTo>
                  <a:lnTo>
                    <a:pt x="801667" y="1069704"/>
                  </a:lnTo>
                  <a:lnTo>
                    <a:pt x="798492" y="1096691"/>
                  </a:lnTo>
                  <a:lnTo>
                    <a:pt x="792142" y="1123679"/>
                  </a:lnTo>
                  <a:lnTo>
                    <a:pt x="785792" y="1150666"/>
                  </a:lnTo>
                  <a:lnTo>
                    <a:pt x="776267" y="1177654"/>
                  </a:lnTo>
                  <a:lnTo>
                    <a:pt x="765154" y="1206229"/>
                  </a:lnTo>
                  <a:lnTo>
                    <a:pt x="750867" y="1234804"/>
                  </a:lnTo>
                  <a:lnTo>
                    <a:pt x="736579" y="1266554"/>
                  </a:lnTo>
                  <a:lnTo>
                    <a:pt x="731817" y="1271317"/>
                  </a:lnTo>
                  <a:lnTo>
                    <a:pt x="723879" y="1272904"/>
                  </a:lnTo>
                  <a:lnTo>
                    <a:pt x="717529" y="1269729"/>
                  </a:lnTo>
                  <a:lnTo>
                    <a:pt x="709592" y="1263379"/>
                  </a:lnTo>
                  <a:lnTo>
                    <a:pt x="688954" y="1247504"/>
                  </a:lnTo>
                  <a:lnTo>
                    <a:pt x="665142" y="1228454"/>
                  </a:lnTo>
                  <a:lnTo>
                    <a:pt x="650854" y="1217342"/>
                  </a:lnTo>
                  <a:lnTo>
                    <a:pt x="636567" y="1207816"/>
                  </a:lnTo>
                  <a:lnTo>
                    <a:pt x="622279" y="1201466"/>
                  </a:lnTo>
                  <a:lnTo>
                    <a:pt x="606404" y="1198291"/>
                  </a:lnTo>
                  <a:lnTo>
                    <a:pt x="588942" y="1195116"/>
                  </a:lnTo>
                  <a:lnTo>
                    <a:pt x="573067" y="1198291"/>
                  </a:lnTo>
                  <a:lnTo>
                    <a:pt x="565129" y="1199879"/>
                  </a:lnTo>
                  <a:lnTo>
                    <a:pt x="555604" y="1204641"/>
                  </a:lnTo>
                  <a:lnTo>
                    <a:pt x="546079" y="1207816"/>
                  </a:lnTo>
                  <a:lnTo>
                    <a:pt x="538142" y="1215754"/>
                  </a:lnTo>
                  <a:lnTo>
                    <a:pt x="520679" y="1230042"/>
                  </a:lnTo>
                  <a:lnTo>
                    <a:pt x="511154" y="1244329"/>
                  </a:lnTo>
                  <a:lnTo>
                    <a:pt x="501629" y="1261792"/>
                  </a:lnTo>
                  <a:lnTo>
                    <a:pt x="493692" y="1280842"/>
                  </a:lnTo>
                  <a:lnTo>
                    <a:pt x="492104" y="1299892"/>
                  </a:lnTo>
                  <a:lnTo>
                    <a:pt x="492104" y="1322117"/>
                  </a:lnTo>
                  <a:lnTo>
                    <a:pt x="493692" y="1341167"/>
                  </a:lnTo>
                  <a:lnTo>
                    <a:pt x="500042" y="1364979"/>
                  </a:lnTo>
                  <a:lnTo>
                    <a:pt x="506392" y="1385617"/>
                  </a:lnTo>
                  <a:lnTo>
                    <a:pt x="515917" y="1409429"/>
                  </a:lnTo>
                  <a:lnTo>
                    <a:pt x="528617" y="1433242"/>
                  </a:lnTo>
                  <a:lnTo>
                    <a:pt x="541317" y="1455467"/>
                  </a:lnTo>
                  <a:lnTo>
                    <a:pt x="557192" y="1479279"/>
                  </a:lnTo>
                  <a:lnTo>
                    <a:pt x="574654" y="1503092"/>
                  </a:lnTo>
                  <a:lnTo>
                    <a:pt x="595292" y="1523729"/>
                  </a:lnTo>
                  <a:lnTo>
                    <a:pt x="614342" y="1545954"/>
                  </a:lnTo>
                  <a:lnTo>
                    <a:pt x="627042" y="1560242"/>
                  </a:lnTo>
                  <a:lnTo>
                    <a:pt x="636567" y="1571354"/>
                  </a:lnTo>
                  <a:lnTo>
                    <a:pt x="642917" y="1584054"/>
                  </a:lnTo>
                  <a:lnTo>
                    <a:pt x="650854" y="1596754"/>
                  </a:lnTo>
                  <a:lnTo>
                    <a:pt x="655617" y="1612629"/>
                  </a:lnTo>
                  <a:lnTo>
                    <a:pt x="658792" y="1626917"/>
                  </a:lnTo>
                  <a:lnTo>
                    <a:pt x="661967" y="1642792"/>
                  </a:lnTo>
                  <a:lnTo>
                    <a:pt x="658792" y="1658667"/>
                  </a:lnTo>
                  <a:lnTo>
                    <a:pt x="661967" y="1674542"/>
                  </a:lnTo>
                  <a:lnTo>
                    <a:pt x="663554" y="1709467"/>
                  </a:lnTo>
                  <a:lnTo>
                    <a:pt x="661967" y="1733279"/>
                  </a:lnTo>
                  <a:lnTo>
                    <a:pt x="657204" y="1761854"/>
                  </a:lnTo>
                  <a:lnTo>
                    <a:pt x="652442" y="1796779"/>
                  </a:lnTo>
                  <a:lnTo>
                    <a:pt x="639742" y="1841229"/>
                  </a:lnTo>
                  <a:lnTo>
                    <a:pt x="587354" y="1803129"/>
                  </a:lnTo>
                  <a:lnTo>
                    <a:pt x="542904" y="1768204"/>
                  </a:lnTo>
                  <a:lnTo>
                    <a:pt x="490517" y="1725342"/>
                  </a:lnTo>
                  <a:lnTo>
                    <a:pt x="433367" y="1672954"/>
                  </a:lnTo>
                  <a:lnTo>
                    <a:pt x="404792" y="1644379"/>
                  </a:lnTo>
                  <a:lnTo>
                    <a:pt x="374629" y="1614217"/>
                  </a:lnTo>
                  <a:lnTo>
                    <a:pt x="344467" y="1582467"/>
                  </a:lnTo>
                  <a:lnTo>
                    <a:pt x="315892" y="1547542"/>
                  </a:lnTo>
                  <a:lnTo>
                    <a:pt x="288904" y="1512617"/>
                  </a:lnTo>
                  <a:lnTo>
                    <a:pt x="261917" y="1472929"/>
                  </a:lnTo>
                  <a:lnTo>
                    <a:pt x="239692" y="1433242"/>
                  </a:lnTo>
                  <a:lnTo>
                    <a:pt x="217467" y="1391967"/>
                  </a:lnTo>
                  <a:lnTo>
                    <a:pt x="198417" y="1349104"/>
                  </a:lnTo>
                  <a:lnTo>
                    <a:pt x="180954" y="1303067"/>
                  </a:lnTo>
                  <a:lnTo>
                    <a:pt x="169842" y="1257029"/>
                  </a:lnTo>
                  <a:lnTo>
                    <a:pt x="158729" y="1207816"/>
                  </a:lnTo>
                  <a:lnTo>
                    <a:pt x="158125" y="1199353"/>
                  </a:lnTo>
                  <a:lnTo>
                    <a:pt x="150362" y="1195140"/>
                  </a:lnTo>
                  <a:cubicBezTo>
                    <a:pt x="59644" y="1133852"/>
                    <a:pt x="0" y="1030063"/>
                    <a:pt x="0" y="912343"/>
                  </a:cubicBezTo>
                  <a:cubicBezTo>
                    <a:pt x="0" y="723991"/>
                    <a:pt x="152689" y="571302"/>
                    <a:pt x="341041" y="571302"/>
                  </a:cubicBezTo>
                  <a:lnTo>
                    <a:pt x="354648" y="572674"/>
                  </a:lnTo>
                  <a:lnTo>
                    <a:pt x="355579" y="552178"/>
                  </a:lnTo>
                  <a:lnTo>
                    <a:pt x="363517" y="520428"/>
                  </a:lnTo>
                  <a:lnTo>
                    <a:pt x="371454" y="490266"/>
                  </a:lnTo>
                  <a:lnTo>
                    <a:pt x="382567" y="461691"/>
                  </a:lnTo>
                  <a:lnTo>
                    <a:pt x="395267" y="433116"/>
                  </a:lnTo>
                  <a:lnTo>
                    <a:pt x="411142" y="406129"/>
                  </a:lnTo>
                  <a:lnTo>
                    <a:pt x="430192" y="380728"/>
                  </a:lnTo>
                  <a:lnTo>
                    <a:pt x="449242" y="356916"/>
                  </a:lnTo>
                  <a:lnTo>
                    <a:pt x="469879" y="336278"/>
                  </a:lnTo>
                  <a:lnTo>
                    <a:pt x="492104" y="314053"/>
                  </a:lnTo>
                  <a:lnTo>
                    <a:pt x="515917" y="295003"/>
                  </a:lnTo>
                  <a:lnTo>
                    <a:pt x="541317" y="275953"/>
                  </a:lnTo>
                  <a:lnTo>
                    <a:pt x="568304" y="260078"/>
                  </a:lnTo>
                  <a:lnTo>
                    <a:pt x="595292" y="245791"/>
                  </a:lnTo>
                  <a:lnTo>
                    <a:pt x="622279" y="231503"/>
                  </a:lnTo>
                  <a:lnTo>
                    <a:pt x="650854" y="220391"/>
                  </a:lnTo>
                  <a:lnTo>
                    <a:pt x="679429" y="209278"/>
                  </a:lnTo>
                  <a:lnTo>
                    <a:pt x="708004" y="201341"/>
                  </a:lnTo>
                  <a:lnTo>
                    <a:pt x="734992" y="194991"/>
                  </a:lnTo>
                  <a:lnTo>
                    <a:pt x="763567" y="190228"/>
                  </a:lnTo>
                  <a:lnTo>
                    <a:pt x="792142" y="187053"/>
                  </a:lnTo>
                  <a:lnTo>
                    <a:pt x="820717" y="182291"/>
                  </a:lnTo>
                  <a:lnTo>
                    <a:pt x="847704" y="182291"/>
                  </a:lnTo>
                  <a:lnTo>
                    <a:pt x="873104" y="183878"/>
                  </a:lnTo>
                  <a:lnTo>
                    <a:pt x="898504" y="188641"/>
                  </a:lnTo>
                  <a:lnTo>
                    <a:pt x="923904" y="191816"/>
                  </a:lnTo>
                  <a:lnTo>
                    <a:pt x="947717" y="199753"/>
                  </a:lnTo>
                  <a:lnTo>
                    <a:pt x="968354" y="206103"/>
                  </a:lnTo>
                  <a:lnTo>
                    <a:pt x="988992" y="217216"/>
                  </a:lnTo>
                  <a:lnTo>
                    <a:pt x="1006454" y="228328"/>
                  </a:lnTo>
                  <a:lnTo>
                    <a:pt x="1042009" y="251516"/>
                  </a:lnTo>
                  <a:lnTo>
                    <a:pt x="1055427" y="208292"/>
                  </a:lnTo>
                  <a:cubicBezTo>
                    <a:pt x="1107199" y="85888"/>
                    <a:pt x="1228403" y="0"/>
                    <a:pt x="1369667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en-US" sz="2400" strike="noStrike" noProof="1" dirty="0">
                <a:latin typeface="微软雅黑 Light" pitchFamily="34" charset="-122"/>
                <a:ea typeface="微软雅黑 Light" pitchFamily="34" charset="-122"/>
                <a:sym typeface="微软雅黑 Light" pitchFamily="34" charset="-122"/>
              </a:endParaRPr>
            </a:p>
          </p:txBody>
        </p:sp>
      </p:grpSp>
      <p:sp>
        <p:nvSpPr>
          <p:cNvPr id="10275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分支管理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1266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文本框 1"/>
          <p:cNvSpPr txBox="1"/>
          <p:nvPr/>
        </p:nvSpPr>
        <p:spPr>
          <a:xfrm>
            <a:off x="1241425" y="2274888"/>
            <a:ext cx="6124575" cy="1754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Calibri" panose="020F0502020204030204" charset="0"/>
                <a:ea typeface="+mn-ea"/>
                <a:sym typeface="宋体" panose="02010600030101010101" pitchFamily="2" charset="-122"/>
              </a:rPr>
              <a:t>         </a:t>
            </a:r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因为git的分支必须指向一个commit，没有任何commit就没有任何分支。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提交第一个commit后git自动创建master分支”。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r"/>
            <a:r>
              <a:rPr lang="zh-CN" altLang="en-US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268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分支管理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分支管理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2291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文本框 1"/>
          <p:cNvSpPr txBox="1"/>
          <p:nvPr/>
        </p:nvSpPr>
        <p:spPr>
          <a:xfrm>
            <a:off x="2079625" y="2024063"/>
            <a:ext cx="8032750" cy="3476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创建分支(1.本地 git branch 分支名 2.远程分支1.可以在github创建 2.可以在本地分支推到远程仓库)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删除分支（1.本地 git branch -d（D） 分支名 2.远程 git push origin --delete 分支名）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查看分支（git branch -a  ）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切换分支（git checkout 分支名 ）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合并分支（</a:t>
            </a:r>
            <a:r>
              <a:rPr lang="en-US" altLang="zh-CN" sz="2000">
                <a:latin typeface="Calibri" panose="020F0502020204030204" charset="0"/>
                <a:ea typeface="+mn-ea"/>
              </a:rPr>
              <a:t>git merge 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分支名）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3314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分支管理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4"/>
          <p:cNvSpPr txBox="1"/>
          <p:nvPr/>
        </p:nvSpPr>
        <p:spPr>
          <a:xfrm>
            <a:off x="1174750" y="1960563"/>
            <a:ext cx="8421688" cy="31702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比较fetch加merge 和 pull 。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结果上来看 确实 fetch 加merge 等于 pull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但是 fetch是让你本地所关联的远程端的commit id 版本号更新到了最新，然后在本地进行合并远程。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git pull 会将本地库更新至远程库的最新状态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  <a:hlinkClick r:id="rId2" action="ppaction://hlinkfile"/>
              </a:rPr>
              <a:t>https://www.cnblogs.com/sunshisonghit/p/6806255.html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/>
        </p:nvGrpSpPr>
        <p:grpSpPr>
          <a:xfrm>
            <a:off x="295071" y="190295"/>
            <a:ext cx="406366" cy="41824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" name="组合 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trike="noStrike" noProof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椭圆 1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p>
              <a:pPr algn="ctr" fontAlgn="auto"/>
              <a:endParaRPr lang="zh-CN" altLang="en-US" sz="3600" strike="noStrike" noProof="1" dirty="0">
                <a:solidFill>
                  <a:schemeClr val="bg1"/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4338" name="图片 13"/>
          <p:cNvPicPr>
            <a:picLocks noChangeAspect="1"/>
          </p:cNvPicPr>
          <p:nvPr/>
        </p:nvPicPr>
        <p:blipFill>
          <a:blip r:embed="rId1"/>
          <a:srcRect t="28564"/>
          <a:stretch>
            <a:fillRect/>
          </a:stretch>
        </p:blipFill>
        <p:spPr>
          <a:xfrm>
            <a:off x="5372100" y="6019800"/>
            <a:ext cx="68199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文本框 1"/>
          <p:cNvSpPr txBox="1"/>
          <p:nvPr/>
        </p:nvSpPr>
        <p:spPr>
          <a:xfrm>
            <a:off x="1311275" y="1341438"/>
            <a:ext cx="6718300" cy="286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Calibri" panose="020F0502020204030204" charset="0"/>
                <a:ea typeface="+mn-ea"/>
              </a:rPr>
              <a:t>git </a:t>
            </a:r>
            <a:r>
              <a:rPr lang="en-US" altLang="zh-CN" sz="2000">
                <a:latin typeface="Calibri" panose="020F0502020204030204" charset="0"/>
                <a:ea typeface="+mn-ea"/>
                <a:sym typeface="宋体" panose="02010600030101010101" pitchFamily="2" charset="-122"/>
              </a:rPr>
              <a:t>checkout </a:t>
            </a:r>
            <a:r>
              <a:rPr lang="en-US" altLang="zh-CN" sz="2000">
                <a:latin typeface="Calibri" panose="020F0502020204030204" charset="0"/>
                <a:ea typeface="+mn-ea"/>
              </a:rPr>
              <a:t>dev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git vim bb.txt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 i="1">
                <a:latin typeface="Calibri" panose="020F0502020204030204" charset="0"/>
                <a:ea typeface="+mn-ea"/>
              </a:rPr>
              <a:t>	</a:t>
            </a:r>
            <a:r>
              <a:rPr lang="zh-CN" altLang="en-US" sz="2000" i="1">
                <a:latin typeface="Calibri" panose="020F0502020204030204" charset="0"/>
                <a:ea typeface="宋体" panose="02010600030101010101" pitchFamily="2" charset="-122"/>
              </a:rPr>
              <a:t>修改一些内容并保存</a:t>
            </a:r>
            <a:endParaRPr lang="zh-CN" altLang="en-US" sz="2000" i="1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git checkout devliu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git vim bb.txt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	</a:t>
            </a:r>
            <a:r>
              <a:rPr lang="zh-CN" altLang="en-US" sz="2000" i="1">
                <a:latin typeface="Calibri" panose="020F0502020204030204" charset="0"/>
                <a:ea typeface="宋体" panose="02010600030101010101" pitchFamily="2" charset="-122"/>
              </a:rPr>
              <a:t>在</a:t>
            </a:r>
            <a:r>
              <a:rPr lang="en-US" altLang="zh-CN" sz="2000" i="1">
                <a:latin typeface="Calibri" panose="020F0502020204030204" charset="0"/>
                <a:ea typeface="+mn-ea"/>
              </a:rPr>
              <a:t>devliu</a:t>
            </a:r>
            <a:r>
              <a:rPr lang="zh-CN" altLang="en-US" sz="2000" i="1">
                <a:latin typeface="Calibri" panose="020F0502020204030204" charset="0"/>
                <a:ea typeface="宋体" panose="02010600030101010101" pitchFamily="2" charset="-122"/>
              </a:rPr>
              <a:t>的分支上修改一些内容并保存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git checkout dev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r>
              <a:rPr lang="en-US" altLang="zh-CN" sz="2000">
                <a:latin typeface="Calibri" panose="020F0502020204030204" charset="0"/>
                <a:ea typeface="+mn-ea"/>
              </a:rPr>
              <a:t>git merge devliu</a:t>
            </a:r>
            <a:endParaRPr lang="en-US" altLang="zh-CN" sz="2000">
              <a:latin typeface="Calibri" panose="020F0502020204030204" charset="0"/>
              <a:ea typeface="+mn-ea"/>
            </a:endParaRPr>
          </a:p>
          <a:p>
            <a:endParaRPr lang="en-US" altLang="zh-CN" sz="2000">
              <a:latin typeface="Calibri" panose="020F0502020204030204" charset="0"/>
              <a:ea typeface="+mn-ea"/>
            </a:endParaRPr>
          </a:p>
        </p:txBody>
      </p:sp>
      <p:sp>
        <p:nvSpPr>
          <p:cNvPr id="14340" name="TextBox 28"/>
          <p:cNvSpPr txBox="1"/>
          <p:nvPr/>
        </p:nvSpPr>
        <p:spPr>
          <a:xfrm>
            <a:off x="762000" y="200025"/>
            <a:ext cx="2424113" cy="427038"/>
          </a:xfrm>
          <a:prstGeom prst="rect">
            <a:avLst/>
          </a:prstGeom>
          <a:noFill/>
          <a:ln w="9525">
            <a:noFill/>
          </a:ln>
        </p:spPr>
        <p:txBody>
          <a:bodyPr wrap="square" lIns="121873" tIns="60937" rIns="121873" bIns="60937" anchor="t">
            <a:spAutoFit/>
          </a:bodyPr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冲突出现 （本地）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25" y="4051300"/>
            <a:ext cx="7429500" cy="1695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4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A7991"/>
      </a:accent1>
      <a:accent2>
        <a:srgbClr val="313846"/>
      </a:accent2>
      <a:accent3>
        <a:srgbClr val="6A7991"/>
      </a:accent3>
      <a:accent4>
        <a:srgbClr val="313846"/>
      </a:accent4>
      <a:accent5>
        <a:srgbClr val="6A7991"/>
      </a:accent5>
      <a:accent6>
        <a:srgbClr val="313846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3141</Words>
  <Application>WPS 演示</Application>
  <PresentationFormat>宽屏</PresentationFormat>
  <Paragraphs>314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等线</vt:lpstr>
      <vt:lpstr>微软雅黑</vt:lpstr>
      <vt:lpstr>DIN Mittelschrift Std</vt:lpstr>
      <vt:lpstr>微软雅黑 Light</vt:lpstr>
      <vt:lpstr>Calibri</vt:lpstr>
      <vt:lpstr>黑体</vt:lpstr>
      <vt:lpstr>Arial Unicode MS</vt:lpstr>
      <vt:lpstr>等线 Light</vt:lpstr>
      <vt:lpstr>Segoe Print</vt:lpstr>
      <vt:lpstr>Calibri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acer</cp:lastModifiedBy>
  <cp:revision>56</cp:revision>
  <dcterms:created xsi:type="dcterms:W3CDTF">2018-06-07T08:55:00Z</dcterms:created>
  <dcterms:modified xsi:type="dcterms:W3CDTF">2019-08-16T06:36:42Z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2052-10.8.2.7072</vt:lpwstr>
  </property>
</Properties>
</file>