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3"/>
    <p:sldId id="333" r:id="rId14"/>
    <p:sldId id="334" r:id="rId15"/>
    <p:sldId id="335" r:id="rId16"/>
    <p:sldId id="336" r:id="rId17"/>
    <p:sldId id="33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89e226-72ba-4f8f-a88d-46758833e9d6}">
          <p14:sldIdLst>
            <p14:sldId id="256"/>
            <p14:sldId id="324"/>
            <p14:sldId id="328"/>
            <p14:sldId id="333"/>
            <p14:sldId id="334"/>
            <p14:sldId id="335"/>
            <p14:sldId id="336"/>
            <p14:sldId id="330"/>
            <p14:sldId id="326"/>
            <p14:sldId id="325"/>
            <p14:sldId id="329"/>
            <p14:sldId id="327"/>
            <p14:sldId id="331"/>
            <p14:sldId id="33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E2"/>
    <a:srgbClr val="FC4802"/>
    <a:srgbClr val="FF4A00"/>
    <a:srgbClr val="00FDFF"/>
    <a:srgbClr val="0069A5"/>
    <a:srgbClr val="00324F"/>
    <a:srgbClr val="01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367665"/>
            <a:ext cx="2605405" cy="4084320"/>
          </a:xfrm>
          <a:prstGeom prst="rect">
            <a:avLst/>
          </a:prstGeom>
        </p:spPr>
      </p:pic>
      <p:pic>
        <p:nvPicPr>
          <p:cNvPr id="2" name="图片 1" descr="千寻 头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341630"/>
            <a:ext cx="1423035" cy="1441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3890" y="2159635"/>
            <a:ext cx="7292340" cy="158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</a:rPr>
              <a:t>千寻精英战队</a:t>
            </a:r>
            <a:endParaRPr lang="zh-CN" altLang="en-US" sz="900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pic>
        <p:nvPicPr>
          <p:cNvPr id="4" name="图片 3" descr="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805" y="-60325"/>
            <a:ext cx="4729480" cy="2069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8760" y="1676400"/>
            <a:ext cx="14535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潭州教育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9455" y="4036060"/>
            <a:ext cx="764921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git-github</a:t>
            </a:r>
            <a:endParaRPr lang="en-US" altLang="zh-CN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56105" y="920750"/>
            <a:ext cx="8229600" cy="5215890"/>
          </a:xfrm>
        </p:spPr>
        <p:txBody>
          <a:bodyPr>
            <a:normAutofit lnSpcReduction="20000"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添加仓库名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Tx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git remote add origin (github-url)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ClrTx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推送到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分支上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以上失败的话，可能是没有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READ.MD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需要使用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pull --rebase origin master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再执行语句 git push -u origin master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拉取远程不合并（）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查看不同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拉取远程自动合并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1710" y="1905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同步到远程仓库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32940" y="77533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镜像一个项目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合并请求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branch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XX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  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强制删除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--merged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查看当前分支的合并列表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--no-merged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查看没合并的分支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	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切换到某分支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-b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快速合并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24130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玩转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endParaRPr lang="en-US" altLang="zh-CN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11655" y="104394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2069465" y="1089025"/>
            <a:ext cx="8229600" cy="452628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 ‘user.name’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‘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user.email’  	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设置邮箱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--list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24130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创建仓库</a:t>
            </a:r>
            <a:endParaRPr lang="zh-CN" altLang="en-US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71675" y="81407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工作区状态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所有（和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--all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一样）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.gitignore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文件配置不跟踪的文件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提交到存储区（会弹出记事本）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：提交 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 -m 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从工作区直接提交到版本库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2" indent="-4572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查看提交列表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78635" y="843280"/>
            <a:ext cx="8229600" cy="54610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 与 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  版本库 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 与  版本库 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HEAD -- file；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撤销对</a:t>
            </a:r>
            <a:r>
              <a:rPr lang="en-US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files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r>
              <a:rPr lang="en-US" alt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关于file文件的修改（Ustage）；这个命令仅改变暂存区，并不改变工作区，这意味着在无任何其他操作的情况下，工作区中的实际文件同该命令运行之前无任何变化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git checkout -- file；撤销对工作区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修改；这个命令是以最新的存储时间节点（add和commit）为参照，覆盖工作区对应文件file；这个命令改变的是工作区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6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--amend          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撤销上一次提交，并且重新提交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ClrTx/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25320" y="789940"/>
            <a:ext cx="8229600" cy="48329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     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文件（工作区存在的话，执行失败）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  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工作区，暂存区文件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  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恢复指定版本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--hard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指针到版本指定版本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HEAD^	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指针到版本上一版本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HEAD~&lt;num&gt;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查看版本区操作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宽屏</PresentationFormat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造字工房力黑（非商用）常规体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玩转git和github</vt:lpstr>
      <vt:lpstr>玩转git和github</vt:lpstr>
      <vt:lpstr>玩转git和github</vt:lpstr>
      <vt:lpstr>玩转git和github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489</cp:revision>
  <dcterms:created xsi:type="dcterms:W3CDTF">2015-05-05T08:02:00Z</dcterms:created>
  <dcterms:modified xsi:type="dcterms:W3CDTF">2016-12-23T11:49:39Z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