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0B35-C7AF-4278-98E9-7212E0627F8D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7E0E-3644-405B-BA3C-1C3130C4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8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0B35-C7AF-4278-98E9-7212E0627F8D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7E0E-3644-405B-BA3C-1C3130C4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0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0B35-C7AF-4278-98E9-7212E0627F8D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7E0E-3644-405B-BA3C-1C3130C4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3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0B35-C7AF-4278-98E9-7212E0627F8D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7E0E-3644-405B-BA3C-1C3130C4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5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0B35-C7AF-4278-98E9-7212E0627F8D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7E0E-3644-405B-BA3C-1C3130C4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0B35-C7AF-4278-98E9-7212E0627F8D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7E0E-3644-405B-BA3C-1C3130C4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7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0B35-C7AF-4278-98E9-7212E0627F8D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7E0E-3644-405B-BA3C-1C3130C4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8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0B35-C7AF-4278-98E9-7212E0627F8D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7E0E-3644-405B-BA3C-1C3130C4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8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0B35-C7AF-4278-98E9-7212E0627F8D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7E0E-3644-405B-BA3C-1C3130C4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1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0B35-C7AF-4278-98E9-7212E0627F8D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7E0E-3644-405B-BA3C-1C3130C4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6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0B35-C7AF-4278-98E9-7212E0627F8D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7E0E-3644-405B-BA3C-1C3130C4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7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0B35-C7AF-4278-98E9-7212E0627F8D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7E0E-3644-405B-BA3C-1C3130C4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51" y="4723265"/>
            <a:ext cx="3792216" cy="116177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785" y="12025"/>
            <a:ext cx="6820215" cy="3512410"/>
          </a:xfrm>
          <a:prstGeom prst="rect">
            <a:avLst/>
          </a:prstGeom>
        </p:spPr>
      </p:pic>
      <p:sp>
        <p:nvSpPr>
          <p:cNvPr id="17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809" y="3116178"/>
            <a:ext cx="6534592" cy="2651200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5400" b="1" dirty="0">
                <a:solidFill>
                  <a:schemeClr val="accent5"/>
                </a:solidFill>
              </a:rPr>
              <a:t>G</a:t>
            </a:r>
            <a:r>
              <a:rPr lang="en-US" altLang="zh-CN" sz="5400" b="1" dirty="0">
                <a:solidFill>
                  <a:srgbClr val="FF0000"/>
                </a:solidFill>
              </a:rPr>
              <a:t>o</a:t>
            </a:r>
            <a:r>
              <a:rPr lang="en-US" altLang="zh-CN" sz="5400" b="1" dirty="0">
                <a:solidFill>
                  <a:srgbClr val="FFC000"/>
                </a:solidFill>
              </a:rPr>
              <a:t>o</a:t>
            </a:r>
            <a:r>
              <a:rPr lang="en-US" altLang="zh-CN" sz="5400" b="1" dirty="0">
                <a:solidFill>
                  <a:schemeClr val="accent5"/>
                </a:solidFill>
              </a:rPr>
              <a:t>g</a:t>
            </a:r>
            <a:r>
              <a:rPr lang="en-US" altLang="zh-CN" sz="5400" b="1" dirty="0">
                <a:solidFill>
                  <a:srgbClr val="00B050"/>
                </a:solidFill>
              </a:rPr>
              <a:t>l</a:t>
            </a:r>
            <a:r>
              <a:rPr lang="en-US" altLang="zh-CN" sz="5400" b="1" dirty="0">
                <a:solidFill>
                  <a:srgbClr val="FF0000"/>
                </a:solidFill>
              </a:rPr>
              <a:t>e</a:t>
            </a:r>
            <a:r>
              <a:rPr lang="en-US" altLang="zh-CN" sz="5400" b="1" dirty="0">
                <a:solidFill>
                  <a:schemeClr val="bg1"/>
                </a:solidFill>
              </a:rPr>
              <a:t> </a:t>
            </a:r>
            <a:br>
              <a:rPr lang="en-US" altLang="zh-CN" sz="5400" b="1" dirty="0">
                <a:solidFill>
                  <a:schemeClr val="bg1"/>
                </a:solidFill>
              </a:rPr>
            </a:br>
            <a:r>
              <a:rPr lang="en-US" altLang="zh-CN" sz="5400" dirty="0">
                <a:solidFill>
                  <a:srgbClr val="92D050"/>
                </a:solidFill>
              </a:rPr>
              <a:t>Developer Day 2016</a:t>
            </a:r>
            <a:endParaRPr lang="zh-CN" altLang="en-US" sz="5400" dirty="0">
              <a:solidFill>
                <a:srgbClr val="92D05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7314" y="4729517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所见所闻所感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光合联萌</a:t>
            </a:r>
            <a:r>
              <a:rPr lang="en-US" altLang="zh-CN" sz="2000" dirty="0">
                <a:solidFill>
                  <a:schemeClr val="bg1"/>
                </a:solidFill>
              </a:rPr>
              <a:t>2016.12.26</a:t>
            </a:r>
            <a:r>
              <a:rPr lang="zh-CN" altLang="en-US" sz="2000" dirty="0">
                <a:solidFill>
                  <a:schemeClr val="bg1"/>
                </a:solidFill>
              </a:rPr>
              <a:t>分享</a:t>
            </a:r>
          </a:p>
        </p:txBody>
      </p:sp>
    </p:spTree>
    <p:extLst>
      <p:ext uri="{BB962C8B-B14F-4D97-AF65-F5344CB8AC3E}">
        <p14:creationId xmlns:p14="http://schemas.microsoft.com/office/powerpoint/2010/main" val="70148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684" y="256842"/>
            <a:ext cx="4275221" cy="874128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5"/>
                </a:solidFill>
              </a:rPr>
              <a:t>Introduction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53" y="2439658"/>
            <a:ext cx="8666747" cy="4418342"/>
          </a:xfrm>
        </p:spPr>
      </p:pic>
      <p:sp>
        <p:nvSpPr>
          <p:cNvPr id="23" name="文本框 22"/>
          <p:cNvSpPr txBox="1"/>
          <p:nvPr/>
        </p:nvSpPr>
        <p:spPr>
          <a:xfrm>
            <a:off x="6011841" y="852864"/>
            <a:ext cx="48237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rgbClr val="00B050"/>
                </a:solidFill>
              </a:rPr>
              <a:t>92%</a:t>
            </a:r>
            <a:r>
              <a:rPr lang="zh-CN" altLang="en-US" sz="2000" b="1" dirty="0"/>
              <a:t>的访问量来自于移动终端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946492" y="1688075"/>
            <a:ext cx="537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2016</a:t>
            </a:r>
            <a:r>
              <a:rPr lang="zh-CN" altLang="en-US" sz="2000" b="1" dirty="0"/>
              <a:t>年更多的人们通过移动设备访问互联网，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46492" y="2907869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本次开发者大会就是围绕移动端展开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46492" y="4127663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GDD 2016</a:t>
            </a:r>
            <a:r>
              <a:rPr lang="zh-CN" altLang="en-US" sz="2000" b="1" dirty="0"/>
              <a:t>主题：</a:t>
            </a:r>
            <a:r>
              <a:rPr lang="en-US" altLang="zh-CN" sz="2000" b="1" dirty="0">
                <a:solidFill>
                  <a:srgbClr val="0070C0"/>
                </a:solidFill>
              </a:rPr>
              <a:t>PWA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和 </a:t>
            </a:r>
            <a:r>
              <a:rPr lang="en-US" altLang="zh-CN" sz="2000" b="1" dirty="0">
                <a:solidFill>
                  <a:srgbClr val="7030A0"/>
                </a:solidFill>
              </a:rPr>
              <a:t>Android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/>
          <a:srcRect t="5515" r="-2" b="368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87590" y="1335504"/>
            <a:ext cx="3651466" cy="5173579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Android7</a:t>
            </a:r>
          </a:p>
          <a:p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en-US" altLang="zh-CN" sz="2000" b="1" dirty="0">
                <a:solidFill>
                  <a:srgbClr val="7030A0"/>
                </a:solidFill>
              </a:rPr>
              <a:t>Android Studio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en-US" altLang="zh-CN" sz="2000" b="1" dirty="0">
                <a:solidFill>
                  <a:srgbClr val="7030A0"/>
                </a:solidFill>
              </a:rPr>
              <a:t>Firebase</a:t>
            </a:r>
          </a:p>
          <a:p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en-US" altLang="zh-CN" sz="2000" b="1" dirty="0" err="1">
                <a:solidFill>
                  <a:srgbClr val="7030A0"/>
                </a:solidFill>
              </a:rPr>
              <a:t>Vulkan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en-US" altLang="zh-CN" sz="2000" b="1" dirty="0" err="1">
                <a:solidFill>
                  <a:srgbClr val="7030A0"/>
                </a:solidFill>
              </a:rPr>
              <a:t>GooglePlay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en-US" altLang="zh-CN" sz="2000" b="1" dirty="0" err="1">
                <a:solidFill>
                  <a:srgbClr val="7030A0"/>
                </a:solidFill>
              </a:rPr>
              <a:t>GoogleAds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en-US" altLang="zh-CN" sz="2000" b="1" dirty="0">
                <a:solidFill>
                  <a:srgbClr val="7030A0"/>
                </a:solidFill>
              </a:rPr>
              <a:t>Android wear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60684" y="256842"/>
            <a:ext cx="4275221" cy="87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5"/>
                </a:solidFill>
              </a:rPr>
              <a:t>Android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7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684" y="256842"/>
            <a:ext cx="7499684" cy="87412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Progressive Web Application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47" y="1464678"/>
            <a:ext cx="6094377" cy="4672356"/>
          </a:xfrm>
        </p:spPr>
      </p:pic>
      <p:sp>
        <p:nvSpPr>
          <p:cNvPr id="11" name="Content Placeholder 7"/>
          <p:cNvSpPr txBox="1">
            <a:spLocks/>
          </p:cNvSpPr>
          <p:nvPr/>
        </p:nvSpPr>
        <p:spPr>
          <a:xfrm>
            <a:off x="987590" y="1335504"/>
            <a:ext cx="3651466" cy="51735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D7EE5"/>
                </a:solidFill>
              </a:rPr>
              <a:t>Angular2</a:t>
            </a:r>
          </a:p>
          <a:p>
            <a:endParaRPr lang="en-US" altLang="zh-CN" sz="2000" b="1" dirty="0">
              <a:solidFill>
                <a:srgbClr val="0D7EE5"/>
              </a:solidFill>
            </a:endParaRPr>
          </a:p>
          <a:p>
            <a:r>
              <a:rPr lang="en-US" altLang="zh-CN" sz="2000" b="1" dirty="0">
                <a:solidFill>
                  <a:srgbClr val="0D7EE5"/>
                </a:solidFill>
              </a:rPr>
              <a:t>Service-worker</a:t>
            </a:r>
            <a:endParaRPr lang="en-US" altLang="zh-CN" sz="2000" b="1" dirty="0">
              <a:solidFill>
                <a:srgbClr val="0D7EE5"/>
              </a:solidFill>
            </a:endParaRPr>
          </a:p>
          <a:p>
            <a:endParaRPr lang="en-US" altLang="zh-CN" sz="2000" b="1" dirty="0">
              <a:solidFill>
                <a:srgbClr val="0D7EE5"/>
              </a:solidFill>
            </a:endParaRPr>
          </a:p>
          <a:p>
            <a:r>
              <a:rPr lang="en-US" altLang="zh-CN" sz="2000" b="1" dirty="0">
                <a:solidFill>
                  <a:srgbClr val="0D7EE5"/>
                </a:solidFill>
              </a:rPr>
              <a:t>Material-design</a:t>
            </a:r>
          </a:p>
          <a:p>
            <a:endParaRPr lang="en-US" altLang="zh-CN" sz="2000" b="1" dirty="0">
              <a:solidFill>
                <a:srgbClr val="0D7EE5"/>
              </a:solidFill>
            </a:endParaRPr>
          </a:p>
          <a:p>
            <a:r>
              <a:rPr lang="en-US" altLang="zh-CN" sz="2000" b="1" dirty="0">
                <a:solidFill>
                  <a:srgbClr val="0D7EE5"/>
                </a:solidFill>
              </a:rPr>
              <a:t>Manifest</a:t>
            </a:r>
          </a:p>
          <a:p>
            <a:endParaRPr lang="en-US" altLang="zh-CN" sz="2000" b="1" dirty="0">
              <a:solidFill>
                <a:srgbClr val="0D7EE5"/>
              </a:solidFill>
            </a:endParaRPr>
          </a:p>
          <a:p>
            <a:r>
              <a:rPr lang="en-US" altLang="zh-CN" sz="2000" b="1" dirty="0">
                <a:solidFill>
                  <a:srgbClr val="0D7EE5"/>
                </a:solidFill>
              </a:rPr>
              <a:t>notification</a:t>
            </a:r>
          </a:p>
          <a:p>
            <a:endParaRPr lang="en-US" altLang="zh-CN" sz="2000" b="1" dirty="0">
              <a:solidFill>
                <a:srgbClr val="0D7EE5"/>
              </a:solidFill>
            </a:endParaRPr>
          </a:p>
          <a:p>
            <a:r>
              <a:rPr lang="en-US" altLang="zh-CN" sz="2000" b="1" dirty="0">
                <a:solidFill>
                  <a:srgbClr val="0D7EE5"/>
                </a:solidFill>
              </a:rPr>
              <a:t>Firebase</a:t>
            </a:r>
          </a:p>
          <a:p>
            <a:endParaRPr lang="en-US" altLang="zh-CN" sz="2000" b="1" dirty="0">
              <a:solidFill>
                <a:srgbClr val="0D7EE5"/>
              </a:solidFill>
            </a:endParaRPr>
          </a:p>
          <a:p>
            <a:r>
              <a:rPr lang="en-US" altLang="zh-CN" sz="2000" b="1" dirty="0">
                <a:solidFill>
                  <a:srgbClr val="0D7EE5"/>
                </a:solidFill>
              </a:rPr>
              <a:t>Lighthouse</a:t>
            </a:r>
          </a:p>
        </p:txBody>
      </p:sp>
    </p:spTree>
    <p:extLst>
      <p:ext uri="{BB962C8B-B14F-4D97-AF65-F5344CB8AC3E}">
        <p14:creationId xmlns:p14="http://schemas.microsoft.com/office/powerpoint/2010/main" val="70147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684" y="256842"/>
            <a:ext cx="7499684" cy="87412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Progressive Web Application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987589" y="1335504"/>
            <a:ext cx="10249906" cy="477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协议层</a:t>
            </a:r>
            <a:endParaRPr lang="en-US" altLang="zh-CN" sz="2000" b="1" dirty="0"/>
          </a:p>
          <a:p>
            <a:pPr lvl="1"/>
            <a:r>
              <a:rPr lang="en-US" altLang="zh-CN" sz="1600" dirty="0"/>
              <a:t>Service-worker</a:t>
            </a:r>
            <a:r>
              <a:rPr lang="zh-CN" altLang="en-US" sz="1600" dirty="0"/>
              <a:t>：主要是浏览器协议，为</a:t>
            </a:r>
            <a:r>
              <a:rPr lang="en-US" altLang="zh-CN" sz="1600" dirty="0"/>
              <a:t>web</a:t>
            </a:r>
            <a:r>
              <a:rPr lang="zh-CN" altLang="en-US" sz="1600" dirty="0"/>
              <a:t>请求进行封装或者缓存</a:t>
            </a:r>
            <a:endParaRPr lang="en-US" altLang="zh-CN" sz="1600" dirty="0"/>
          </a:p>
          <a:p>
            <a:pPr lvl="1"/>
            <a:r>
              <a:rPr lang="en-US" altLang="zh-CN" sz="1600" dirty="0"/>
              <a:t>Manifest</a:t>
            </a:r>
            <a:r>
              <a:rPr lang="zh-CN" altLang="en-US" sz="1600" dirty="0"/>
              <a:t>：对于手机客户端可添加桌面图标以及加载</a:t>
            </a:r>
            <a:r>
              <a:rPr lang="en-US" altLang="zh-CN" sz="1600" dirty="0"/>
              <a:t>loading screen</a:t>
            </a:r>
          </a:p>
          <a:p>
            <a:pPr lvl="1"/>
            <a:r>
              <a:rPr lang="en-US" altLang="zh-CN" sz="1600" dirty="0"/>
              <a:t>Notification</a:t>
            </a:r>
            <a:r>
              <a:rPr lang="zh-CN" altLang="en-US" sz="1600" dirty="0"/>
              <a:t>：针对网页应用的消息推送</a:t>
            </a:r>
            <a:endParaRPr lang="en-US" altLang="zh-CN" sz="1600" dirty="0"/>
          </a:p>
          <a:p>
            <a:pPr lvl="1"/>
            <a:endParaRPr lang="en-US" altLang="zh-CN" sz="1600" b="1" dirty="0"/>
          </a:p>
          <a:p>
            <a:r>
              <a:rPr lang="zh-CN" altLang="en-US" sz="2000" b="1" dirty="0"/>
              <a:t>工具层</a:t>
            </a:r>
            <a:endParaRPr lang="en-US" altLang="zh-CN" sz="2000" b="1" dirty="0"/>
          </a:p>
          <a:p>
            <a:pPr lvl="1"/>
            <a:r>
              <a:rPr lang="en-US" altLang="zh-CN" sz="1600" dirty="0"/>
              <a:t>Angular2</a:t>
            </a:r>
            <a:r>
              <a:rPr lang="zh-CN" altLang="en-US" sz="1600" dirty="0"/>
              <a:t>：开发框架，基于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或者</a:t>
            </a:r>
            <a:r>
              <a:rPr lang="en-US" altLang="zh-CN" sz="1600" dirty="0" err="1"/>
              <a:t>TypeScript</a:t>
            </a:r>
            <a:endParaRPr lang="en-US" altLang="zh-CN" sz="1600" dirty="0"/>
          </a:p>
          <a:p>
            <a:pPr lvl="1"/>
            <a:r>
              <a:rPr lang="en-US" altLang="zh-CN" sz="1600" dirty="0"/>
              <a:t>Material-Design</a:t>
            </a:r>
            <a:r>
              <a:rPr lang="zh-CN" altLang="en-US" sz="1600" dirty="0"/>
              <a:t>：</a:t>
            </a:r>
            <a:r>
              <a:rPr lang="en-US" altLang="zh-CN" sz="1600" dirty="0"/>
              <a:t>UI</a:t>
            </a:r>
            <a:r>
              <a:rPr lang="zh-CN" altLang="en-US" sz="1600" dirty="0"/>
              <a:t>框架，</a:t>
            </a:r>
            <a:r>
              <a:rPr lang="en-US" altLang="zh-CN" sz="1600" dirty="0"/>
              <a:t>google material design</a:t>
            </a:r>
            <a:r>
              <a:rPr lang="zh-CN" altLang="en-US" sz="1600" dirty="0"/>
              <a:t>的一个官方</a:t>
            </a:r>
            <a:r>
              <a:rPr lang="en-US" altLang="zh-CN" sz="1600" dirty="0"/>
              <a:t>CSS</a:t>
            </a:r>
            <a:r>
              <a:rPr lang="zh-CN" altLang="en-US" sz="1600" dirty="0"/>
              <a:t>样式库</a:t>
            </a:r>
            <a:endParaRPr lang="en-US" altLang="zh-CN" sz="1600" dirty="0"/>
          </a:p>
          <a:p>
            <a:pPr lvl="1"/>
            <a:r>
              <a:rPr lang="en-US" altLang="zh-CN" sz="1600" dirty="0"/>
              <a:t>Lighthouse</a:t>
            </a:r>
            <a:r>
              <a:rPr lang="zh-CN" altLang="en-US" sz="1600" dirty="0"/>
              <a:t>：</a:t>
            </a:r>
            <a:r>
              <a:rPr lang="en-US" altLang="zh-CN" sz="1600" dirty="0"/>
              <a:t>chrome</a:t>
            </a:r>
            <a:r>
              <a:rPr lang="zh-CN" altLang="en-US" sz="1600" dirty="0"/>
              <a:t>插件，</a:t>
            </a:r>
            <a:r>
              <a:rPr lang="en-US" altLang="zh-CN" sz="1600" dirty="0"/>
              <a:t>PWA</a:t>
            </a:r>
            <a:r>
              <a:rPr lang="zh-CN" altLang="en-US" sz="1600" dirty="0"/>
              <a:t>测评工具，提供评分，开发建议和解决方案</a:t>
            </a:r>
            <a:endParaRPr lang="en-US" altLang="zh-CN" sz="1600" dirty="0"/>
          </a:p>
          <a:p>
            <a:pPr lvl="1"/>
            <a:endParaRPr lang="en-US" altLang="zh-CN" sz="1600" b="1" dirty="0"/>
          </a:p>
          <a:p>
            <a:r>
              <a:rPr lang="zh-CN" altLang="en-US" sz="2000" b="1" dirty="0"/>
              <a:t>服务层</a:t>
            </a:r>
            <a:endParaRPr lang="en-US" altLang="zh-CN" sz="2000" b="1" dirty="0"/>
          </a:p>
          <a:p>
            <a:pPr lvl="1"/>
            <a:r>
              <a:rPr lang="en-US" altLang="zh-CN" sz="1600" dirty="0"/>
              <a:t>Firebase Analytics</a:t>
            </a:r>
            <a:r>
              <a:rPr lang="zh-CN" altLang="en-US" sz="1600" dirty="0"/>
              <a:t>：可以作为云服务器，并且提供一系列包括验证登录，文件存储，数据库操作以及通知推送接口给代码层</a:t>
            </a:r>
            <a:endParaRPr lang="en-US" altLang="zh-CN" sz="1600" dirty="0"/>
          </a:p>
          <a:p>
            <a:pPr lvl="1"/>
            <a:r>
              <a:rPr lang="en-US" altLang="zh-CN" sz="1600" dirty="0"/>
              <a:t>Google Analytics</a:t>
            </a:r>
            <a:r>
              <a:rPr lang="zh-CN" altLang="en-US" sz="1600" dirty="0"/>
              <a:t>：数据统计和行为统计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1372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C7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512559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8" r="18028" b="5"/>
          <a:stretch/>
        </p:blipFill>
        <p:spPr>
          <a:xfrm>
            <a:off x="3117997" y="3891924"/>
            <a:ext cx="2171426" cy="20049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" b="3"/>
          <a:stretch/>
        </p:blipFill>
        <p:spPr>
          <a:xfrm>
            <a:off x="808813" y="2972689"/>
            <a:ext cx="2168044" cy="29319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3" r="3422" b="-4"/>
          <a:stretch/>
        </p:blipFill>
        <p:spPr>
          <a:xfrm>
            <a:off x="3121380" y="803860"/>
            <a:ext cx="2168043" cy="29293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4" r="13663" b="-1"/>
          <a:stretch/>
        </p:blipFill>
        <p:spPr>
          <a:xfrm>
            <a:off x="805432" y="813317"/>
            <a:ext cx="2171426" cy="19942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6801" y="283037"/>
            <a:ext cx="4663829" cy="8266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Others</a:t>
            </a: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6486524" y="1207364"/>
            <a:ext cx="5053203" cy="501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Google</a:t>
            </a:r>
            <a:r>
              <a:rPr lang="zh-CN" altLang="en-US" sz="2000" b="1" dirty="0"/>
              <a:t>土豪</a:t>
            </a:r>
            <a:endParaRPr lang="en-US" altLang="zh-CN" sz="2000" b="1" dirty="0"/>
          </a:p>
          <a:p>
            <a:pPr lvl="1"/>
            <a:r>
              <a:rPr lang="zh-CN" altLang="en-US" sz="1600" b="1" dirty="0"/>
              <a:t>高级会场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花式自助餐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精美礼品</a:t>
            </a:r>
            <a:endParaRPr lang="en-US" altLang="zh-CN" sz="1600" b="1" dirty="0"/>
          </a:p>
          <a:p>
            <a:r>
              <a:rPr lang="en-US" altLang="zh-CN" sz="2000" b="1" dirty="0"/>
              <a:t>Google</a:t>
            </a:r>
            <a:r>
              <a:rPr lang="zh-CN" altLang="en-US" sz="2000" b="1" dirty="0"/>
              <a:t>炫技</a:t>
            </a:r>
            <a:endParaRPr lang="en-US" altLang="zh-CN" sz="2000" b="1" dirty="0"/>
          </a:p>
          <a:p>
            <a:pPr lvl="1"/>
            <a:r>
              <a:rPr lang="en-US" altLang="zh-CN" sz="1600" b="1" dirty="0" err="1"/>
              <a:t>DayDream</a:t>
            </a:r>
            <a:r>
              <a:rPr lang="zh-CN" altLang="en-US" sz="1600" b="1" dirty="0"/>
              <a:t>自家</a:t>
            </a:r>
            <a:r>
              <a:rPr lang="en-US" altLang="zh-CN" sz="1600" b="1" dirty="0"/>
              <a:t>VR</a:t>
            </a:r>
            <a:r>
              <a:rPr lang="zh-CN" altLang="en-US" sz="1600" b="1" dirty="0"/>
              <a:t>效果酷炫</a:t>
            </a:r>
            <a:endParaRPr lang="en-US" altLang="zh-CN" sz="1600" b="1" dirty="0"/>
          </a:p>
          <a:p>
            <a:pPr lvl="1"/>
            <a:r>
              <a:rPr lang="en-US" altLang="zh-CN" sz="1600" b="1" dirty="0" err="1"/>
              <a:t>LiveCode</a:t>
            </a:r>
            <a:r>
              <a:rPr lang="zh-CN" altLang="en-US" sz="1600" b="1" dirty="0"/>
              <a:t>，演讲者现场写代码</a:t>
            </a:r>
            <a:r>
              <a:rPr lang="en-US" altLang="zh-CN" sz="1600" b="1" dirty="0"/>
              <a:t>&amp;</a:t>
            </a:r>
            <a:r>
              <a:rPr lang="zh-CN" altLang="en-US" sz="1600" b="1" dirty="0"/>
              <a:t>调试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工程师口才不错</a:t>
            </a:r>
            <a:endParaRPr lang="en-US" altLang="zh-CN" sz="1600" b="1" dirty="0"/>
          </a:p>
          <a:p>
            <a:pPr lvl="1"/>
            <a:endParaRPr lang="en-US" altLang="zh-CN" sz="1600" b="1" dirty="0"/>
          </a:p>
          <a:p>
            <a:r>
              <a:rPr lang="en-US" altLang="zh-CN" sz="2000" b="1" dirty="0"/>
              <a:t>Google</a:t>
            </a:r>
            <a:r>
              <a:rPr lang="zh-CN" altLang="en-US" sz="2000" b="1" dirty="0"/>
              <a:t>很懂程序猿</a:t>
            </a:r>
            <a:endParaRPr lang="en-US" altLang="zh-CN" sz="2000" b="1" dirty="0"/>
          </a:p>
          <a:p>
            <a:pPr lvl="1"/>
            <a:r>
              <a:rPr lang="zh-CN" altLang="en-US" sz="1600" b="1" dirty="0"/>
              <a:t>各种萌妹子做引导员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会场休息送茶送水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同声翻译水准较高</a:t>
            </a:r>
            <a:endParaRPr lang="en-US" altLang="zh-CN" sz="1600" b="1" dirty="0"/>
          </a:p>
          <a:p>
            <a:pPr lvl="1"/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31549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Live Demo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69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244</Words>
  <Application>Microsoft Office PowerPoint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Google  Developer Day 2016</vt:lpstr>
      <vt:lpstr>Introduction</vt:lpstr>
      <vt:lpstr>PowerPoint 演示文稿</vt:lpstr>
      <vt:lpstr>Progressive Web Application</vt:lpstr>
      <vt:lpstr>Progressive Web Application</vt:lpstr>
      <vt:lpstr>Others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Developer Day 2016</dc:title>
  <dc:creator>李旭海</dc:creator>
  <cp:lastModifiedBy>李旭海</cp:lastModifiedBy>
  <cp:revision>11</cp:revision>
  <dcterms:created xsi:type="dcterms:W3CDTF">2016-12-26T07:21:15Z</dcterms:created>
  <dcterms:modified xsi:type="dcterms:W3CDTF">2016-12-26T08:51:12Z</dcterms:modified>
</cp:coreProperties>
</file>