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83" r:id="rId4"/>
    <p:sldId id="287" r:id="rId5"/>
    <p:sldId id="285" r:id="rId6"/>
    <p:sldId id="290" r:id="rId7"/>
    <p:sldId id="289" r:id="rId8"/>
    <p:sldId id="291" r:id="rId9"/>
    <p:sldId id="288" r:id="rId10"/>
    <p:sldId id="293" r:id="rId11"/>
    <p:sldId id="292" r:id="rId12"/>
    <p:sldId id="294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 Light"/>
        <a:ea typeface="Calibri Light"/>
        <a:cs typeface="Calibri Light"/>
        <a:sym typeface="Calibri Light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0F3"/>
    <a:srgbClr val="E6E6E6"/>
    <a:srgbClr val="0F4AA3"/>
    <a:srgbClr val="005392"/>
    <a:srgbClr val="FD9000"/>
    <a:srgbClr val="EF5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5" autoAdjust="0"/>
    <p:restoredTop sz="75354" autoAdjust="0"/>
  </p:normalViewPr>
  <p:slideViewPr>
    <p:cSldViewPr snapToGrid="0" snapToObjects="1">
      <p:cViewPr varScale="1">
        <p:scale>
          <a:sx n="86" d="100"/>
          <a:sy n="86" d="100"/>
        </p:scale>
        <p:origin x="1824" y="78"/>
      </p:cViewPr>
      <p:guideLst>
        <p:guide orient="horz" pos="21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然而如果你使用</a:t>
            </a:r>
            <a:r>
              <a:rPr lang="en-US" altLang="zh-CN" dirty="0"/>
              <a:t>AngularJS</a:t>
            </a:r>
            <a:r>
              <a:rPr lang="zh-CN" altLang="en-US" dirty="0"/>
              <a:t>，这是一个重量级的框架以至于你几乎不需要再使用其他的东西了。</a:t>
            </a:r>
            <a:endParaRPr lang="en-US" altLang="zh-CN" dirty="0"/>
          </a:p>
          <a:p>
            <a:r>
              <a:rPr lang="zh-CN" altLang="en-US" dirty="0"/>
              <a:t>缺点下一页。</a:t>
            </a:r>
            <a:endParaRPr lang="en-US" altLang="zh-CN" dirty="0"/>
          </a:p>
          <a:p>
            <a:r>
              <a:rPr lang="zh-CN" altLang="en-US" dirty="0"/>
              <a:t>然而</a:t>
            </a:r>
            <a:r>
              <a:rPr lang="en-US" altLang="zh-CN" dirty="0"/>
              <a:t>Angular2</a:t>
            </a:r>
            <a:r>
              <a:rPr lang="zh-CN" altLang="en-US" dirty="0"/>
              <a:t>却非常的简单易懂，结构清晰</a:t>
            </a:r>
          </a:p>
        </p:txBody>
      </p:sp>
    </p:spTree>
    <p:extLst>
      <p:ext uri="{BB962C8B-B14F-4D97-AF65-F5344CB8AC3E}">
        <p14:creationId xmlns:p14="http://schemas.microsoft.com/office/powerpoint/2010/main" val="301544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00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45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54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81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6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685800" y="1844678"/>
            <a:ext cx="7772400" cy="204152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 hasCustomPrompt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3429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6858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0287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hasCustomPrompt="1"/>
          </p:nvPr>
        </p:nvSpPr>
        <p:spPr>
          <a:xfrm>
            <a:off x="457200" y="755575"/>
            <a:ext cx="8229600" cy="231338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457200" y="3068959"/>
            <a:ext cx="8229600" cy="378904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9144000" cy="755575"/>
          </a:xfrm>
          <a:prstGeom prst="rect">
            <a:avLst/>
          </a:prstGeom>
          <a:gradFill>
            <a:gsLst>
              <a:gs pos="0">
                <a:srgbClr val="0F4AA3"/>
              </a:gs>
              <a:gs pos="100000">
                <a:srgbClr val="3FA0F3"/>
              </a:gs>
            </a:gsLst>
            <a:lin ang="108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78" y="83591"/>
            <a:ext cx="1928622" cy="58839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620687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35957"/>
            <a:ext cx="2133600" cy="20591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80604020202020204" charset="0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588010" marR="0" indent="-24511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80604020202020204" charset="0"/>
        <a:buChar char="–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80604020202020204" charset="0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13030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80604020202020204" charset="0"/>
        <a:buChar char="–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80604020202020204" charset="0"/>
        <a:buChar char="»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80604020202020204" charset="0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80604020202020204" charset="0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80604020202020204" charset="0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80604020202020204" charset="0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737235" y="1981201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 sz="3300" b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光合联萌</a:t>
            </a:r>
            <a:r>
              <a:rPr lang="x-none"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技术部分享</a:t>
            </a:r>
            <a:r>
              <a: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会</a:t>
            </a:r>
            <a:r>
              <a:rPr lang="x-none"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方案</a:t>
            </a:r>
          </a:p>
        </p:txBody>
      </p:sp>
      <p:sp>
        <p:nvSpPr>
          <p:cNvPr id="2" name="矩形 1"/>
          <p:cNvSpPr/>
          <p:nvPr/>
        </p:nvSpPr>
        <p:spPr>
          <a:xfrm>
            <a:off x="2167890" y="3778250"/>
            <a:ext cx="4946650" cy="335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x-none" altLang="zh-CN" sz="16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Aishan&lt;ai.shan@sunallies.com&gt;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34105" y="4241800"/>
            <a:ext cx="1690370" cy="366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 Light"/>
                <a:ea typeface="Calibri Light"/>
                <a:cs typeface="Calibri Light"/>
                <a:sym typeface="Calibri Light"/>
              </a:rPr>
              <a:t>光合联萌技术部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61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47" y="5676210"/>
            <a:ext cx="2483485" cy="7796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3597" y="4519242"/>
            <a:ext cx="6056806" cy="52321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3FA0F3"/>
                </a:solidFill>
                <a:latin typeface="+mj-lt"/>
                <a:ea typeface="幼圆" panose="02010509060101010101" pitchFamily="49" charset="-122"/>
              </a:rPr>
              <a:t>Angular2 &amp; </a:t>
            </a:r>
            <a:r>
              <a:rPr lang="en-US" altLang="zh-CN" sz="2800" dirty="0" err="1">
                <a:solidFill>
                  <a:srgbClr val="3FA0F3"/>
                </a:solidFill>
                <a:latin typeface="+mj-lt"/>
                <a:ea typeface="幼圆" panose="02010509060101010101" pitchFamily="49" charset="-122"/>
              </a:rPr>
              <a:t>webpack</a:t>
            </a:r>
            <a:r>
              <a:rPr lang="en-US" altLang="zh-CN" sz="2800" dirty="0">
                <a:solidFill>
                  <a:srgbClr val="3FA0F3"/>
                </a:solidFill>
                <a:latin typeface="+mj-lt"/>
                <a:ea typeface="幼圆" panose="02010509060101010101" pitchFamily="49" charset="-122"/>
              </a:rPr>
              <a:t> </a:t>
            </a:r>
            <a:r>
              <a:rPr lang="zh-CN" altLang="en-US" sz="2800" dirty="0">
                <a:solidFill>
                  <a:srgbClr val="3FA0F3"/>
                </a:solidFill>
                <a:latin typeface="+mj-lt"/>
                <a:ea typeface="幼圆" panose="02010509060101010101" pitchFamily="49" charset="-122"/>
              </a:rPr>
              <a:t>简要介绍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73536" y="457201"/>
            <a:ext cx="2250095" cy="71409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关于服务</a:t>
            </a:r>
            <a:endParaRPr lang="en-US" altLang="zh-CN" sz="36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6466885" y="1628498"/>
            <a:ext cx="2677115" cy="35851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服务是通用方法的提取</a:t>
            </a: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服务是单例</a:t>
            </a: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服务的方法可被各组件调用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6453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040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925"/>
            <a:ext cx="4357688" cy="55887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关于</a:t>
            </a:r>
            <a:r>
              <a:rPr lang="en-US" altLang="zh-CN" sz="2800" dirty="0" err="1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Webpack</a:t>
            </a:r>
            <a:endParaRPr lang="zh-CN" altLang="en-US" sz="280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7200" y="1561170"/>
            <a:ext cx="8229600" cy="3233854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Webpack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是当下最热门的前端资源模块化管理和打包工具</a:t>
            </a: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前端框架工具负责将代码模块化（碎片化）</a:t>
            </a: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Webpack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则负责解析依赖、预编译、优化以及打包文件</a:t>
            </a:r>
          </a:p>
        </p:txBody>
      </p:sp>
      <p:pic>
        <p:nvPicPr>
          <p:cNvPr id="6146" name="Picture 2" descr="webpack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40" y="5160227"/>
            <a:ext cx="14287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977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相关演示</a:t>
            </a:r>
          </a:p>
        </p:txBody>
      </p:sp>
    </p:spTree>
    <p:extLst>
      <p:ext uri="{BB962C8B-B14F-4D97-AF65-F5344CB8AC3E}">
        <p14:creationId xmlns:p14="http://schemas.microsoft.com/office/powerpoint/2010/main" val="12810628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925"/>
            <a:ext cx="5057775" cy="55887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年学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的体验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0" y="771524"/>
            <a:ext cx="7753472" cy="6086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43" b="95072" l="4058" r="96957">
                        <a14:foregroundMark x1="52464" y1="32319" x2="52464" y2="32319"/>
                        <a14:foregroundMark x1="49130" y1="53478" x2="49130" y2="53478"/>
                        <a14:foregroundMark x1="51014" y1="51014" x2="51014" y2="51014"/>
                        <a14:foregroundMark x1="43913" y1="53478" x2="43913" y2="534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72" y="2778918"/>
            <a:ext cx="4300538" cy="43005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22424" y="3045323"/>
            <a:ext cx="1785102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Calibri Light"/>
                <a:sym typeface="Calibri Light"/>
              </a:rPr>
              <a:t>？？？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86321" y="4142783"/>
            <a:ext cx="1785102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Calibri Light"/>
                <a:sym typeface="Calibri Light"/>
              </a:rPr>
              <a:t>？？？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29141" y="6036026"/>
            <a:ext cx="1785102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Calibri Light"/>
                <a:sym typeface="Calibri Light"/>
              </a:rPr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1761870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26925"/>
            <a:ext cx="5815013" cy="55887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前端开发乱象和各类框架的发展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42988"/>
            <a:ext cx="8229600" cy="554355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本身相对简单，但新版本加入了越来越多的特性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复杂的功能的实现会相对困难且难以维护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不同的人理解各不相同，造各种各样的轮子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…</a:t>
            </a: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不同的人需求各不相同，造各种各样的轮子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…</a:t>
            </a: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……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lang="zh-CN" altLang="en-US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259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06362"/>
            <a:ext cx="8229600" cy="60933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引导程序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双向绑定和脏检测机制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控制器，视图模板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指令和过滤器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路由与多视图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$scope</a:t>
            </a: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……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26925"/>
            <a:ext cx="5500688" cy="55887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Autofit/>
          </a:bodyPr>
          <a:lstStyle>
            <a:lvl1pPr marL="0" marR="0" indent="0" algn="ctr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ctr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ctr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ctr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ctr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ctr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ctr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ctr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ctr" defTabSz="685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hangingPunct="1">
              <a:lnSpc>
                <a:spcPct val="11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有关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AngularJS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简介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56" y="5552364"/>
            <a:ext cx="4400324" cy="1143054"/>
          </a:xfrm>
          <a:prstGeom prst="rect">
            <a:avLst/>
          </a:prstGeom>
          <a:effectLst/>
        </p:spPr>
      </p:pic>
      <p:sp>
        <p:nvSpPr>
          <p:cNvPr id="8" name="文本框 7"/>
          <p:cNvSpPr txBox="1"/>
          <p:nvPr/>
        </p:nvSpPr>
        <p:spPr>
          <a:xfrm>
            <a:off x="4276265" y="3429000"/>
            <a:ext cx="4629151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等等，是不是太多特性了？</a:t>
            </a:r>
          </a:p>
        </p:txBody>
      </p:sp>
    </p:spTree>
    <p:extLst>
      <p:ext uri="{BB962C8B-B14F-4D97-AF65-F5344CB8AC3E}">
        <p14:creationId xmlns:p14="http://schemas.microsoft.com/office/powerpoint/2010/main" val="1561048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925"/>
            <a:ext cx="4586288" cy="558875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Angular2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带来了什么？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9656"/>
            <a:ext cx="8229600" cy="2559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Angular2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变得更加的简单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Angular2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引入了</a:t>
            </a:r>
            <a:r>
              <a:rPr lang="en-US" altLang="zh-CN" dirty="0" err="1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TypeScript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zh-CN" altLang="en-US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Angular2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的特性只有一个：组件化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</p:txBody>
      </p:sp>
      <p:sp>
        <p:nvSpPr>
          <p:cNvPr id="4" name="AutoShape 2" descr="https://angular.cn/resources/images/logos/standard/logo-nav@2x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41" y="5295549"/>
            <a:ext cx="1315843" cy="14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66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925"/>
            <a:ext cx="2700338" cy="55887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TypeScript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简介</a:t>
            </a:r>
          </a:p>
        </p:txBody>
      </p:sp>
      <p:pic>
        <p:nvPicPr>
          <p:cNvPr id="2050" name="Picture 2" descr="https://upload.wikimedia.org/wikipedia/commons/a/a6/TypeScript_Logo.png?1479108915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41" y="5950360"/>
            <a:ext cx="3178098" cy="7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79248"/>
            <a:ext cx="8229600" cy="2449840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TypeScript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的超集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类型系统</a:t>
            </a:r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可由编译器转换为不同版本的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JavaScript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3111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26925"/>
            <a:ext cx="4672013" cy="55887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1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关于</a:t>
            </a:r>
            <a:r>
              <a:rPr lang="en-US" altLang="zh-CN" sz="3100" dirty="0" err="1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TypeScript</a:t>
            </a:r>
            <a:r>
              <a:rPr lang="zh-CN" altLang="en-US" sz="31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的类型系统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6010" y="1652297"/>
            <a:ext cx="7094891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isDone: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7857" y="3172792"/>
            <a:ext cx="811119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hexLiteral: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0xf00d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13" y="4693287"/>
            <a:ext cx="9121087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list: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 = [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721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26925"/>
            <a:ext cx="4672013" cy="55887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1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其他</a:t>
            </a:r>
            <a:r>
              <a:rPr lang="en-US" altLang="zh-CN" sz="3100" dirty="0" err="1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TypeScript</a:t>
            </a:r>
            <a:r>
              <a:rPr lang="zh-CN" altLang="en-US" sz="3100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亮点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199" y="881325"/>
            <a:ext cx="8215313" cy="20313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printLabel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labelledObj: { label: string }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F5871F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.log(labelledObj.label);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myObj = { size: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label: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"Size 10 Object"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};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printLabel(myObj);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199" y="3075428"/>
            <a:ext cx="8215313" cy="37240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200" dirty="0">
                <a:solidFill>
                  <a:srgbClr val="8E908C"/>
                </a:solidFill>
                <a:latin typeface="Consolas" panose="020B0609020204030204" pitchFamily="49" charset="0"/>
              </a:rPr>
              <a:t>Greeter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greeting: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(message: string) {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.greeting = message;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greet() {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.greeting;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greeter =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Greeter(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8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2537"/>
          <a:stretch/>
        </p:blipFill>
        <p:spPr>
          <a:xfrm>
            <a:off x="3479292" y="10"/>
            <a:ext cx="5664708" cy="6857990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697" y="380899"/>
            <a:ext cx="2672555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关于组件化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2438401"/>
            <a:ext cx="3479292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组件绑定了独特的标签</a:t>
            </a: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组件可以绑定视图</a:t>
            </a: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组件可以看做是一个类</a:t>
            </a: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  <a:latin typeface="+mj-lt"/>
              <a:ea typeface="幼圆" panose="02010509060101010101" pitchFamily="49" charset="-122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幼圆" panose="02010509060101010101" pitchFamily="49" charset="-122"/>
              </a:rPr>
              <a:t>组件拥有自己的成员变量，方法</a:t>
            </a:r>
          </a:p>
        </p:txBody>
      </p:sp>
    </p:spTree>
    <p:extLst>
      <p:ext uri="{BB962C8B-B14F-4D97-AF65-F5344CB8AC3E}">
        <p14:creationId xmlns:p14="http://schemas.microsoft.com/office/powerpoint/2010/main" val="160675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 Light"/>
            <a:ea typeface="Calibri Light"/>
            <a:cs typeface="Calibri Light"/>
            <a:sym typeface="Calibri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428</Words>
  <Application>Microsoft Office PowerPoint</Application>
  <PresentationFormat>全屏显示(4:3)</PresentationFormat>
  <Paragraphs>98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Helvetica Neue</vt:lpstr>
      <vt:lpstr>微软雅黑</vt:lpstr>
      <vt:lpstr>幼圆</vt:lpstr>
      <vt:lpstr>Arial</vt:lpstr>
      <vt:lpstr>Calibri Light</vt:lpstr>
      <vt:lpstr>Consolas</vt:lpstr>
      <vt:lpstr>Helvetica</vt:lpstr>
      <vt:lpstr>Default</vt:lpstr>
      <vt:lpstr>光合联萌技术部分享会方案</vt:lpstr>
      <vt:lpstr>2016年学JavaScript的体验</vt:lpstr>
      <vt:lpstr>前端开发乱象和各类框架的发展</vt:lpstr>
      <vt:lpstr>PowerPoint 演示文稿</vt:lpstr>
      <vt:lpstr>Angular2带来了什么？</vt:lpstr>
      <vt:lpstr>TypeScript简介</vt:lpstr>
      <vt:lpstr>关于TypeScript的类型系统</vt:lpstr>
      <vt:lpstr>其他TypeScript亮点</vt:lpstr>
      <vt:lpstr>关于组件化</vt:lpstr>
      <vt:lpstr>关于服务</vt:lpstr>
      <vt:lpstr>关于Webpack</vt:lpstr>
      <vt:lpstr>相关演示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光合联萌众筹产品发布会</dc:title>
  <dc:creator/>
  <cp:lastModifiedBy>李旭海</cp:lastModifiedBy>
  <cp:revision>58</cp:revision>
  <dcterms:created xsi:type="dcterms:W3CDTF">2016-06-20T01:45:23Z</dcterms:created>
  <dcterms:modified xsi:type="dcterms:W3CDTF">2016-11-14T08:35:26Z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