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7"/>
  </p:notesMasterIdLst>
  <p:sldIdLst>
    <p:sldId id="256" r:id="rId2"/>
    <p:sldId id="298" r:id="rId3"/>
    <p:sldId id="309" r:id="rId4"/>
    <p:sldId id="315" r:id="rId5"/>
    <p:sldId id="302" r:id="rId6"/>
    <p:sldId id="303" r:id="rId7"/>
    <p:sldId id="304" r:id="rId8"/>
    <p:sldId id="313" r:id="rId9"/>
    <p:sldId id="310" r:id="rId10"/>
    <p:sldId id="306" r:id="rId11"/>
    <p:sldId id="314" r:id="rId12"/>
    <p:sldId id="307" r:id="rId13"/>
    <p:sldId id="311" r:id="rId14"/>
    <p:sldId id="312" r:id="rId15"/>
    <p:sldId id="260" r:id="rId1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5179"/>
  </p:normalViewPr>
  <p:slideViewPr>
    <p:cSldViewPr snapToGrid="0">
      <p:cViewPr>
        <p:scale>
          <a:sx n="100" d="100"/>
          <a:sy n="100" d="100"/>
        </p:scale>
        <p:origin x="1200" y="4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1D2CA-0F2A-4C53-B283-3F89FE9EB768}" type="datetimeFigureOut">
              <a:rPr lang="zh-CN" altLang="en-US" smtClean="0"/>
              <a:t>16/8/17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992B6-4AD9-434F-AE32-B5D0F1715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25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51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417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236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microsoft.com/office/2007/relationships/hdphoto" Target="../media/hdphoto1.wdp"/><Relationship Id="rId5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microsoft.com/office/2007/relationships/hdphoto" Target="../media/hdphoto1.wdp"/><Relationship Id="rId5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microsoft.com/office/2007/relationships/hdphoto" Target="../media/hdphoto1.wdp"/><Relationship Id="rId5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microsoft.com/office/2007/relationships/hdphoto" Target="../media/hdphoto1.wdp"/><Relationship Id="rId5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microsoft.com/office/2007/relationships/hdphoto" Target="../media/hdphoto1.wdp"/><Relationship Id="rId5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microsoft.com/office/2007/relationships/hdphoto" Target="../media/hdphoto1.wdp"/><Relationship Id="rId5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microsoft.com/office/2007/relationships/hdphoto" Target="../media/hdphoto1.wdp"/><Relationship Id="rId5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microsoft.com/office/2007/relationships/hdphoto" Target="../media/hdphoto1.wdp"/><Relationship Id="rId5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microsoft.com/office/2007/relationships/hdphoto" Target="../media/hdphoto1.wdp"/><Relationship Id="rId5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microsoft.com/office/2007/relationships/hdphoto" Target="../media/hdphoto1.wdp"/><Relationship Id="rId5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3999" cy="514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标题 1"/>
          <p:cNvSpPr txBox="1">
            <a:spLocks/>
          </p:cNvSpPr>
          <p:nvPr/>
        </p:nvSpPr>
        <p:spPr>
          <a:xfrm>
            <a:off x="4033841" y="1234009"/>
            <a:ext cx="4433888" cy="80910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Hackathon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6748689" y="4109628"/>
            <a:ext cx="1604737" cy="663104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</a:p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Beijing China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2" y="235064"/>
            <a:ext cx="2519739" cy="74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0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401" y="153814"/>
            <a:ext cx="1891224" cy="449677"/>
          </a:xfrm>
          <a:prstGeom prst="rect">
            <a:avLst/>
          </a:prstGeom>
        </p:spPr>
      </p:pic>
      <p:pic>
        <p:nvPicPr>
          <p:cNvPr id="6" name="图片 1" descr="1049187_101322009_2_副本.jp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-23812"/>
            <a:ext cx="9144000" cy="516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 15"/>
          <p:cNvSpPr>
            <a:spLocks noChangeArrowheads="1"/>
          </p:cNvSpPr>
          <p:nvPr/>
        </p:nvSpPr>
        <p:spPr bwMode="auto">
          <a:xfrm>
            <a:off x="304799" y="153813"/>
            <a:ext cx="8566826" cy="4732511"/>
          </a:xfrm>
          <a:prstGeom prst="roundRect">
            <a:avLst>
              <a:gd name="adj" fmla="val 5180"/>
            </a:avLst>
          </a:prstGeom>
          <a:solidFill>
            <a:schemeClr val="bg1">
              <a:alpha val="81175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600" b="1">
              <a:latin typeface="Calibri" pitchFamily="34" charset="0"/>
            </a:endParaRPr>
          </a:p>
        </p:txBody>
      </p:sp>
      <p:sp>
        <p:nvSpPr>
          <p:cNvPr id="10" name="任意多边形 14"/>
          <p:cNvSpPr>
            <a:spLocks noChangeArrowheads="1"/>
          </p:cNvSpPr>
          <p:nvPr/>
        </p:nvSpPr>
        <p:spPr bwMode="auto">
          <a:xfrm>
            <a:off x="7080413" y="4608523"/>
            <a:ext cx="1622425" cy="387350"/>
          </a:xfrm>
          <a:custGeom>
            <a:avLst/>
            <a:gdLst>
              <a:gd name="T0" fmla="*/ 728961 w 4067982"/>
              <a:gd name="T1" fmla="*/ 0 h 466379"/>
              <a:gd name="T2" fmla="*/ 769276 w 4067982"/>
              <a:gd name="T3" fmla="*/ 0 h 466379"/>
              <a:gd name="T4" fmla="*/ 1158631 w 4067982"/>
              <a:gd name="T5" fmla="*/ 0 h 466379"/>
              <a:gd name="T6" fmla="*/ 1847276 w 4067982"/>
              <a:gd name="T7" fmla="*/ 0 h 466379"/>
              <a:gd name="T8" fmla="*/ 1887592 w 4067982"/>
              <a:gd name="T9" fmla="*/ 0 h 466379"/>
              <a:gd name="T10" fmla="*/ 2180390 w 4067982"/>
              <a:gd name="T11" fmla="*/ 0 h 466379"/>
              <a:gd name="T12" fmla="*/ 2220705 w 4067982"/>
              <a:gd name="T13" fmla="*/ 0 h 466379"/>
              <a:gd name="T14" fmla="*/ 2610060 w 4067982"/>
              <a:gd name="T15" fmla="*/ 0 h 466379"/>
              <a:gd name="T16" fmla="*/ 2616553 w 4067982"/>
              <a:gd name="T17" fmla="*/ 0 h 466379"/>
              <a:gd name="T18" fmla="*/ 3298705 w 4067982"/>
              <a:gd name="T19" fmla="*/ 0 h 466379"/>
              <a:gd name="T20" fmla="*/ 3339021 w 4067982"/>
              <a:gd name="T21" fmla="*/ 0 h 466379"/>
              <a:gd name="T22" fmla="*/ 4067982 w 4067982"/>
              <a:gd name="T23" fmla="*/ 0 h 466379"/>
              <a:gd name="T24" fmla="*/ 4027198 w 4067982"/>
              <a:gd name="T25" fmla="*/ 104290 h 466379"/>
              <a:gd name="T26" fmla="*/ 3339021 w 4067982"/>
              <a:gd name="T27" fmla="*/ 466379 h 466379"/>
              <a:gd name="T28" fmla="*/ 3298705 w 4067982"/>
              <a:gd name="T29" fmla="*/ 466379 h 466379"/>
              <a:gd name="T30" fmla="*/ 2909351 w 4067982"/>
              <a:gd name="T31" fmla="*/ 466379 h 466379"/>
              <a:gd name="T32" fmla="*/ 2220705 w 4067982"/>
              <a:gd name="T33" fmla="*/ 466379 h 466379"/>
              <a:gd name="T34" fmla="*/ 2180390 w 4067982"/>
              <a:gd name="T35" fmla="*/ 466379 h 466379"/>
              <a:gd name="T36" fmla="*/ 1887592 w 4067982"/>
              <a:gd name="T37" fmla="*/ 466379 h 466379"/>
              <a:gd name="T38" fmla="*/ 1847276 w 4067982"/>
              <a:gd name="T39" fmla="*/ 466379 h 466379"/>
              <a:gd name="T40" fmla="*/ 1457922 w 4067982"/>
              <a:gd name="T41" fmla="*/ 466379 h 466379"/>
              <a:gd name="T42" fmla="*/ 1451429 w 4067982"/>
              <a:gd name="T43" fmla="*/ 466379 h 466379"/>
              <a:gd name="T44" fmla="*/ 769276 w 4067982"/>
              <a:gd name="T45" fmla="*/ 466379 h 466379"/>
              <a:gd name="T46" fmla="*/ 728961 w 4067982"/>
              <a:gd name="T47" fmla="*/ 466379 h 466379"/>
              <a:gd name="T48" fmla="*/ 0 w 4067982"/>
              <a:gd name="T49" fmla="*/ 466379 h 466379"/>
              <a:gd name="T50" fmla="*/ 40783 w 4067982"/>
              <a:gd name="T51" fmla="*/ 362089 h 466379"/>
              <a:gd name="T52" fmla="*/ 728961 w 4067982"/>
              <a:gd name="T53" fmla="*/ 0 h 46637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4067982"/>
              <a:gd name="T82" fmla="*/ 0 h 466379"/>
              <a:gd name="T83" fmla="*/ 4067982 w 4067982"/>
              <a:gd name="T84" fmla="*/ 466379 h 46637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4067982" h="466379">
                <a:moveTo>
                  <a:pt x="728961" y="0"/>
                </a:moveTo>
                <a:lnTo>
                  <a:pt x="769276" y="0"/>
                </a:lnTo>
                <a:lnTo>
                  <a:pt x="1158631" y="0"/>
                </a:lnTo>
                <a:lnTo>
                  <a:pt x="1847276" y="0"/>
                </a:lnTo>
                <a:lnTo>
                  <a:pt x="1887592" y="0"/>
                </a:lnTo>
                <a:lnTo>
                  <a:pt x="2180390" y="0"/>
                </a:lnTo>
                <a:lnTo>
                  <a:pt x="2220705" y="0"/>
                </a:lnTo>
                <a:lnTo>
                  <a:pt x="2610060" y="0"/>
                </a:lnTo>
                <a:lnTo>
                  <a:pt x="2616553" y="0"/>
                </a:lnTo>
                <a:lnTo>
                  <a:pt x="3298705" y="0"/>
                </a:lnTo>
                <a:lnTo>
                  <a:pt x="3339021" y="0"/>
                </a:lnTo>
                <a:lnTo>
                  <a:pt x="4067982" y="0"/>
                </a:lnTo>
                <a:lnTo>
                  <a:pt x="4027198" y="104290"/>
                </a:lnTo>
                <a:cubicBezTo>
                  <a:pt x="3913817" y="317075"/>
                  <a:pt x="3648384" y="466379"/>
                  <a:pt x="3339021" y="466379"/>
                </a:cubicBezTo>
                <a:lnTo>
                  <a:pt x="3298705" y="466379"/>
                </a:lnTo>
                <a:lnTo>
                  <a:pt x="2909351" y="466379"/>
                </a:lnTo>
                <a:lnTo>
                  <a:pt x="2220705" y="466379"/>
                </a:lnTo>
                <a:lnTo>
                  <a:pt x="2180390" y="466379"/>
                </a:lnTo>
                <a:lnTo>
                  <a:pt x="1887592" y="466379"/>
                </a:lnTo>
                <a:lnTo>
                  <a:pt x="1847276" y="466379"/>
                </a:lnTo>
                <a:lnTo>
                  <a:pt x="1457922" y="466379"/>
                </a:lnTo>
                <a:lnTo>
                  <a:pt x="1451429" y="466379"/>
                </a:lnTo>
                <a:lnTo>
                  <a:pt x="769276" y="466379"/>
                </a:lnTo>
                <a:lnTo>
                  <a:pt x="728961" y="466379"/>
                </a:lnTo>
                <a:lnTo>
                  <a:pt x="0" y="466379"/>
                </a:lnTo>
                <a:lnTo>
                  <a:pt x="40783" y="362089"/>
                </a:lnTo>
                <a:cubicBezTo>
                  <a:pt x="154164" y="149304"/>
                  <a:pt x="419597" y="0"/>
                  <a:pt x="728961" y="0"/>
                </a:cubicBezTo>
                <a:close/>
              </a:path>
            </a:pathLst>
          </a:custGeom>
          <a:gradFill rotWithShape="1">
            <a:gsLst>
              <a:gs pos="0">
                <a:srgbClr val="8291AA"/>
              </a:gs>
              <a:gs pos="50000">
                <a:srgbClr val="6F84A3"/>
              </a:gs>
              <a:gs pos="100000">
                <a:srgbClr val="5F7491"/>
              </a:gs>
            </a:gsLst>
            <a:lin ang="5400000" scaled="1"/>
          </a:gradFill>
          <a:ln w="6350">
            <a:solidFill>
              <a:schemeClr val="accent2"/>
            </a:solidFill>
            <a:miter lim="800000"/>
            <a:headEnd/>
            <a:tailEnd/>
          </a:ln>
        </p:spPr>
        <p:txBody>
          <a:bodyPr lIns="216000" rIns="180000" anchor="ctr"/>
          <a:lstStyle/>
          <a:p>
            <a:pPr algn="ctr"/>
            <a:r>
              <a:rPr lang="zh-CN" altLang="en-US" sz="17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赛事安排</a:t>
            </a:r>
            <a:endParaRPr lang="zh-CN" altLang="en-US" sz="1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内容占位符 4"/>
          <p:cNvSpPr txBox="1">
            <a:spLocks noChangeArrowheads="1"/>
          </p:cNvSpPr>
          <p:nvPr/>
        </p:nvSpPr>
        <p:spPr>
          <a:xfrm>
            <a:off x="885825" y="1239838"/>
            <a:ext cx="7477125" cy="35179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本次大赛分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个阶段进行：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报名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阶段：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17-24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日进行报名，报名者将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于在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25-26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日之间收到邀请邮件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开发阶段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27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日，参赛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队伍进行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24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小时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开发；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提交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评审：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参赛队伍可以在比赛开始后的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20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小时后开始提交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产品，提交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截止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后进行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展示；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产品展示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28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日上午，每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件产品有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10min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展示时间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可通过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演说、实物演示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等进行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产品展示，评委会根据产品的创新性、实用性、完成度来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评分；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颁奖典礼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28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日上午，评委会将进行产品评比，并颁发奖品；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9026" y="373886"/>
            <a:ext cx="3424260" cy="807214"/>
            <a:chOff x="-262680" y="2376000"/>
            <a:chExt cx="3143199" cy="633882"/>
          </a:xfrm>
        </p:grpSpPr>
        <p:pic>
          <p:nvPicPr>
            <p:cNvPr id="13" name="Picture 2" descr="c:\users\shendawen\documents\讯宜资料\长条.gi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2376000"/>
              <a:ext cx="2880519" cy="633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3"/>
            <p:cNvSpPr txBox="1"/>
            <p:nvPr/>
          </p:nvSpPr>
          <p:spPr bwMode="gray">
            <a:xfrm>
              <a:off x="-262680" y="2477675"/>
              <a:ext cx="2594848" cy="428943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algn="ctr" defTabSz="512763"/>
              <a:r>
                <a:rPr lang="zh-CN" altLang="en-US" sz="1800" b="1" dirty="0" smtClean="0">
                  <a:solidFill>
                    <a:schemeClr val="bg1"/>
                  </a:solidFill>
                  <a:latin typeface="Calibri" pitchFamily="34" charset="0"/>
                </a:rPr>
                <a:t>     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Calibri" pitchFamily="34" charset="0"/>
                </a:rPr>
                <a:t>Rule of Game</a:t>
              </a:r>
              <a:endParaRPr lang="en-US" altLang="zh-CN" sz="28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538" y="158577"/>
            <a:ext cx="1891224" cy="4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0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401" y="153814"/>
            <a:ext cx="1891224" cy="449677"/>
          </a:xfrm>
          <a:prstGeom prst="rect">
            <a:avLst/>
          </a:prstGeom>
        </p:spPr>
      </p:pic>
      <p:pic>
        <p:nvPicPr>
          <p:cNvPr id="6" name="图片 1" descr="1049187_101322009_2_副本.jp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-23812"/>
            <a:ext cx="9144000" cy="516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 15"/>
          <p:cNvSpPr>
            <a:spLocks noChangeArrowheads="1"/>
          </p:cNvSpPr>
          <p:nvPr/>
        </p:nvSpPr>
        <p:spPr bwMode="auto">
          <a:xfrm>
            <a:off x="304799" y="153813"/>
            <a:ext cx="8566826" cy="4732511"/>
          </a:xfrm>
          <a:prstGeom prst="roundRect">
            <a:avLst>
              <a:gd name="adj" fmla="val 5180"/>
            </a:avLst>
          </a:prstGeom>
          <a:solidFill>
            <a:schemeClr val="bg1">
              <a:alpha val="81175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600" b="1">
              <a:latin typeface="Calibri" pitchFamily="34" charset="0"/>
            </a:endParaRPr>
          </a:p>
        </p:txBody>
      </p:sp>
      <p:sp>
        <p:nvSpPr>
          <p:cNvPr id="10" name="任意多边形 14"/>
          <p:cNvSpPr>
            <a:spLocks noChangeArrowheads="1"/>
          </p:cNvSpPr>
          <p:nvPr/>
        </p:nvSpPr>
        <p:spPr bwMode="auto">
          <a:xfrm>
            <a:off x="7080413" y="4608523"/>
            <a:ext cx="1622425" cy="387350"/>
          </a:xfrm>
          <a:custGeom>
            <a:avLst/>
            <a:gdLst>
              <a:gd name="T0" fmla="*/ 728961 w 4067982"/>
              <a:gd name="T1" fmla="*/ 0 h 466379"/>
              <a:gd name="T2" fmla="*/ 769276 w 4067982"/>
              <a:gd name="T3" fmla="*/ 0 h 466379"/>
              <a:gd name="T4" fmla="*/ 1158631 w 4067982"/>
              <a:gd name="T5" fmla="*/ 0 h 466379"/>
              <a:gd name="T6" fmla="*/ 1847276 w 4067982"/>
              <a:gd name="T7" fmla="*/ 0 h 466379"/>
              <a:gd name="T8" fmla="*/ 1887592 w 4067982"/>
              <a:gd name="T9" fmla="*/ 0 h 466379"/>
              <a:gd name="T10" fmla="*/ 2180390 w 4067982"/>
              <a:gd name="T11" fmla="*/ 0 h 466379"/>
              <a:gd name="T12" fmla="*/ 2220705 w 4067982"/>
              <a:gd name="T13" fmla="*/ 0 h 466379"/>
              <a:gd name="T14" fmla="*/ 2610060 w 4067982"/>
              <a:gd name="T15" fmla="*/ 0 h 466379"/>
              <a:gd name="T16" fmla="*/ 2616553 w 4067982"/>
              <a:gd name="T17" fmla="*/ 0 h 466379"/>
              <a:gd name="T18" fmla="*/ 3298705 w 4067982"/>
              <a:gd name="T19" fmla="*/ 0 h 466379"/>
              <a:gd name="T20" fmla="*/ 3339021 w 4067982"/>
              <a:gd name="T21" fmla="*/ 0 h 466379"/>
              <a:gd name="T22" fmla="*/ 4067982 w 4067982"/>
              <a:gd name="T23" fmla="*/ 0 h 466379"/>
              <a:gd name="T24" fmla="*/ 4027198 w 4067982"/>
              <a:gd name="T25" fmla="*/ 104290 h 466379"/>
              <a:gd name="T26" fmla="*/ 3339021 w 4067982"/>
              <a:gd name="T27" fmla="*/ 466379 h 466379"/>
              <a:gd name="T28" fmla="*/ 3298705 w 4067982"/>
              <a:gd name="T29" fmla="*/ 466379 h 466379"/>
              <a:gd name="T30" fmla="*/ 2909351 w 4067982"/>
              <a:gd name="T31" fmla="*/ 466379 h 466379"/>
              <a:gd name="T32" fmla="*/ 2220705 w 4067982"/>
              <a:gd name="T33" fmla="*/ 466379 h 466379"/>
              <a:gd name="T34" fmla="*/ 2180390 w 4067982"/>
              <a:gd name="T35" fmla="*/ 466379 h 466379"/>
              <a:gd name="T36" fmla="*/ 1887592 w 4067982"/>
              <a:gd name="T37" fmla="*/ 466379 h 466379"/>
              <a:gd name="T38" fmla="*/ 1847276 w 4067982"/>
              <a:gd name="T39" fmla="*/ 466379 h 466379"/>
              <a:gd name="T40" fmla="*/ 1457922 w 4067982"/>
              <a:gd name="T41" fmla="*/ 466379 h 466379"/>
              <a:gd name="T42" fmla="*/ 1451429 w 4067982"/>
              <a:gd name="T43" fmla="*/ 466379 h 466379"/>
              <a:gd name="T44" fmla="*/ 769276 w 4067982"/>
              <a:gd name="T45" fmla="*/ 466379 h 466379"/>
              <a:gd name="T46" fmla="*/ 728961 w 4067982"/>
              <a:gd name="T47" fmla="*/ 466379 h 466379"/>
              <a:gd name="T48" fmla="*/ 0 w 4067982"/>
              <a:gd name="T49" fmla="*/ 466379 h 466379"/>
              <a:gd name="T50" fmla="*/ 40783 w 4067982"/>
              <a:gd name="T51" fmla="*/ 362089 h 466379"/>
              <a:gd name="T52" fmla="*/ 728961 w 4067982"/>
              <a:gd name="T53" fmla="*/ 0 h 46637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4067982"/>
              <a:gd name="T82" fmla="*/ 0 h 466379"/>
              <a:gd name="T83" fmla="*/ 4067982 w 4067982"/>
              <a:gd name="T84" fmla="*/ 466379 h 46637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4067982" h="466379">
                <a:moveTo>
                  <a:pt x="728961" y="0"/>
                </a:moveTo>
                <a:lnTo>
                  <a:pt x="769276" y="0"/>
                </a:lnTo>
                <a:lnTo>
                  <a:pt x="1158631" y="0"/>
                </a:lnTo>
                <a:lnTo>
                  <a:pt x="1847276" y="0"/>
                </a:lnTo>
                <a:lnTo>
                  <a:pt x="1887592" y="0"/>
                </a:lnTo>
                <a:lnTo>
                  <a:pt x="2180390" y="0"/>
                </a:lnTo>
                <a:lnTo>
                  <a:pt x="2220705" y="0"/>
                </a:lnTo>
                <a:lnTo>
                  <a:pt x="2610060" y="0"/>
                </a:lnTo>
                <a:lnTo>
                  <a:pt x="2616553" y="0"/>
                </a:lnTo>
                <a:lnTo>
                  <a:pt x="3298705" y="0"/>
                </a:lnTo>
                <a:lnTo>
                  <a:pt x="3339021" y="0"/>
                </a:lnTo>
                <a:lnTo>
                  <a:pt x="4067982" y="0"/>
                </a:lnTo>
                <a:lnTo>
                  <a:pt x="4027198" y="104290"/>
                </a:lnTo>
                <a:cubicBezTo>
                  <a:pt x="3913817" y="317075"/>
                  <a:pt x="3648384" y="466379"/>
                  <a:pt x="3339021" y="466379"/>
                </a:cubicBezTo>
                <a:lnTo>
                  <a:pt x="3298705" y="466379"/>
                </a:lnTo>
                <a:lnTo>
                  <a:pt x="2909351" y="466379"/>
                </a:lnTo>
                <a:lnTo>
                  <a:pt x="2220705" y="466379"/>
                </a:lnTo>
                <a:lnTo>
                  <a:pt x="2180390" y="466379"/>
                </a:lnTo>
                <a:lnTo>
                  <a:pt x="1887592" y="466379"/>
                </a:lnTo>
                <a:lnTo>
                  <a:pt x="1847276" y="466379"/>
                </a:lnTo>
                <a:lnTo>
                  <a:pt x="1457922" y="466379"/>
                </a:lnTo>
                <a:lnTo>
                  <a:pt x="1451429" y="466379"/>
                </a:lnTo>
                <a:lnTo>
                  <a:pt x="769276" y="466379"/>
                </a:lnTo>
                <a:lnTo>
                  <a:pt x="728961" y="466379"/>
                </a:lnTo>
                <a:lnTo>
                  <a:pt x="0" y="466379"/>
                </a:lnTo>
                <a:lnTo>
                  <a:pt x="40783" y="362089"/>
                </a:lnTo>
                <a:cubicBezTo>
                  <a:pt x="154164" y="149304"/>
                  <a:pt x="419597" y="0"/>
                  <a:pt x="728961" y="0"/>
                </a:cubicBezTo>
                <a:close/>
              </a:path>
            </a:pathLst>
          </a:custGeom>
          <a:gradFill rotWithShape="1">
            <a:gsLst>
              <a:gs pos="0">
                <a:srgbClr val="8291AA"/>
              </a:gs>
              <a:gs pos="50000">
                <a:srgbClr val="6F84A3"/>
              </a:gs>
              <a:gs pos="100000">
                <a:srgbClr val="5F7491"/>
              </a:gs>
            </a:gsLst>
            <a:lin ang="5400000" scaled="1"/>
          </a:gradFill>
          <a:ln w="6350">
            <a:solidFill>
              <a:schemeClr val="accent2"/>
            </a:solidFill>
            <a:miter lim="800000"/>
            <a:headEnd/>
            <a:tailEnd/>
          </a:ln>
        </p:spPr>
        <p:txBody>
          <a:bodyPr lIns="216000" rIns="180000" anchor="ctr"/>
          <a:lstStyle/>
          <a:p>
            <a:pPr algn="ctr"/>
            <a:r>
              <a:rPr lang="zh-CN" altLang="en-US" sz="17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赛事安排</a:t>
            </a:r>
            <a:endParaRPr lang="zh-CN" altLang="en-US" sz="1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内容占位符 4"/>
          <p:cNvSpPr txBox="1">
            <a:spLocks noChangeArrowheads="1"/>
          </p:cNvSpPr>
          <p:nvPr/>
        </p:nvSpPr>
        <p:spPr>
          <a:xfrm>
            <a:off x="885825" y="1306521"/>
            <a:ext cx="7477125" cy="288925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本次大赛评分规则：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专家评分＋所有参与队伍的评分，权重各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50%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大赛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分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个阶段进行：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1600" b="1" dirty="0" smtClean="0">
                <a:latin typeface="微软雅黑" pitchFamily="34" charset="-122"/>
                <a:ea typeface="微软雅黑" pitchFamily="34" charset="-122"/>
              </a:rPr>
              <a:t>经济性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：具备可行的市场前景，能有效解决用户痛点，具备盈利的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可能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1600" b="1" dirty="0">
                <a:latin typeface="微软雅黑" pitchFamily="34" charset="-122"/>
                <a:ea typeface="微软雅黑" pitchFamily="34" charset="-122"/>
              </a:rPr>
              <a:t>技术性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：技术实现上简洁、先进，架构优秀，具备良好的二次开发能力，具备良好的可运维能力，后续部署边际成本可以有效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降低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完成度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：我们不需要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，您至少需要做到一个可用的原型；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1600" b="1" dirty="0">
                <a:latin typeface="微软雅黑" pitchFamily="34" charset="-122"/>
                <a:ea typeface="微软雅黑" pitchFamily="34" charset="-122"/>
              </a:rPr>
              <a:t>够酷</a:t>
            </a:r>
            <a:r>
              <a:rPr lang="zh-CN" altLang="zh-CN" sz="1600" b="1" dirty="0" smtClean="0"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9026" y="373886"/>
            <a:ext cx="3424260" cy="807214"/>
            <a:chOff x="-262680" y="2376000"/>
            <a:chExt cx="3143199" cy="633882"/>
          </a:xfrm>
        </p:grpSpPr>
        <p:pic>
          <p:nvPicPr>
            <p:cNvPr id="13" name="Picture 2" descr="c:\users\shendawen\documents\讯宜资料\长条.gi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2376000"/>
              <a:ext cx="2880519" cy="633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3"/>
            <p:cNvSpPr txBox="1"/>
            <p:nvPr/>
          </p:nvSpPr>
          <p:spPr bwMode="gray">
            <a:xfrm>
              <a:off x="-262680" y="2477675"/>
              <a:ext cx="2594848" cy="428943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algn="ctr" defTabSz="512763"/>
              <a:r>
                <a:rPr lang="zh-CN" altLang="en-US" sz="1800" b="1" dirty="0" smtClean="0">
                  <a:solidFill>
                    <a:schemeClr val="bg1"/>
                  </a:solidFill>
                  <a:latin typeface="Calibri" pitchFamily="34" charset="0"/>
                </a:rPr>
                <a:t>     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Calibri" pitchFamily="34" charset="0"/>
                </a:rPr>
                <a:t>Win the Game</a:t>
              </a:r>
              <a:endParaRPr lang="en-US" altLang="zh-CN" sz="28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538" y="158577"/>
            <a:ext cx="1891224" cy="4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4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401" y="153814"/>
            <a:ext cx="1891224" cy="449677"/>
          </a:xfrm>
          <a:prstGeom prst="rect">
            <a:avLst/>
          </a:prstGeom>
        </p:spPr>
      </p:pic>
      <p:pic>
        <p:nvPicPr>
          <p:cNvPr id="6" name="图片 1" descr="1049187_101322009_2_副本.jp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-23812"/>
            <a:ext cx="9144000" cy="516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 15"/>
          <p:cNvSpPr>
            <a:spLocks noChangeArrowheads="1"/>
          </p:cNvSpPr>
          <p:nvPr/>
        </p:nvSpPr>
        <p:spPr bwMode="auto">
          <a:xfrm>
            <a:off x="304799" y="153813"/>
            <a:ext cx="8566826" cy="4732511"/>
          </a:xfrm>
          <a:prstGeom prst="roundRect">
            <a:avLst>
              <a:gd name="adj" fmla="val 5180"/>
            </a:avLst>
          </a:prstGeom>
          <a:solidFill>
            <a:schemeClr val="bg1">
              <a:alpha val="81175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600" b="1">
              <a:latin typeface="Calibri" pitchFamily="34" charset="0"/>
            </a:endParaRPr>
          </a:p>
        </p:txBody>
      </p:sp>
      <p:sp>
        <p:nvSpPr>
          <p:cNvPr id="10" name="任意多边形 14"/>
          <p:cNvSpPr>
            <a:spLocks noChangeArrowheads="1"/>
          </p:cNvSpPr>
          <p:nvPr/>
        </p:nvSpPr>
        <p:spPr bwMode="auto">
          <a:xfrm>
            <a:off x="7080413" y="4608523"/>
            <a:ext cx="1622425" cy="387350"/>
          </a:xfrm>
          <a:custGeom>
            <a:avLst/>
            <a:gdLst>
              <a:gd name="T0" fmla="*/ 728961 w 4067982"/>
              <a:gd name="T1" fmla="*/ 0 h 466379"/>
              <a:gd name="T2" fmla="*/ 769276 w 4067982"/>
              <a:gd name="T3" fmla="*/ 0 h 466379"/>
              <a:gd name="T4" fmla="*/ 1158631 w 4067982"/>
              <a:gd name="T5" fmla="*/ 0 h 466379"/>
              <a:gd name="T6" fmla="*/ 1847276 w 4067982"/>
              <a:gd name="T7" fmla="*/ 0 h 466379"/>
              <a:gd name="T8" fmla="*/ 1887592 w 4067982"/>
              <a:gd name="T9" fmla="*/ 0 h 466379"/>
              <a:gd name="T10" fmla="*/ 2180390 w 4067982"/>
              <a:gd name="T11" fmla="*/ 0 h 466379"/>
              <a:gd name="T12" fmla="*/ 2220705 w 4067982"/>
              <a:gd name="T13" fmla="*/ 0 h 466379"/>
              <a:gd name="T14" fmla="*/ 2610060 w 4067982"/>
              <a:gd name="T15" fmla="*/ 0 h 466379"/>
              <a:gd name="T16" fmla="*/ 2616553 w 4067982"/>
              <a:gd name="T17" fmla="*/ 0 h 466379"/>
              <a:gd name="T18" fmla="*/ 3298705 w 4067982"/>
              <a:gd name="T19" fmla="*/ 0 h 466379"/>
              <a:gd name="T20" fmla="*/ 3339021 w 4067982"/>
              <a:gd name="T21" fmla="*/ 0 h 466379"/>
              <a:gd name="T22" fmla="*/ 4067982 w 4067982"/>
              <a:gd name="T23" fmla="*/ 0 h 466379"/>
              <a:gd name="T24" fmla="*/ 4027198 w 4067982"/>
              <a:gd name="T25" fmla="*/ 104290 h 466379"/>
              <a:gd name="T26" fmla="*/ 3339021 w 4067982"/>
              <a:gd name="T27" fmla="*/ 466379 h 466379"/>
              <a:gd name="T28" fmla="*/ 3298705 w 4067982"/>
              <a:gd name="T29" fmla="*/ 466379 h 466379"/>
              <a:gd name="T30" fmla="*/ 2909351 w 4067982"/>
              <a:gd name="T31" fmla="*/ 466379 h 466379"/>
              <a:gd name="T32" fmla="*/ 2220705 w 4067982"/>
              <a:gd name="T33" fmla="*/ 466379 h 466379"/>
              <a:gd name="T34" fmla="*/ 2180390 w 4067982"/>
              <a:gd name="T35" fmla="*/ 466379 h 466379"/>
              <a:gd name="T36" fmla="*/ 1887592 w 4067982"/>
              <a:gd name="T37" fmla="*/ 466379 h 466379"/>
              <a:gd name="T38" fmla="*/ 1847276 w 4067982"/>
              <a:gd name="T39" fmla="*/ 466379 h 466379"/>
              <a:gd name="T40" fmla="*/ 1457922 w 4067982"/>
              <a:gd name="T41" fmla="*/ 466379 h 466379"/>
              <a:gd name="T42" fmla="*/ 1451429 w 4067982"/>
              <a:gd name="T43" fmla="*/ 466379 h 466379"/>
              <a:gd name="T44" fmla="*/ 769276 w 4067982"/>
              <a:gd name="T45" fmla="*/ 466379 h 466379"/>
              <a:gd name="T46" fmla="*/ 728961 w 4067982"/>
              <a:gd name="T47" fmla="*/ 466379 h 466379"/>
              <a:gd name="T48" fmla="*/ 0 w 4067982"/>
              <a:gd name="T49" fmla="*/ 466379 h 466379"/>
              <a:gd name="T50" fmla="*/ 40783 w 4067982"/>
              <a:gd name="T51" fmla="*/ 362089 h 466379"/>
              <a:gd name="T52" fmla="*/ 728961 w 4067982"/>
              <a:gd name="T53" fmla="*/ 0 h 46637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4067982"/>
              <a:gd name="T82" fmla="*/ 0 h 466379"/>
              <a:gd name="T83" fmla="*/ 4067982 w 4067982"/>
              <a:gd name="T84" fmla="*/ 466379 h 46637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4067982" h="466379">
                <a:moveTo>
                  <a:pt x="728961" y="0"/>
                </a:moveTo>
                <a:lnTo>
                  <a:pt x="769276" y="0"/>
                </a:lnTo>
                <a:lnTo>
                  <a:pt x="1158631" y="0"/>
                </a:lnTo>
                <a:lnTo>
                  <a:pt x="1847276" y="0"/>
                </a:lnTo>
                <a:lnTo>
                  <a:pt x="1887592" y="0"/>
                </a:lnTo>
                <a:lnTo>
                  <a:pt x="2180390" y="0"/>
                </a:lnTo>
                <a:lnTo>
                  <a:pt x="2220705" y="0"/>
                </a:lnTo>
                <a:lnTo>
                  <a:pt x="2610060" y="0"/>
                </a:lnTo>
                <a:lnTo>
                  <a:pt x="2616553" y="0"/>
                </a:lnTo>
                <a:lnTo>
                  <a:pt x="3298705" y="0"/>
                </a:lnTo>
                <a:lnTo>
                  <a:pt x="3339021" y="0"/>
                </a:lnTo>
                <a:lnTo>
                  <a:pt x="4067982" y="0"/>
                </a:lnTo>
                <a:lnTo>
                  <a:pt x="4027198" y="104290"/>
                </a:lnTo>
                <a:cubicBezTo>
                  <a:pt x="3913817" y="317075"/>
                  <a:pt x="3648384" y="466379"/>
                  <a:pt x="3339021" y="466379"/>
                </a:cubicBezTo>
                <a:lnTo>
                  <a:pt x="3298705" y="466379"/>
                </a:lnTo>
                <a:lnTo>
                  <a:pt x="2909351" y="466379"/>
                </a:lnTo>
                <a:lnTo>
                  <a:pt x="2220705" y="466379"/>
                </a:lnTo>
                <a:lnTo>
                  <a:pt x="2180390" y="466379"/>
                </a:lnTo>
                <a:lnTo>
                  <a:pt x="1887592" y="466379"/>
                </a:lnTo>
                <a:lnTo>
                  <a:pt x="1847276" y="466379"/>
                </a:lnTo>
                <a:lnTo>
                  <a:pt x="1457922" y="466379"/>
                </a:lnTo>
                <a:lnTo>
                  <a:pt x="1451429" y="466379"/>
                </a:lnTo>
                <a:lnTo>
                  <a:pt x="769276" y="466379"/>
                </a:lnTo>
                <a:lnTo>
                  <a:pt x="728961" y="466379"/>
                </a:lnTo>
                <a:lnTo>
                  <a:pt x="0" y="466379"/>
                </a:lnTo>
                <a:lnTo>
                  <a:pt x="40783" y="362089"/>
                </a:lnTo>
                <a:cubicBezTo>
                  <a:pt x="154164" y="149304"/>
                  <a:pt x="419597" y="0"/>
                  <a:pt x="728961" y="0"/>
                </a:cubicBezTo>
                <a:close/>
              </a:path>
            </a:pathLst>
          </a:custGeom>
          <a:gradFill rotWithShape="1">
            <a:gsLst>
              <a:gs pos="0">
                <a:srgbClr val="8291AA"/>
              </a:gs>
              <a:gs pos="50000">
                <a:srgbClr val="6F84A3"/>
              </a:gs>
              <a:gs pos="100000">
                <a:srgbClr val="5F7491"/>
              </a:gs>
            </a:gsLst>
            <a:lin ang="5400000" scaled="1"/>
          </a:gradFill>
          <a:ln w="6350">
            <a:solidFill>
              <a:schemeClr val="accent2"/>
            </a:solidFill>
            <a:miter lim="800000"/>
            <a:headEnd/>
            <a:tailEnd/>
          </a:ln>
        </p:spPr>
        <p:txBody>
          <a:bodyPr lIns="216000" rIns="180000" anchor="ctr"/>
          <a:lstStyle/>
          <a:p>
            <a:pPr algn="ctr"/>
            <a:r>
              <a:rPr lang="zh-CN" altLang="en-US" sz="17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赛事安排</a:t>
            </a:r>
            <a:endParaRPr lang="zh-CN" altLang="en-US" sz="1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内容占位符 4"/>
          <p:cNvSpPr txBox="1">
            <a:spLocks noChangeArrowheads="1"/>
          </p:cNvSpPr>
          <p:nvPr/>
        </p:nvSpPr>
        <p:spPr>
          <a:xfrm>
            <a:off x="1004888" y="1292225"/>
            <a:ext cx="6978650" cy="331629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次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大赛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由所有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评委会共同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投票评奖，决出各类奖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项。</a:t>
            </a:r>
            <a:endParaRPr lang="en-US" altLang="zh-CN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一等奖：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暴风魔镜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VR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RMB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179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元*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个）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二等奖：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小米蓝牙音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箱（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RMB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109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元*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个）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三等奖：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小米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灯泡（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RMB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69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元*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个）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纪念奖：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小米智能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插座（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RMB:48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元*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个）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注：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所有获奖团队都将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获得纪念品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所有奖项均为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名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9026" y="373886"/>
            <a:ext cx="3424260" cy="807214"/>
            <a:chOff x="-262680" y="2376000"/>
            <a:chExt cx="3143199" cy="633882"/>
          </a:xfrm>
        </p:grpSpPr>
        <p:pic>
          <p:nvPicPr>
            <p:cNvPr id="13" name="Picture 2" descr="c:\users\shendawen\documents\讯宜资料\长条.gi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2376000"/>
              <a:ext cx="2880519" cy="633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3"/>
            <p:cNvSpPr txBox="1"/>
            <p:nvPr/>
          </p:nvSpPr>
          <p:spPr bwMode="gray">
            <a:xfrm>
              <a:off x="-262680" y="2477675"/>
              <a:ext cx="2594848" cy="428943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algn="ctr" defTabSz="512763"/>
              <a:r>
                <a:rPr lang="zh-CN" altLang="en-US" sz="1800" b="1" dirty="0" smtClean="0">
                  <a:solidFill>
                    <a:schemeClr val="bg1"/>
                  </a:solidFill>
                  <a:latin typeface="Calibri" pitchFamily="34" charset="0"/>
                </a:rPr>
                <a:t>     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Calibri" pitchFamily="34" charset="0"/>
                </a:rPr>
                <a:t>About Awards</a:t>
              </a:r>
              <a:endParaRPr lang="en-US" altLang="zh-CN" sz="28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538" y="158577"/>
            <a:ext cx="1891224" cy="4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0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401" y="153814"/>
            <a:ext cx="1891224" cy="449677"/>
          </a:xfrm>
          <a:prstGeom prst="rect">
            <a:avLst/>
          </a:prstGeom>
        </p:spPr>
      </p:pic>
      <p:pic>
        <p:nvPicPr>
          <p:cNvPr id="6" name="图片 1" descr="1049187_101322009_2_副本.jp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-23812"/>
            <a:ext cx="9144000" cy="516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 15"/>
          <p:cNvSpPr>
            <a:spLocks noChangeArrowheads="1"/>
          </p:cNvSpPr>
          <p:nvPr/>
        </p:nvSpPr>
        <p:spPr bwMode="auto">
          <a:xfrm>
            <a:off x="304799" y="153813"/>
            <a:ext cx="8566826" cy="4732511"/>
          </a:xfrm>
          <a:prstGeom prst="roundRect">
            <a:avLst>
              <a:gd name="adj" fmla="val 5180"/>
            </a:avLst>
          </a:prstGeom>
          <a:solidFill>
            <a:schemeClr val="bg1">
              <a:alpha val="81175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600" b="1">
              <a:latin typeface="Calibri" pitchFamily="34" charset="0"/>
            </a:endParaRPr>
          </a:p>
        </p:txBody>
      </p:sp>
      <p:sp>
        <p:nvSpPr>
          <p:cNvPr id="10" name="任意多边形 14"/>
          <p:cNvSpPr>
            <a:spLocks noChangeArrowheads="1"/>
          </p:cNvSpPr>
          <p:nvPr/>
        </p:nvSpPr>
        <p:spPr bwMode="auto">
          <a:xfrm>
            <a:off x="7080413" y="4608523"/>
            <a:ext cx="1622425" cy="387350"/>
          </a:xfrm>
          <a:custGeom>
            <a:avLst/>
            <a:gdLst>
              <a:gd name="T0" fmla="*/ 728961 w 4067982"/>
              <a:gd name="T1" fmla="*/ 0 h 466379"/>
              <a:gd name="T2" fmla="*/ 769276 w 4067982"/>
              <a:gd name="T3" fmla="*/ 0 h 466379"/>
              <a:gd name="T4" fmla="*/ 1158631 w 4067982"/>
              <a:gd name="T5" fmla="*/ 0 h 466379"/>
              <a:gd name="T6" fmla="*/ 1847276 w 4067982"/>
              <a:gd name="T7" fmla="*/ 0 h 466379"/>
              <a:gd name="T8" fmla="*/ 1887592 w 4067982"/>
              <a:gd name="T9" fmla="*/ 0 h 466379"/>
              <a:gd name="T10" fmla="*/ 2180390 w 4067982"/>
              <a:gd name="T11" fmla="*/ 0 h 466379"/>
              <a:gd name="T12" fmla="*/ 2220705 w 4067982"/>
              <a:gd name="T13" fmla="*/ 0 h 466379"/>
              <a:gd name="T14" fmla="*/ 2610060 w 4067982"/>
              <a:gd name="T15" fmla="*/ 0 h 466379"/>
              <a:gd name="T16" fmla="*/ 2616553 w 4067982"/>
              <a:gd name="T17" fmla="*/ 0 h 466379"/>
              <a:gd name="T18" fmla="*/ 3298705 w 4067982"/>
              <a:gd name="T19" fmla="*/ 0 h 466379"/>
              <a:gd name="T20" fmla="*/ 3339021 w 4067982"/>
              <a:gd name="T21" fmla="*/ 0 h 466379"/>
              <a:gd name="T22" fmla="*/ 4067982 w 4067982"/>
              <a:gd name="T23" fmla="*/ 0 h 466379"/>
              <a:gd name="T24" fmla="*/ 4027198 w 4067982"/>
              <a:gd name="T25" fmla="*/ 104290 h 466379"/>
              <a:gd name="T26" fmla="*/ 3339021 w 4067982"/>
              <a:gd name="T27" fmla="*/ 466379 h 466379"/>
              <a:gd name="T28" fmla="*/ 3298705 w 4067982"/>
              <a:gd name="T29" fmla="*/ 466379 h 466379"/>
              <a:gd name="T30" fmla="*/ 2909351 w 4067982"/>
              <a:gd name="T31" fmla="*/ 466379 h 466379"/>
              <a:gd name="T32" fmla="*/ 2220705 w 4067982"/>
              <a:gd name="T33" fmla="*/ 466379 h 466379"/>
              <a:gd name="T34" fmla="*/ 2180390 w 4067982"/>
              <a:gd name="T35" fmla="*/ 466379 h 466379"/>
              <a:gd name="T36" fmla="*/ 1887592 w 4067982"/>
              <a:gd name="T37" fmla="*/ 466379 h 466379"/>
              <a:gd name="T38" fmla="*/ 1847276 w 4067982"/>
              <a:gd name="T39" fmla="*/ 466379 h 466379"/>
              <a:gd name="T40" fmla="*/ 1457922 w 4067982"/>
              <a:gd name="T41" fmla="*/ 466379 h 466379"/>
              <a:gd name="T42" fmla="*/ 1451429 w 4067982"/>
              <a:gd name="T43" fmla="*/ 466379 h 466379"/>
              <a:gd name="T44" fmla="*/ 769276 w 4067982"/>
              <a:gd name="T45" fmla="*/ 466379 h 466379"/>
              <a:gd name="T46" fmla="*/ 728961 w 4067982"/>
              <a:gd name="T47" fmla="*/ 466379 h 466379"/>
              <a:gd name="T48" fmla="*/ 0 w 4067982"/>
              <a:gd name="T49" fmla="*/ 466379 h 466379"/>
              <a:gd name="T50" fmla="*/ 40783 w 4067982"/>
              <a:gd name="T51" fmla="*/ 362089 h 466379"/>
              <a:gd name="T52" fmla="*/ 728961 w 4067982"/>
              <a:gd name="T53" fmla="*/ 0 h 46637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4067982"/>
              <a:gd name="T82" fmla="*/ 0 h 466379"/>
              <a:gd name="T83" fmla="*/ 4067982 w 4067982"/>
              <a:gd name="T84" fmla="*/ 466379 h 46637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4067982" h="466379">
                <a:moveTo>
                  <a:pt x="728961" y="0"/>
                </a:moveTo>
                <a:lnTo>
                  <a:pt x="769276" y="0"/>
                </a:lnTo>
                <a:lnTo>
                  <a:pt x="1158631" y="0"/>
                </a:lnTo>
                <a:lnTo>
                  <a:pt x="1847276" y="0"/>
                </a:lnTo>
                <a:lnTo>
                  <a:pt x="1887592" y="0"/>
                </a:lnTo>
                <a:lnTo>
                  <a:pt x="2180390" y="0"/>
                </a:lnTo>
                <a:lnTo>
                  <a:pt x="2220705" y="0"/>
                </a:lnTo>
                <a:lnTo>
                  <a:pt x="2610060" y="0"/>
                </a:lnTo>
                <a:lnTo>
                  <a:pt x="2616553" y="0"/>
                </a:lnTo>
                <a:lnTo>
                  <a:pt x="3298705" y="0"/>
                </a:lnTo>
                <a:lnTo>
                  <a:pt x="3339021" y="0"/>
                </a:lnTo>
                <a:lnTo>
                  <a:pt x="4067982" y="0"/>
                </a:lnTo>
                <a:lnTo>
                  <a:pt x="4027198" y="104290"/>
                </a:lnTo>
                <a:cubicBezTo>
                  <a:pt x="3913817" y="317075"/>
                  <a:pt x="3648384" y="466379"/>
                  <a:pt x="3339021" y="466379"/>
                </a:cubicBezTo>
                <a:lnTo>
                  <a:pt x="3298705" y="466379"/>
                </a:lnTo>
                <a:lnTo>
                  <a:pt x="2909351" y="466379"/>
                </a:lnTo>
                <a:lnTo>
                  <a:pt x="2220705" y="466379"/>
                </a:lnTo>
                <a:lnTo>
                  <a:pt x="2180390" y="466379"/>
                </a:lnTo>
                <a:lnTo>
                  <a:pt x="1887592" y="466379"/>
                </a:lnTo>
                <a:lnTo>
                  <a:pt x="1847276" y="466379"/>
                </a:lnTo>
                <a:lnTo>
                  <a:pt x="1457922" y="466379"/>
                </a:lnTo>
                <a:lnTo>
                  <a:pt x="1451429" y="466379"/>
                </a:lnTo>
                <a:lnTo>
                  <a:pt x="769276" y="466379"/>
                </a:lnTo>
                <a:lnTo>
                  <a:pt x="728961" y="466379"/>
                </a:lnTo>
                <a:lnTo>
                  <a:pt x="0" y="466379"/>
                </a:lnTo>
                <a:lnTo>
                  <a:pt x="40783" y="362089"/>
                </a:lnTo>
                <a:cubicBezTo>
                  <a:pt x="154164" y="149304"/>
                  <a:pt x="419597" y="0"/>
                  <a:pt x="728961" y="0"/>
                </a:cubicBezTo>
                <a:close/>
              </a:path>
            </a:pathLst>
          </a:custGeom>
          <a:gradFill rotWithShape="1">
            <a:gsLst>
              <a:gs pos="0">
                <a:srgbClr val="8291AA"/>
              </a:gs>
              <a:gs pos="50000">
                <a:srgbClr val="6F84A3"/>
              </a:gs>
              <a:gs pos="100000">
                <a:srgbClr val="5F7491"/>
              </a:gs>
            </a:gsLst>
            <a:lin ang="5400000" scaled="1"/>
          </a:gradFill>
          <a:ln w="6350">
            <a:solidFill>
              <a:schemeClr val="accent2"/>
            </a:solidFill>
            <a:miter lim="800000"/>
            <a:headEnd/>
            <a:tailEnd/>
          </a:ln>
        </p:spPr>
        <p:txBody>
          <a:bodyPr lIns="216000" rIns="180000" anchor="ctr"/>
          <a:lstStyle/>
          <a:p>
            <a:pPr algn="ctr"/>
            <a:r>
              <a:rPr lang="zh-CN" altLang="en-US" sz="17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赛事安排</a:t>
            </a:r>
            <a:endParaRPr lang="zh-CN" altLang="en-US" sz="1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内容占位符 4"/>
          <p:cNvSpPr txBox="1">
            <a:spLocks noChangeArrowheads="1"/>
          </p:cNvSpPr>
          <p:nvPr/>
        </p:nvSpPr>
        <p:spPr>
          <a:xfrm>
            <a:off x="1004888" y="1292225"/>
            <a:ext cx="6978650" cy="331629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次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大赛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将由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邀请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CTO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於今、需求规划部谷丰、销售管理部俱谦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担任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评委会评委。</a:t>
            </a:r>
            <a:endParaRPr lang="en-US" altLang="zh-CN" sz="1600" dirty="0" smtClean="0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9026" y="373886"/>
            <a:ext cx="3424260" cy="807214"/>
            <a:chOff x="-262680" y="2376000"/>
            <a:chExt cx="3143199" cy="633882"/>
          </a:xfrm>
        </p:grpSpPr>
        <p:pic>
          <p:nvPicPr>
            <p:cNvPr id="13" name="Picture 2" descr="c:\users\shendawen\documents\讯宜资料\长条.gi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2376000"/>
              <a:ext cx="2880519" cy="633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3"/>
            <p:cNvSpPr txBox="1"/>
            <p:nvPr/>
          </p:nvSpPr>
          <p:spPr bwMode="gray">
            <a:xfrm>
              <a:off x="-262680" y="2477675"/>
              <a:ext cx="2594848" cy="428943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algn="ctr" defTabSz="512763"/>
              <a:r>
                <a:rPr lang="zh-CN" altLang="en-US" sz="1800" b="1" dirty="0" smtClean="0">
                  <a:solidFill>
                    <a:schemeClr val="bg1"/>
                  </a:solidFill>
                  <a:latin typeface="Calibri" pitchFamily="34" charset="0"/>
                </a:rPr>
                <a:t>     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Calibri" pitchFamily="34" charset="0"/>
                </a:rPr>
                <a:t>The Judges</a:t>
              </a:r>
              <a:endParaRPr lang="en-US" altLang="zh-CN" sz="28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538" y="158577"/>
            <a:ext cx="1891224" cy="4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8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401" y="153814"/>
            <a:ext cx="1891224" cy="449677"/>
          </a:xfrm>
          <a:prstGeom prst="rect">
            <a:avLst/>
          </a:prstGeom>
        </p:spPr>
      </p:pic>
      <p:pic>
        <p:nvPicPr>
          <p:cNvPr id="6" name="图片 1" descr="1049187_101322009_2_副本.jp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-23812"/>
            <a:ext cx="9144000" cy="516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 15"/>
          <p:cNvSpPr>
            <a:spLocks noChangeArrowheads="1"/>
          </p:cNvSpPr>
          <p:nvPr/>
        </p:nvSpPr>
        <p:spPr bwMode="auto">
          <a:xfrm>
            <a:off x="304799" y="153813"/>
            <a:ext cx="8566826" cy="4732511"/>
          </a:xfrm>
          <a:prstGeom prst="roundRect">
            <a:avLst>
              <a:gd name="adj" fmla="val 5180"/>
            </a:avLst>
          </a:prstGeom>
          <a:solidFill>
            <a:schemeClr val="bg1">
              <a:alpha val="81175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600" b="1">
              <a:latin typeface="Calibri" pitchFamily="34" charset="0"/>
            </a:endParaRPr>
          </a:p>
        </p:txBody>
      </p:sp>
      <p:sp>
        <p:nvSpPr>
          <p:cNvPr id="10" name="任意多边形 14"/>
          <p:cNvSpPr>
            <a:spLocks noChangeArrowheads="1"/>
          </p:cNvSpPr>
          <p:nvPr/>
        </p:nvSpPr>
        <p:spPr bwMode="auto">
          <a:xfrm>
            <a:off x="7080413" y="4608523"/>
            <a:ext cx="1622425" cy="387350"/>
          </a:xfrm>
          <a:custGeom>
            <a:avLst/>
            <a:gdLst>
              <a:gd name="T0" fmla="*/ 728961 w 4067982"/>
              <a:gd name="T1" fmla="*/ 0 h 466379"/>
              <a:gd name="T2" fmla="*/ 769276 w 4067982"/>
              <a:gd name="T3" fmla="*/ 0 h 466379"/>
              <a:gd name="T4" fmla="*/ 1158631 w 4067982"/>
              <a:gd name="T5" fmla="*/ 0 h 466379"/>
              <a:gd name="T6" fmla="*/ 1847276 w 4067982"/>
              <a:gd name="T7" fmla="*/ 0 h 466379"/>
              <a:gd name="T8" fmla="*/ 1887592 w 4067982"/>
              <a:gd name="T9" fmla="*/ 0 h 466379"/>
              <a:gd name="T10" fmla="*/ 2180390 w 4067982"/>
              <a:gd name="T11" fmla="*/ 0 h 466379"/>
              <a:gd name="T12" fmla="*/ 2220705 w 4067982"/>
              <a:gd name="T13" fmla="*/ 0 h 466379"/>
              <a:gd name="T14" fmla="*/ 2610060 w 4067982"/>
              <a:gd name="T15" fmla="*/ 0 h 466379"/>
              <a:gd name="T16" fmla="*/ 2616553 w 4067982"/>
              <a:gd name="T17" fmla="*/ 0 h 466379"/>
              <a:gd name="T18" fmla="*/ 3298705 w 4067982"/>
              <a:gd name="T19" fmla="*/ 0 h 466379"/>
              <a:gd name="T20" fmla="*/ 3339021 w 4067982"/>
              <a:gd name="T21" fmla="*/ 0 h 466379"/>
              <a:gd name="T22" fmla="*/ 4067982 w 4067982"/>
              <a:gd name="T23" fmla="*/ 0 h 466379"/>
              <a:gd name="T24" fmla="*/ 4027198 w 4067982"/>
              <a:gd name="T25" fmla="*/ 104290 h 466379"/>
              <a:gd name="T26" fmla="*/ 3339021 w 4067982"/>
              <a:gd name="T27" fmla="*/ 466379 h 466379"/>
              <a:gd name="T28" fmla="*/ 3298705 w 4067982"/>
              <a:gd name="T29" fmla="*/ 466379 h 466379"/>
              <a:gd name="T30" fmla="*/ 2909351 w 4067982"/>
              <a:gd name="T31" fmla="*/ 466379 h 466379"/>
              <a:gd name="T32" fmla="*/ 2220705 w 4067982"/>
              <a:gd name="T33" fmla="*/ 466379 h 466379"/>
              <a:gd name="T34" fmla="*/ 2180390 w 4067982"/>
              <a:gd name="T35" fmla="*/ 466379 h 466379"/>
              <a:gd name="T36" fmla="*/ 1887592 w 4067982"/>
              <a:gd name="T37" fmla="*/ 466379 h 466379"/>
              <a:gd name="T38" fmla="*/ 1847276 w 4067982"/>
              <a:gd name="T39" fmla="*/ 466379 h 466379"/>
              <a:gd name="T40" fmla="*/ 1457922 w 4067982"/>
              <a:gd name="T41" fmla="*/ 466379 h 466379"/>
              <a:gd name="T42" fmla="*/ 1451429 w 4067982"/>
              <a:gd name="T43" fmla="*/ 466379 h 466379"/>
              <a:gd name="T44" fmla="*/ 769276 w 4067982"/>
              <a:gd name="T45" fmla="*/ 466379 h 466379"/>
              <a:gd name="T46" fmla="*/ 728961 w 4067982"/>
              <a:gd name="T47" fmla="*/ 466379 h 466379"/>
              <a:gd name="T48" fmla="*/ 0 w 4067982"/>
              <a:gd name="T49" fmla="*/ 466379 h 466379"/>
              <a:gd name="T50" fmla="*/ 40783 w 4067982"/>
              <a:gd name="T51" fmla="*/ 362089 h 466379"/>
              <a:gd name="T52" fmla="*/ 728961 w 4067982"/>
              <a:gd name="T53" fmla="*/ 0 h 46637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4067982"/>
              <a:gd name="T82" fmla="*/ 0 h 466379"/>
              <a:gd name="T83" fmla="*/ 4067982 w 4067982"/>
              <a:gd name="T84" fmla="*/ 466379 h 46637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4067982" h="466379">
                <a:moveTo>
                  <a:pt x="728961" y="0"/>
                </a:moveTo>
                <a:lnTo>
                  <a:pt x="769276" y="0"/>
                </a:lnTo>
                <a:lnTo>
                  <a:pt x="1158631" y="0"/>
                </a:lnTo>
                <a:lnTo>
                  <a:pt x="1847276" y="0"/>
                </a:lnTo>
                <a:lnTo>
                  <a:pt x="1887592" y="0"/>
                </a:lnTo>
                <a:lnTo>
                  <a:pt x="2180390" y="0"/>
                </a:lnTo>
                <a:lnTo>
                  <a:pt x="2220705" y="0"/>
                </a:lnTo>
                <a:lnTo>
                  <a:pt x="2610060" y="0"/>
                </a:lnTo>
                <a:lnTo>
                  <a:pt x="2616553" y="0"/>
                </a:lnTo>
                <a:lnTo>
                  <a:pt x="3298705" y="0"/>
                </a:lnTo>
                <a:lnTo>
                  <a:pt x="3339021" y="0"/>
                </a:lnTo>
                <a:lnTo>
                  <a:pt x="4067982" y="0"/>
                </a:lnTo>
                <a:lnTo>
                  <a:pt x="4027198" y="104290"/>
                </a:lnTo>
                <a:cubicBezTo>
                  <a:pt x="3913817" y="317075"/>
                  <a:pt x="3648384" y="466379"/>
                  <a:pt x="3339021" y="466379"/>
                </a:cubicBezTo>
                <a:lnTo>
                  <a:pt x="3298705" y="466379"/>
                </a:lnTo>
                <a:lnTo>
                  <a:pt x="2909351" y="466379"/>
                </a:lnTo>
                <a:lnTo>
                  <a:pt x="2220705" y="466379"/>
                </a:lnTo>
                <a:lnTo>
                  <a:pt x="2180390" y="466379"/>
                </a:lnTo>
                <a:lnTo>
                  <a:pt x="1887592" y="466379"/>
                </a:lnTo>
                <a:lnTo>
                  <a:pt x="1847276" y="466379"/>
                </a:lnTo>
                <a:lnTo>
                  <a:pt x="1457922" y="466379"/>
                </a:lnTo>
                <a:lnTo>
                  <a:pt x="1451429" y="466379"/>
                </a:lnTo>
                <a:lnTo>
                  <a:pt x="769276" y="466379"/>
                </a:lnTo>
                <a:lnTo>
                  <a:pt x="728961" y="466379"/>
                </a:lnTo>
                <a:lnTo>
                  <a:pt x="0" y="466379"/>
                </a:lnTo>
                <a:lnTo>
                  <a:pt x="40783" y="362089"/>
                </a:lnTo>
                <a:cubicBezTo>
                  <a:pt x="154164" y="149304"/>
                  <a:pt x="419597" y="0"/>
                  <a:pt x="728961" y="0"/>
                </a:cubicBezTo>
                <a:close/>
              </a:path>
            </a:pathLst>
          </a:custGeom>
          <a:gradFill rotWithShape="1">
            <a:gsLst>
              <a:gs pos="0">
                <a:srgbClr val="8291AA"/>
              </a:gs>
              <a:gs pos="50000">
                <a:srgbClr val="6F84A3"/>
              </a:gs>
              <a:gs pos="100000">
                <a:srgbClr val="5F7491"/>
              </a:gs>
            </a:gsLst>
            <a:lin ang="5400000" scaled="1"/>
          </a:gradFill>
          <a:ln w="6350">
            <a:solidFill>
              <a:schemeClr val="accent2"/>
            </a:solidFill>
            <a:miter lim="800000"/>
            <a:headEnd/>
            <a:tailEnd/>
          </a:ln>
        </p:spPr>
        <p:txBody>
          <a:bodyPr lIns="216000" rIns="180000" anchor="ctr"/>
          <a:lstStyle/>
          <a:p>
            <a:pPr algn="ctr"/>
            <a:r>
              <a:rPr lang="zh-CN" altLang="en-US" sz="17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赛事安排</a:t>
            </a:r>
            <a:endParaRPr lang="zh-CN" altLang="en-US" sz="1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内容占位符 4"/>
          <p:cNvSpPr txBox="1">
            <a:spLocks noChangeArrowheads="1"/>
          </p:cNvSpPr>
          <p:nvPr/>
        </p:nvSpPr>
        <p:spPr>
          <a:xfrm>
            <a:off x="1004888" y="1181100"/>
            <a:ext cx="6978650" cy="43815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比赛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期间提供各种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小吃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、饮料、水果。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9026" y="373886"/>
            <a:ext cx="3424260" cy="807214"/>
            <a:chOff x="-262680" y="2376000"/>
            <a:chExt cx="3143199" cy="633882"/>
          </a:xfrm>
        </p:grpSpPr>
        <p:pic>
          <p:nvPicPr>
            <p:cNvPr id="13" name="Picture 2" descr="c:\users\shendawen\documents\讯宜资料\长条.gi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2376000"/>
              <a:ext cx="2880519" cy="633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3"/>
            <p:cNvSpPr txBox="1"/>
            <p:nvPr/>
          </p:nvSpPr>
          <p:spPr bwMode="gray">
            <a:xfrm>
              <a:off x="-262680" y="2477675"/>
              <a:ext cx="2594848" cy="428943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algn="ctr" defTabSz="512763"/>
              <a:r>
                <a:rPr lang="zh-CN" altLang="en-US" sz="1800" b="1" dirty="0" smtClean="0">
                  <a:solidFill>
                    <a:schemeClr val="bg1"/>
                  </a:solidFill>
                  <a:latin typeface="Calibri" pitchFamily="34" charset="0"/>
                </a:rPr>
                <a:t>     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Calibri" pitchFamily="34" charset="0"/>
                </a:rPr>
                <a:t>Agenda</a:t>
              </a:r>
              <a:endParaRPr lang="en-US" altLang="zh-CN" sz="28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538" y="158577"/>
            <a:ext cx="1891224" cy="449677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937094"/>
              </p:ext>
            </p:extLst>
          </p:nvPr>
        </p:nvGraphicFramePr>
        <p:xfrm>
          <a:off x="1519549" y="1782713"/>
          <a:ext cx="2290451" cy="2529840"/>
        </p:xfrm>
        <a:graphic>
          <a:graphicData uri="http://schemas.openxmlformats.org/drawingml/2006/table">
            <a:tbl>
              <a:tblPr/>
              <a:tblGrid>
                <a:gridCol w="1109663"/>
                <a:gridCol w="1180788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 smtClean="0">
                          <a:solidFill>
                            <a:srgbClr val="9999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09:30</a:t>
                      </a:r>
                      <a:endParaRPr lang="en-US" altLang="zh-CN" sz="1400" dirty="0">
                        <a:solidFill>
                          <a:srgbClr val="9999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签到入场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 smtClean="0">
                          <a:solidFill>
                            <a:srgbClr val="9999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09:50</a:t>
                      </a:r>
                      <a:endParaRPr lang="en-US" altLang="zh-CN" sz="1400" dirty="0">
                        <a:solidFill>
                          <a:srgbClr val="9999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领导致辞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 smtClean="0">
                          <a:solidFill>
                            <a:srgbClr val="9999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10:00</a:t>
                      </a:r>
                      <a:endParaRPr lang="en-US" altLang="zh-CN" sz="1400" dirty="0">
                        <a:solidFill>
                          <a:srgbClr val="9999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比赛开始</a:t>
                      </a:r>
                      <a:endParaRPr lang="zh-CN" altLang="en-US" sz="14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 smtClean="0">
                          <a:solidFill>
                            <a:srgbClr val="9999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12:00</a:t>
                      </a:r>
                      <a:endParaRPr lang="en-US" altLang="zh-CN" sz="1400" dirty="0">
                        <a:solidFill>
                          <a:srgbClr val="9999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午餐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 smtClean="0">
                          <a:solidFill>
                            <a:srgbClr val="9999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12:30</a:t>
                      </a:r>
                      <a:endParaRPr lang="en-US" altLang="zh-CN" sz="1400" dirty="0">
                        <a:solidFill>
                          <a:srgbClr val="9999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产品开发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 smtClean="0">
                          <a:solidFill>
                            <a:srgbClr val="9999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18:00</a:t>
                      </a:r>
                      <a:endParaRPr lang="en-US" altLang="zh-CN" sz="1400" dirty="0">
                        <a:solidFill>
                          <a:srgbClr val="9999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晚餐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 smtClean="0">
                          <a:solidFill>
                            <a:srgbClr val="9999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18:30</a:t>
                      </a:r>
                      <a:endParaRPr lang="en-US" altLang="zh-CN" sz="1400" dirty="0">
                        <a:solidFill>
                          <a:srgbClr val="9999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产品开发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 smtClean="0">
                          <a:solidFill>
                            <a:srgbClr val="9999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23:00</a:t>
                      </a:r>
                      <a:endParaRPr lang="en-US" altLang="zh-CN" sz="1400" dirty="0">
                        <a:solidFill>
                          <a:srgbClr val="9999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夜宵</a:t>
                      </a:r>
                      <a:r>
                        <a:rPr lang="zh-CN" altLang="en-US" sz="14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：</a:t>
                      </a:r>
                      <a:endParaRPr lang="en-US" altLang="zh-CN" sz="1400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fontAlgn="t"/>
                      <a:r>
                        <a:rPr lang="zh-CN" altLang="en-US" sz="14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饮料</a:t>
                      </a:r>
                      <a:r>
                        <a:rPr lang="zh-CN" altLang="en-US" sz="14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、点心等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  <p:sp>
        <p:nvSpPr>
          <p:cNvPr id="16" name="内容占位符 4"/>
          <p:cNvSpPr txBox="1">
            <a:spLocks noChangeArrowheads="1"/>
          </p:cNvSpPr>
          <p:nvPr/>
        </p:nvSpPr>
        <p:spPr>
          <a:xfrm>
            <a:off x="624825" y="2454226"/>
            <a:ext cx="818219" cy="43815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DAY1</a:t>
            </a:r>
            <a:endParaRPr lang="en-US" altLang="zh-CN" sz="1600" b="1" dirty="0" smtClean="0">
              <a:solidFill>
                <a:schemeClr val="accent5"/>
              </a:solidFill>
            </a:endParaRPr>
          </a:p>
        </p:txBody>
      </p:sp>
      <p:sp>
        <p:nvSpPr>
          <p:cNvPr id="17" name="内容占位符 4"/>
          <p:cNvSpPr txBox="1">
            <a:spLocks noChangeArrowheads="1"/>
          </p:cNvSpPr>
          <p:nvPr/>
        </p:nvSpPr>
        <p:spPr>
          <a:xfrm>
            <a:off x="4551369" y="2454226"/>
            <a:ext cx="818219" cy="43815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DAY2</a:t>
            </a:r>
            <a:endParaRPr lang="en-US" altLang="zh-CN" sz="1600" b="1" dirty="0" smtClean="0">
              <a:solidFill>
                <a:schemeClr val="accent5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931"/>
              </p:ext>
            </p:extLst>
          </p:nvPr>
        </p:nvGraphicFramePr>
        <p:xfrm>
          <a:off x="5435924" y="1862212"/>
          <a:ext cx="2322189" cy="2441194"/>
        </p:xfrm>
        <a:graphic>
          <a:graphicData uri="http://schemas.openxmlformats.org/drawingml/2006/table">
            <a:tbl>
              <a:tblPr/>
              <a:tblGrid>
                <a:gridCol w="1223613"/>
                <a:gridCol w="1098576"/>
              </a:tblGrid>
              <a:tr h="27419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rgbClr val="9999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00:00</a:t>
                      </a:r>
                    </a:p>
                  </a:txBody>
                  <a:tcPr marL="37053" marR="37053" marT="37053" marB="370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产品开发</a:t>
                      </a:r>
                    </a:p>
                  </a:txBody>
                  <a:tcPr marL="37053" marR="37053" marT="37053" marB="370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419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 smtClean="0">
                          <a:solidFill>
                            <a:srgbClr val="9999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08:00</a:t>
                      </a:r>
                      <a:endParaRPr lang="en-US" altLang="zh-CN" sz="1400" dirty="0">
                        <a:solidFill>
                          <a:srgbClr val="9999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7053" marR="37053" marT="37053" marB="370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早餐</a:t>
                      </a:r>
                    </a:p>
                  </a:txBody>
                  <a:tcPr marL="37053" marR="37053" marT="37053" marB="370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</a:tr>
              <a:tr h="474281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 smtClean="0">
                          <a:solidFill>
                            <a:srgbClr val="9999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10:00</a:t>
                      </a:r>
                      <a:endParaRPr lang="en-US" altLang="zh-CN" sz="1400" dirty="0">
                        <a:solidFill>
                          <a:srgbClr val="9999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7053" marR="37053" marT="37053" marB="370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提交产品，产品展示</a:t>
                      </a:r>
                    </a:p>
                  </a:txBody>
                  <a:tcPr marL="37053" marR="37053" marT="37053" marB="370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74281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 smtClean="0">
                          <a:solidFill>
                            <a:srgbClr val="9999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11:30</a:t>
                      </a:r>
                      <a:endParaRPr lang="en-US" altLang="zh-CN" sz="1400" dirty="0">
                        <a:solidFill>
                          <a:srgbClr val="9999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7053" marR="37053" marT="37053" marB="370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产品评定</a:t>
                      </a:r>
                    </a:p>
                  </a:txBody>
                  <a:tcPr marL="37053" marR="37053" marT="37053" marB="370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</a:tr>
              <a:tr h="41687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 smtClean="0">
                          <a:solidFill>
                            <a:srgbClr val="9999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12:00</a:t>
                      </a:r>
                      <a:endParaRPr lang="en-US" altLang="zh-CN" sz="1400" dirty="0">
                        <a:solidFill>
                          <a:srgbClr val="9999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7053" marR="37053" marT="37053" marB="370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颁奖合影</a:t>
                      </a:r>
                      <a:endParaRPr lang="zh-CN" altLang="en-US" sz="14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7053" marR="37053" marT="37053" marB="370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74281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 smtClean="0">
                          <a:solidFill>
                            <a:srgbClr val="9999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12:30</a:t>
                      </a:r>
                      <a:endParaRPr lang="en-US" altLang="zh-CN" sz="1400" dirty="0">
                        <a:solidFill>
                          <a:srgbClr val="9999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7053" marR="37053" marT="37053" marB="370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聚餐、唱歌</a:t>
                      </a:r>
                    </a:p>
                  </a:txBody>
                  <a:tcPr marL="37053" marR="37053" marT="37053" marB="370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40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648" y="257567"/>
            <a:ext cx="2643462" cy="62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2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1" descr="1049187_101322009_2_副本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-23812"/>
            <a:ext cx="9144000" cy="516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圆角矩形 15"/>
          <p:cNvSpPr>
            <a:spLocks noChangeArrowheads="1"/>
          </p:cNvSpPr>
          <p:nvPr/>
        </p:nvSpPr>
        <p:spPr bwMode="auto">
          <a:xfrm>
            <a:off x="314325" y="153813"/>
            <a:ext cx="8566826" cy="4732511"/>
          </a:xfrm>
          <a:prstGeom prst="roundRect">
            <a:avLst>
              <a:gd name="adj" fmla="val 5180"/>
            </a:avLst>
          </a:prstGeom>
          <a:solidFill>
            <a:schemeClr val="bg1">
              <a:alpha val="81175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600" b="1">
              <a:latin typeface="Calibri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538" y="158577"/>
            <a:ext cx="1891224" cy="449677"/>
          </a:xfrm>
          <a:prstGeom prst="rect">
            <a:avLst/>
          </a:prstGeom>
        </p:spPr>
      </p:pic>
      <p:grpSp>
        <p:nvGrpSpPr>
          <p:cNvPr id="24" name="组合 1"/>
          <p:cNvGrpSpPr>
            <a:grpSpLocks/>
          </p:cNvGrpSpPr>
          <p:nvPr/>
        </p:nvGrpSpPr>
        <p:grpSpPr bwMode="auto">
          <a:xfrm>
            <a:off x="2032323" y="1631950"/>
            <a:ext cx="5245100" cy="685800"/>
            <a:chOff x="0" y="0"/>
            <a:chExt cx="5244477" cy="685800"/>
          </a:xfrm>
        </p:grpSpPr>
        <p:sp>
          <p:nvSpPr>
            <p:cNvPr id="25" name="任意多边形 2"/>
            <p:cNvSpPr>
              <a:spLocks noChangeArrowheads="1"/>
            </p:cNvSpPr>
            <p:nvPr/>
          </p:nvSpPr>
          <p:spPr bwMode="auto">
            <a:xfrm>
              <a:off x="1095316" y="0"/>
              <a:ext cx="4149161" cy="685800"/>
            </a:xfrm>
            <a:custGeom>
              <a:avLst/>
              <a:gdLst>
                <a:gd name="T0" fmla="*/ 0 w 4149161"/>
                <a:gd name="T1" fmla="*/ 0 h 685800"/>
                <a:gd name="T2" fmla="*/ 4149161 w 4149161"/>
                <a:gd name="T3" fmla="*/ 0 h 685800"/>
                <a:gd name="T4" fmla="*/ 4149161 w 4149161"/>
                <a:gd name="T5" fmla="*/ 685800 h 685800"/>
                <a:gd name="T6" fmla="*/ 0 w 4149161"/>
                <a:gd name="T7" fmla="*/ 685800 h 685800"/>
                <a:gd name="T8" fmla="*/ 342900 w 4149161"/>
                <a:gd name="T9" fmla="*/ 342900 h 685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49161"/>
                <a:gd name="T16" fmla="*/ 0 h 685800"/>
                <a:gd name="T17" fmla="*/ 4149161 w 4149161"/>
                <a:gd name="T18" fmla="*/ 685800 h 6858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49161" h="685800">
                  <a:moveTo>
                    <a:pt x="0" y="0"/>
                  </a:moveTo>
                  <a:lnTo>
                    <a:pt x="4149161" y="0"/>
                  </a:lnTo>
                  <a:lnTo>
                    <a:pt x="4149161" y="685800"/>
                  </a:lnTo>
                  <a:lnTo>
                    <a:pt x="0" y="685800"/>
                  </a:lnTo>
                  <a:lnTo>
                    <a:pt x="342900" y="342900"/>
                  </a:lnTo>
                  <a:close/>
                </a:path>
              </a:pathLst>
            </a:custGeom>
            <a:gradFill rotWithShape="1">
              <a:gsLst>
                <a:gs pos="0">
                  <a:srgbClr val="8291AA"/>
                </a:gs>
                <a:gs pos="50000">
                  <a:srgbClr val="6F84A3"/>
                </a:gs>
                <a:gs pos="100000">
                  <a:srgbClr val="5F7491"/>
                </a:gs>
              </a:gsLst>
              <a:lin ang="5400000" scaled="1"/>
            </a:gradFill>
            <a:ln w="6350">
              <a:noFill/>
              <a:miter lim="800000"/>
              <a:headEnd/>
              <a:tailEnd/>
            </a:ln>
          </p:spPr>
          <p:txBody>
            <a:bodyPr lIns="360000" anchor="ctr"/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关</a:t>
              </a:r>
              <a:r>
                <a:rPr lang="zh-CN" altLang="en-US" sz="24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于赛事</a:t>
              </a:r>
            </a:p>
          </p:txBody>
        </p:sp>
        <p:sp>
          <p:nvSpPr>
            <p:cNvPr id="26" name="任意多边形 5"/>
            <p:cNvSpPr>
              <a:spLocks noChangeArrowheads="1"/>
            </p:cNvSpPr>
            <p:nvPr/>
          </p:nvSpPr>
          <p:spPr bwMode="auto">
            <a:xfrm>
              <a:off x="0" y="0"/>
              <a:ext cx="1295342" cy="685800"/>
            </a:xfrm>
            <a:custGeom>
              <a:avLst/>
              <a:gdLst>
                <a:gd name="T0" fmla="*/ 0 w 1295342"/>
                <a:gd name="T1" fmla="*/ 0 h 685800"/>
                <a:gd name="T2" fmla="*/ 952442 w 1295342"/>
                <a:gd name="T3" fmla="*/ 0 h 685800"/>
                <a:gd name="T4" fmla="*/ 1295342 w 1295342"/>
                <a:gd name="T5" fmla="*/ 342900 h 685800"/>
                <a:gd name="T6" fmla="*/ 952442 w 1295342"/>
                <a:gd name="T7" fmla="*/ 685800 h 685800"/>
                <a:gd name="T8" fmla="*/ 0 w 1295342"/>
                <a:gd name="T9" fmla="*/ 685800 h 685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5342"/>
                <a:gd name="T16" fmla="*/ 0 h 685800"/>
                <a:gd name="T17" fmla="*/ 1295342 w 1295342"/>
                <a:gd name="T18" fmla="*/ 685800 h 6858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5342" h="685800">
                  <a:moveTo>
                    <a:pt x="0" y="0"/>
                  </a:moveTo>
                  <a:lnTo>
                    <a:pt x="952442" y="0"/>
                  </a:lnTo>
                  <a:lnTo>
                    <a:pt x="1295342" y="342900"/>
                  </a:lnTo>
                  <a:lnTo>
                    <a:pt x="952442" y="685800"/>
                  </a:lnTo>
                  <a:lnTo>
                    <a:pt x="0" y="685800"/>
                  </a:lnTo>
                  <a:close/>
                </a:path>
              </a:pathLst>
            </a:custGeom>
            <a:gradFill rotWithShape="1">
              <a:gsLst>
                <a:gs pos="0">
                  <a:srgbClr val="8291AA"/>
                </a:gs>
                <a:gs pos="50000">
                  <a:srgbClr val="6F84A3"/>
                </a:gs>
                <a:gs pos="100000">
                  <a:srgbClr val="5F7491"/>
                </a:gs>
              </a:gsLst>
              <a:lin ang="5400000" scaled="1"/>
            </a:gradFill>
            <a:ln w="6350">
              <a:noFill/>
              <a:miter lim="800000"/>
              <a:headEnd/>
              <a:tailEnd/>
            </a:ln>
          </p:spPr>
          <p:txBody>
            <a:bodyPr rIns="288000" anchor="ctr"/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  <a:sym typeface="Arial" pitchFamily="34" charset="0"/>
                </a:rPr>
                <a:t>01</a:t>
              </a:r>
              <a:endPara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</p:txBody>
        </p:sp>
      </p:grpSp>
      <p:grpSp>
        <p:nvGrpSpPr>
          <p:cNvPr id="30" name="组合 1"/>
          <p:cNvGrpSpPr>
            <a:grpSpLocks/>
          </p:cNvGrpSpPr>
          <p:nvPr/>
        </p:nvGrpSpPr>
        <p:grpSpPr bwMode="auto">
          <a:xfrm>
            <a:off x="2032323" y="2859782"/>
            <a:ext cx="5245100" cy="685800"/>
            <a:chOff x="0" y="0"/>
            <a:chExt cx="5244477" cy="685800"/>
          </a:xfrm>
        </p:grpSpPr>
        <p:sp>
          <p:nvSpPr>
            <p:cNvPr id="31" name="任意多边形 2"/>
            <p:cNvSpPr>
              <a:spLocks noChangeArrowheads="1"/>
            </p:cNvSpPr>
            <p:nvPr/>
          </p:nvSpPr>
          <p:spPr bwMode="auto">
            <a:xfrm>
              <a:off x="1095316" y="0"/>
              <a:ext cx="4149161" cy="685800"/>
            </a:xfrm>
            <a:custGeom>
              <a:avLst/>
              <a:gdLst>
                <a:gd name="T0" fmla="*/ 0 w 4149161"/>
                <a:gd name="T1" fmla="*/ 0 h 685800"/>
                <a:gd name="T2" fmla="*/ 4149161 w 4149161"/>
                <a:gd name="T3" fmla="*/ 0 h 685800"/>
                <a:gd name="T4" fmla="*/ 4149161 w 4149161"/>
                <a:gd name="T5" fmla="*/ 685800 h 685800"/>
                <a:gd name="T6" fmla="*/ 0 w 4149161"/>
                <a:gd name="T7" fmla="*/ 685800 h 685800"/>
                <a:gd name="T8" fmla="*/ 342900 w 4149161"/>
                <a:gd name="T9" fmla="*/ 342900 h 685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49161"/>
                <a:gd name="T16" fmla="*/ 0 h 685800"/>
                <a:gd name="T17" fmla="*/ 4149161 w 4149161"/>
                <a:gd name="T18" fmla="*/ 685800 h 6858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49161" h="685800">
                  <a:moveTo>
                    <a:pt x="0" y="0"/>
                  </a:moveTo>
                  <a:lnTo>
                    <a:pt x="4149161" y="0"/>
                  </a:lnTo>
                  <a:lnTo>
                    <a:pt x="4149161" y="685800"/>
                  </a:lnTo>
                  <a:lnTo>
                    <a:pt x="0" y="685800"/>
                  </a:lnTo>
                  <a:lnTo>
                    <a:pt x="342900" y="342900"/>
                  </a:lnTo>
                  <a:close/>
                </a:path>
              </a:pathLst>
            </a:custGeom>
            <a:gradFill rotWithShape="1">
              <a:gsLst>
                <a:gs pos="0">
                  <a:srgbClr val="8291AA"/>
                </a:gs>
                <a:gs pos="50000">
                  <a:srgbClr val="6F84A3"/>
                </a:gs>
                <a:gs pos="100000">
                  <a:srgbClr val="5F7491"/>
                </a:gs>
              </a:gsLst>
              <a:lin ang="5400000" scaled="1"/>
            </a:gradFill>
            <a:ln w="6350">
              <a:noFill/>
              <a:miter lim="800000"/>
              <a:headEnd/>
              <a:tailEnd/>
            </a:ln>
          </p:spPr>
          <p:txBody>
            <a:bodyPr lIns="360000" anchor="ctr"/>
            <a:lstStyle/>
            <a:p>
              <a:pPr algn="ctr"/>
              <a:r>
                <a:rPr lang="zh-CN" altLang="en-US" sz="24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赛事安排</a:t>
              </a:r>
              <a:endParaRPr lang="zh-CN" altLang="en-US" sz="2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32" name="任意多边形 5"/>
            <p:cNvSpPr>
              <a:spLocks noChangeArrowheads="1"/>
            </p:cNvSpPr>
            <p:nvPr/>
          </p:nvSpPr>
          <p:spPr bwMode="auto">
            <a:xfrm>
              <a:off x="0" y="0"/>
              <a:ext cx="1295342" cy="685800"/>
            </a:xfrm>
            <a:custGeom>
              <a:avLst/>
              <a:gdLst>
                <a:gd name="T0" fmla="*/ 0 w 1295342"/>
                <a:gd name="T1" fmla="*/ 0 h 685800"/>
                <a:gd name="T2" fmla="*/ 952442 w 1295342"/>
                <a:gd name="T3" fmla="*/ 0 h 685800"/>
                <a:gd name="T4" fmla="*/ 1295342 w 1295342"/>
                <a:gd name="T5" fmla="*/ 342900 h 685800"/>
                <a:gd name="T6" fmla="*/ 952442 w 1295342"/>
                <a:gd name="T7" fmla="*/ 685800 h 685800"/>
                <a:gd name="T8" fmla="*/ 0 w 1295342"/>
                <a:gd name="T9" fmla="*/ 685800 h 685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5342"/>
                <a:gd name="T16" fmla="*/ 0 h 685800"/>
                <a:gd name="T17" fmla="*/ 1295342 w 1295342"/>
                <a:gd name="T18" fmla="*/ 685800 h 6858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5342" h="685800">
                  <a:moveTo>
                    <a:pt x="0" y="0"/>
                  </a:moveTo>
                  <a:lnTo>
                    <a:pt x="952442" y="0"/>
                  </a:lnTo>
                  <a:lnTo>
                    <a:pt x="1295342" y="342900"/>
                  </a:lnTo>
                  <a:lnTo>
                    <a:pt x="952442" y="685800"/>
                  </a:lnTo>
                  <a:lnTo>
                    <a:pt x="0" y="685800"/>
                  </a:lnTo>
                  <a:close/>
                </a:path>
              </a:pathLst>
            </a:custGeom>
            <a:gradFill rotWithShape="1">
              <a:gsLst>
                <a:gs pos="0">
                  <a:srgbClr val="8291AA"/>
                </a:gs>
                <a:gs pos="50000">
                  <a:srgbClr val="6F84A3"/>
                </a:gs>
                <a:gs pos="100000">
                  <a:srgbClr val="5F7491"/>
                </a:gs>
              </a:gsLst>
              <a:lin ang="5400000" scaled="1"/>
            </a:gradFill>
            <a:ln w="6350">
              <a:noFill/>
              <a:miter lim="800000"/>
              <a:headEnd/>
              <a:tailEnd/>
            </a:ln>
          </p:spPr>
          <p:txBody>
            <a:bodyPr rIns="288000" anchor="ctr"/>
            <a:lstStyle/>
            <a:p>
              <a:pPr algn="ctr"/>
              <a:r>
                <a:rPr lang="en-US" sz="24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  <a:sym typeface="Arial" pitchFamily="34" charset="0"/>
                </a:rPr>
                <a:t>02</a:t>
              </a:r>
              <a:endPara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14325" y="376642"/>
            <a:ext cx="2731452" cy="526188"/>
            <a:chOff x="314325" y="367116"/>
            <a:chExt cx="2731452" cy="526188"/>
          </a:xfrm>
        </p:grpSpPr>
        <p:sp>
          <p:nvSpPr>
            <p:cNvPr id="13" name="矩形 12"/>
            <p:cNvSpPr/>
            <p:nvPr/>
          </p:nvSpPr>
          <p:spPr>
            <a:xfrm>
              <a:off x="1516063" y="400861"/>
              <a:ext cx="1529714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600" b="1" dirty="0" smtClean="0">
                  <a:latin typeface="微软雅黑"/>
                  <a:ea typeface="微软雅黑"/>
                  <a:cs typeface="微软雅黑"/>
                  <a:sym typeface="微软雅黑"/>
                </a:rPr>
                <a:t>Content</a:t>
              </a:r>
              <a:endParaRPr lang="zh-CN" altLang="en-US" sz="2600" b="1" dirty="0">
                <a:latin typeface="微软雅黑"/>
                <a:ea typeface="微软雅黑"/>
                <a:cs typeface="微软雅黑"/>
                <a:sym typeface="微软雅黑"/>
              </a:endParaRPr>
            </a:p>
          </p:txBody>
        </p:sp>
        <p:sp>
          <p:nvSpPr>
            <p:cNvPr id="35" name="矩形 3"/>
            <p:cNvSpPr>
              <a:spLocks noChangeArrowheads="1"/>
            </p:cNvSpPr>
            <p:nvPr/>
          </p:nvSpPr>
          <p:spPr bwMode="auto">
            <a:xfrm>
              <a:off x="314325" y="367116"/>
              <a:ext cx="1201738" cy="523472"/>
            </a:xfrm>
            <a:prstGeom prst="rect">
              <a:avLst/>
            </a:prstGeom>
            <a:gradFill rotWithShape="1">
              <a:gsLst>
                <a:gs pos="0">
                  <a:srgbClr val="8291AA"/>
                </a:gs>
                <a:gs pos="50000">
                  <a:srgbClr val="6F84A3"/>
                </a:gs>
                <a:gs pos="100000">
                  <a:srgbClr val="5F7491"/>
                </a:gs>
              </a:gsLst>
              <a:lin ang="5400000" scaled="1"/>
            </a:gradFill>
            <a:ln w="6350">
              <a:noFill/>
              <a:miter lim="800000"/>
              <a:headEnd/>
              <a:tailEnd/>
            </a:ln>
          </p:spPr>
          <p:txBody>
            <a:bodyPr tIns="0" bIns="46800" anchor="ctr"/>
            <a:lstStyle/>
            <a:p>
              <a:pPr algn="ctr"/>
              <a:r>
                <a:rPr lang="zh-CN" altLang="en-US" sz="2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目录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77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1" descr="1049187_101322009_2_副本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-23812"/>
            <a:ext cx="9144000" cy="516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圆角矩形 15"/>
          <p:cNvSpPr>
            <a:spLocks noChangeArrowheads="1"/>
          </p:cNvSpPr>
          <p:nvPr/>
        </p:nvSpPr>
        <p:spPr bwMode="auto">
          <a:xfrm>
            <a:off x="314325" y="153813"/>
            <a:ext cx="8566826" cy="4732511"/>
          </a:xfrm>
          <a:prstGeom prst="roundRect">
            <a:avLst>
              <a:gd name="adj" fmla="val 5180"/>
            </a:avLst>
          </a:prstGeom>
          <a:solidFill>
            <a:schemeClr val="bg1">
              <a:alpha val="81175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600" b="1">
              <a:latin typeface="Calibri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538" y="158577"/>
            <a:ext cx="1891224" cy="449677"/>
          </a:xfrm>
          <a:prstGeom prst="rect">
            <a:avLst/>
          </a:prstGeom>
        </p:spPr>
      </p:pic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2032323" y="2022516"/>
            <a:ext cx="5245100" cy="685800"/>
            <a:chOff x="0" y="0"/>
            <a:chExt cx="5244477" cy="685800"/>
          </a:xfrm>
        </p:grpSpPr>
        <p:sp>
          <p:nvSpPr>
            <p:cNvPr id="29" name="任意多边形 2"/>
            <p:cNvSpPr>
              <a:spLocks noChangeArrowheads="1"/>
            </p:cNvSpPr>
            <p:nvPr/>
          </p:nvSpPr>
          <p:spPr bwMode="auto">
            <a:xfrm>
              <a:off x="1095316" y="0"/>
              <a:ext cx="4149161" cy="685800"/>
            </a:xfrm>
            <a:custGeom>
              <a:avLst/>
              <a:gdLst>
                <a:gd name="T0" fmla="*/ 0 w 4149161"/>
                <a:gd name="T1" fmla="*/ 0 h 685800"/>
                <a:gd name="T2" fmla="*/ 4149161 w 4149161"/>
                <a:gd name="T3" fmla="*/ 0 h 685800"/>
                <a:gd name="T4" fmla="*/ 4149161 w 4149161"/>
                <a:gd name="T5" fmla="*/ 685800 h 685800"/>
                <a:gd name="T6" fmla="*/ 0 w 4149161"/>
                <a:gd name="T7" fmla="*/ 685800 h 685800"/>
                <a:gd name="T8" fmla="*/ 342900 w 4149161"/>
                <a:gd name="T9" fmla="*/ 342900 h 685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49161"/>
                <a:gd name="T16" fmla="*/ 0 h 685800"/>
                <a:gd name="T17" fmla="*/ 4149161 w 4149161"/>
                <a:gd name="T18" fmla="*/ 685800 h 6858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49161" h="685800">
                  <a:moveTo>
                    <a:pt x="0" y="0"/>
                  </a:moveTo>
                  <a:lnTo>
                    <a:pt x="4149161" y="0"/>
                  </a:lnTo>
                  <a:lnTo>
                    <a:pt x="4149161" y="685800"/>
                  </a:lnTo>
                  <a:lnTo>
                    <a:pt x="0" y="685800"/>
                  </a:lnTo>
                  <a:lnTo>
                    <a:pt x="342900" y="342900"/>
                  </a:lnTo>
                  <a:close/>
                </a:path>
              </a:pathLst>
            </a:custGeom>
            <a:gradFill rotWithShape="1">
              <a:gsLst>
                <a:gs pos="0">
                  <a:srgbClr val="8291AA"/>
                </a:gs>
                <a:gs pos="50000">
                  <a:srgbClr val="6F84A3"/>
                </a:gs>
                <a:gs pos="100000">
                  <a:srgbClr val="5F7491"/>
                </a:gs>
              </a:gsLst>
              <a:lin ang="5400000" scaled="1"/>
            </a:gradFill>
            <a:ln w="6350">
              <a:noFill/>
              <a:miter lim="800000"/>
              <a:headEnd/>
              <a:tailEnd/>
            </a:ln>
          </p:spPr>
          <p:txBody>
            <a:bodyPr lIns="360000" anchor="ctr"/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关</a:t>
              </a:r>
              <a:r>
                <a:rPr lang="zh-CN" altLang="en-US" sz="24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于赛事</a:t>
              </a:r>
            </a:p>
          </p:txBody>
        </p:sp>
        <p:sp>
          <p:nvSpPr>
            <p:cNvPr id="33" name="任意多边形 5"/>
            <p:cNvSpPr>
              <a:spLocks noChangeArrowheads="1"/>
            </p:cNvSpPr>
            <p:nvPr/>
          </p:nvSpPr>
          <p:spPr bwMode="auto">
            <a:xfrm>
              <a:off x="0" y="0"/>
              <a:ext cx="1295342" cy="685800"/>
            </a:xfrm>
            <a:custGeom>
              <a:avLst/>
              <a:gdLst>
                <a:gd name="T0" fmla="*/ 0 w 1295342"/>
                <a:gd name="T1" fmla="*/ 0 h 685800"/>
                <a:gd name="T2" fmla="*/ 952442 w 1295342"/>
                <a:gd name="T3" fmla="*/ 0 h 685800"/>
                <a:gd name="T4" fmla="*/ 1295342 w 1295342"/>
                <a:gd name="T5" fmla="*/ 342900 h 685800"/>
                <a:gd name="T6" fmla="*/ 952442 w 1295342"/>
                <a:gd name="T7" fmla="*/ 685800 h 685800"/>
                <a:gd name="T8" fmla="*/ 0 w 1295342"/>
                <a:gd name="T9" fmla="*/ 685800 h 685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5342"/>
                <a:gd name="T16" fmla="*/ 0 h 685800"/>
                <a:gd name="T17" fmla="*/ 1295342 w 1295342"/>
                <a:gd name="T18" fmla="*/ 685800 h 6858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5342" h="685800">
                  <a:moveTo>
                    <a:pt x="0" y="0"/>
                  </a:moveTo>
                  <a:lnTo>
                    <a:pt x="952442" y="0"/>
                  </a:lnTo>
                  <a:lnTo>
                    <a:pt x="1295342" y="342900"/>
                  </a:lnTo>
                  <a:lnTo>
                    <a:pt x="952442" y="685800"/>
                  </a:lnTo>
                  <a:lnTo>
                    <a:pt x="0" y="685800"/>
                  </a:lnTo>
                  <a:close/>
                </a:path>
              </a:pathLst>
            </a:custGeom>
            <a:gradFill rotWithShape="1">
              <a:gsLst>
                <a:gs pos="0">
                  <a:srgbClr val="8291AA"/>
                </a:gs>
                <a:gs pos="50000">
                  <a:srgbClr val="6F84A3"/>
                </a:gs>
                <a:gs pos="100000">
                  <a:srgbClr val="5F7491"/>
                </a:gs>
              </a:gsLst>
              <a:lin ang="5400000" scaled="1"/>
            </a:gradFill>
            <a:ln w="6350">
              <a:noFill/>
              <a:miter lim="800000"/>
              <a:headEnd/>
              <a:tailEnd/>
            </a:ln>
          </p:spPr>
          <p:txBody>
            <a:bodyPr rIns="288000" anchor="ctr"/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  <a:sym typeface="Arial" pitchFamily="34" charset="0"/>
                </a:rPr>
                <a:t>01</a:t>
              </a:r>
              <a:endPara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65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401" y="153814"/>
            <a:ext cx="1891224" cy="449677"/>
          </a:xfrm>
          <a:prstGeom prst="rect">
            <a:avLst/>
          </a:prstGeom>
        </p:spPr>
      </p:pic>
      <p:pic>
        <p:nvPicPr>
          <p:cNvPr id="6" name="图片 1" descr="1049187_101322009_2_副本.jp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-23812"/>
            <a:ext cx="9144000" cy="516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 15"/>
          <p:cNvSpPr>
            <a:spLocks noChangeArrowheads="1"/>
          </p:cNvSpPr>
          <p:nvPr/>
        </p:nvSpPr>
        <p:spPr bwMode="auto">
          <a:xfrm>
            <a:off x="304799" y="153813"/>
            <a:ext cx="8566826" cy="4732511"/>
          </a:xfrm>
          <a:prstGeom prst="roundRect">
            <a:avLst>
              <a:gd name="adj" fmla="val 5180"/>
            </a:avLst>
          </a:prstGeom>
          <a:solidFill>
            <a:schemeClr val="bg1">
              <a:alpha val="81175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600" b="1">
              <a:latin typeface="Calibri" pitchFamily="34" charset="0"/>
            </a:endParaRPr>
          </a:p>
        </p:txBody>
      </p:sp>
      <p:sp>
        <p:nvSpPr>
          <p:cNvPr id="10" name="任意多边形 14"/>
          <p:cNvSpPr>
            <a:spLocks noChangeArrowheads="1"/>
          </p:cNvSpPr>
          <p:nvPr/>
        </p:nvSpPr>
        <p:spPr bwMode="auto">
          <a:xfrm>
            <a:off x="7080413" y="4608523"/>
            <a:ext cx="1622425" cy="387350"/>
          </a:xfrm>
          <a:custGeom>
            <a:avLst/>
            <a:gdLst>
              <a:gd name="T0" fmla="*/ 728961 w 4067982"/>
              <a:gd name="T1" fmla="*/ 0 h 466379"/>
              <a:gd name="T2" fmla="*/ 769276 w 4067982"/>
              <a:gd name="T3" fmla="*/ 0 h 466379"/>
              <a:gd name="T4" fmla="*/ 1158631 w 4067982"/>
              <a:gd name="T5" fmla="*/ 0 h 466379"/>
              <a:gd name="T6" fmla="*/ 1847276 w 4067982"/>
              <a:gd name="T7" fmla="*/ 0 h 466379"/>
              <a:gd name="T8" fmla="*/ 1887592 w 4067982"/>
              <a:gd name="T9" fmla="*/ 0 h 466379"/>
              <a:gd name="T10" fmla="*/ 2180390 w 4067982"/>
              <a:gd name="T11" fmla="*/ 0 h 466379"/>
              <a:gd name="T12" fmla="*/ 2220705 w 4067982"/>
              <a:gd name="T13" fmla="*/ 0 h 466379"/>
              <a:gd name="T14" fmla="*/ 2610060 w 4067982"/>
              <a:gd name="T15" fmla="*/ 0 h 466379"/>
              <a:gd name="T16" fmla="*/ 2616553 w 4067982"/>
              <a:gd name="T17" fmla="*/ 0 h 466379"/>
              <a:gd name="T18" fmla="*/ 3298705 w 4067982"/>
              <a:gd name="T19" fmla="*/ 0 h 466379"/>
              <a:gd name="T20" fmla="*/ 3339021 w 4067982"/>
              <a:gd name="T21" fmla="*/ 0 h 466379"/>
              <a:gd name="T22" fmla="*/ 4067982 w 4067982"/>
              <a:gd name="T23" fmla="*/ 0 h 466379"/>
              <a:gd name="T24" fmla="*/ 4027198 w 4067982"/>
              <a:gd name="T25" fmla="*/ 104290 h 466379"/>
              <a:gd name="T26" fmla="*/ 3339021 w 4067982"/>
              <a:gd name="T27" fmla="*/ 466379 h 466379"/>
              <a:gd name="T28" fmla="*/ 3298705 w 4067982"/>
              <a:gd name="T29" fmla="*/ 466379 h 466379"/>
              <a:gd name="T30" fmla="*/ 2909351 w 4067982"/>
              <a:gd name="T31" fmla="*/ 466379 h 466379"/>
              <a:gd name="T32" fmla="*/ 2220705 w 4067982"/>
              <a:gd name="T33" fmla="*/ 466379 h 466379"/>
              <a:gd name="T34" fmla="*/ 2180390 w 4067982"/>
              <a:gd name="T35" fmla="*/ 466379 h 466379"/>
              <a:gd name="T36" fmla="*/ 1887592 w 4067982"/>
              <a:gd name="T37" fmla="*/ 466379 h 466379"/>
              <a:gd name="T38" fmla="*/ 1847276 w 4067982"/>
              <a:gd name="T39" fmla="*/ 466379 h 466379"/>
              <a:gd name="T40" fmla="*/ 1457922 w 4067982"/>
              <a:gd name="T41" fmla="*/ 466379 h 466379"/>
              <a:gd name="T42" fmla="*/ 1451429 w 4067982"/>
              <a:gd name="T43" fmla="*/ 466379 h 466379"/>
              <a:gd name="T44" fmla="*/ 769276 w 4067982"/>
              <a:gd name="T45" fmla="*/ 466379 h 466379"/>
              <a:gd name="T46" fmla="*/ 728961 w 4067982"/>
              <a:gd name="T47" fmla="*/ 466379 h 466379"/>
              <a:gd name="T48" fmla="*/ 0 w 4067982"/>
              <a:gd name="T49" fmla="*/ 466379 h 466379"/>
              <a:gd name="T50" fmla="*/ 40783 w 4067982"/>
              <a:gd name="T51" fmla="*/ 362089 h 466379"/>
              <a:gd name="T52" fmla="*/ 728961 w 4067982"/>
              <a:gd name="T53" fmla="*/ 0 h 46637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4067982"/>
              <a:gd name="T82" fmla="*/ 0 h 466379"/>
              <a:gd name="T83" fmla="*/ 4067982 w 4067982"/>
              <a:gd name="T84" fmla="*/ 466379 h 46637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4067982" h="466379">
                <a:moveTo>
                  <a:pt x="728961" y="0"/>
                </a:moveTo>
                <a:lnTo>
                  <a:pt x="769276" y="0"/>
                </a:lnTo>
                <a:lnTo>
                  <a:pt x="1158631" y="0"/>
                </a:lnTo>
                <a:lnTo>
                  <a:pt x="1847276" y="0"/>
                </a:lnTo>
                <a:lnTo>
                  <a:pt x="1887592" y="0"/>
                </a:lnTo>
                <a:lnTo>
                  <a:pt x="2180390" y="0"/>
                </a:lnTo>
                <a:lnTo>
                  <a:pt x="2220705" y="0"/>
                </a:lnTo>
                <a:lnTo>
                  <a:pt x="2610060" y="0"/>
                </a:lnTo>
                <a:lnTo>
                  <a:pt x="2616553" y="0"/>
                </a:lnTo>
                <a:lnTo>
                  <a:pt x="3298705" y="0"/>
                </a:lnTo>
                <a:lnTo>
                  <a:pt x="3339021" y="0"/>
                </a:lnTo>
                <a:lnTo>
                  <a:pt x="4067982" y="0"/>
                </a:lnTo>
                <a:lnTo>
                  <a:pt x="4027198" y="104290"/>
                </a:lnTo>
                <a:cubicBezTo>
                  <a:pt x="3913817" y="317075"/>
                  <a:pt x="3648384" y="466379"/>
                  <a:pt x="3339021" y="466379"/>
                </a:cubicBezTo>
                <a:lnTo>
                  <a:pt x="3298705" y="466379"/>
                </a:lnTo>
                <a:lnTo>
                  <a:pt x="2909351" y="466379"/>
                </a:lnTo>
                <a:lnTo>
                  <a:pt x="2220705" y="466379"/>
                </a:lnTo>
                <a:lnTo>
                  <a:pt x="2180390" y="466379"/>
                </a:lnTo>
                <a:lnTo>
                  <a:pt x="1887592" y="466379"/>
                </a:lnTo>
                <a:lnTo>
                  <a:pt x="1847276" y="466379"/>
                </a:lnTo>
                <a:lnTo>
                  <a:pt x="1457922" y="466379"/>
                </a:lnTo>
                <a:lnTo>
                  <a:pt x="1451429" y="466379"/>
                </a:lnTo>
                <a:lnTo>
                  <a:pt x="769276" y="466379"/>
                </a:lnTo>
                <a:lnTo>
                  <a:pt x="728961" y="466379"/>
                </a:lnTo>
                <a:lnTo>
                  <a:pt x="0" y="466379"/>
                </a:lnTo>
                <a:lnTo>
                  <a:pt x="40783" y="362089"/>
                </a:lnTo>
                <a:cubicBezTo>
                  <a:pt x="154164" y="149304"/>
                  <a:pt x="419597" y="0"/>
                  <a:pt x="728961" y="0"/>
                </a:cubicBezTo>
                <a:close/>
              </a:path>
            </a:pathLst>
          </a:custGeom>
          <a:gradFill rotWithShape="1">
            <a:gsLst>
              <a:gs pos="0">
                <a:srgbClr val="8291AA"/>
              </a:gs>
              <a:gs pos="50000">
                <a:srgbClr val="6F84A3"/>
              </a:gs>
              <a:gs pos="100000">
                <a:srgbClr val="5F7491"/>
              </a:gs>
            </a:gsLst>
            <a:lin ang="5400000" scaled="1"/>
          </a:gradFill>
          <a:ln w="6350">
            <a:solidFill>
              <a:schemeClr val="accent2"/>
            </a:solidFill>
            <a:miter lim="800000"/>
            <a:headEnd/>
            <a:tailEnd/>
          </a:ln>
        </p:spPr>
        <p:txBody>
          <a:bodyPr lIns="216000" rIns="180000" anchor="ctr"/>
          <a:lstStyle/>
          <a:p>
            <a:pPr algn="ctr"/>
            <a:r>
              <a:rPr lang="zh-CN" altLang="en-US" sz="17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关于赛事</a:t>
            </a:r>
            <a:endParaRPr lang="zh-CN" altLang="en-US" sz="1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内容占位符 4"/>
          <p:cNvSpPr txBox="1">
            <a:spLocks noChangeArrowheads="1"/>
          </p:cNvSpPr>
          <p:nvPr/>
        </p:nvSpPr>
        <p:spPr>
          <a:xfrm>
            <a:off x="1004888" y="1292225"/>
            <a:ext cx="6978650" cy="29067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你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现在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所做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很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可能就是公司以后的主营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收入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！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培养工程师文化，发觉有潜力的点子，活跃团队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气氛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发掘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后续可能成为亚信数据为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企业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to 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或个人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to C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的产品或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公司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后续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孵化找到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9026" y="373886"/>
            <a:ext cx="3424259" cy="807214"/>
            <a:chOff x="-262680" y="2376000"/>
            <a:chExt cx="3143198" cy="633882"/>
          </a:xfrm>
        </p:grpSpPr>
        <p:pic>
          <p:nvPicPr>
            <p:cNvPr id="13" name="Picture 2" descr="c:\users\shendawen\documents\讯宜资料\长条.gi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2376000"/>
              <a:ext cx="2880518" cy="633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3"/>
            <p:cNvSpPr txBox="1"/>
            <p:nvPr/>
          </p:nvSpPr>
          <p:spPr bwMode="gray">
            <a:xfrm>
              <a:off x="-262680" y="2477675"/>
              <a:ext cx="2594848" cy="428943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algn="ctr" defTabSz="512763"/>
              <a:r>
                <a:rPr lang="zh-CN" altLang="en-US" sz="1800" b="1" dirty="0" smtClean="0">
                  <a:solidFill>
                    <a:schemeClr val="bg1"/>
                  </a:solidFill>
                  <a:latin typeface="Calibri" pitchFamily="34" charset="0"/>
                </a:rPr>
                <a:t>     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Calibri" pitchFamily="34" charset="0"/>
                </a:rPr>
                <a:t>Purpose</a:t>
              </a:r>
              <a:endParaRPr lang="en-US" altLang="zh-CN" sz="28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538" y="158577"/>
            <a:ext cx="1891224" cy="4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2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401" y="153814"/>
            <a:ext cx="1891224" cy="449677"/>
          </a:xfrm>
          <a:prstGeom prst="rect">
            <a:avLst/>
          </a:prstGeom>
        </p:spPr>
      </p:pic>
      <p:pic>
        <p:nvPicPr>
          <p:cNvPr id="6" name="图片 1" descr="1049187_101322009_2_副本.jp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-23812"/>
            <a:ext cx="9144000" cy="516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 15"/>
          <p:cNvSpPr>
            <a:spLocks noChangeArrowheads="1"/>
          </p:cNvSpPr>
          <p:nvPr/>
        </p:nvSpPr>
        <p:spPr bwMode="auto">
          <a:xfrm>
            <a:off x="304799" y="153813"/>
            <a:ext cx="8566826" cy="4732511"/>
          </a:xfrm>
          <a:prstGeom prst="roundRect">
            <a:avLst>
              <a:gd name="adj" fmla="val 5180"/>
            </a:avLst>
          </a:prstGeom>
          <a:solidFill>
            <a:schemeClr val="bg1">
              <a:alpha val="81175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600" b="1">
              <a:latin typeface="Calibri" pitchFamily="34" charset="0"/>
            </a:endParaRPr>
          </a:p>
        </p:txBody>
      </p:sp>
      <p:sp>
        <p:nvSpPr>
          <p:cNvPr id="10" name="任意多边形 14"/>
          <p:cNvSpPr>
            <a:spLocks noChangeArrowheads="1"/>
          </p:cNvSpPr>
          <p:nvPr/>
        </p:nvSpPr>
        <p:spPr bwMode="auto">
          <a:xfrm>
            <a:off x="7080413" y="4608523"/>
            <a:ext cx="1622425" cy="387350"/>
          </a:xfrm>
          <a:custGeom>
            <a:avLst/>
            <a:gdLst>
              <a:gd name="T0" fmla="*/ 728961 w 4067982"/>
              <a:gd name="T1" fmla="*/ 0 h 466379"/>
              <a:gd name="T2" fmla="*/ 769276 w 4067982"/>
              <a:gd name="T3" fmla="*/ 0 h 466379"/>
              <a:gd name="T4" fmla="*/ 1158631 w 4067982"/>
              <a:gd name="T5" fmla="*/ 0 h 466379"/>
              <a:gd name="T6" fmla="*/ 1847276 w 4067982"/>
              <a:gd name="T7" fmla="*/ 0 h 466379"/>
              <a:gd name="T8" fmla="*/ 1887592 w 4067982"/>
              <a:gd name="T9" fmla="*/ 0 h 466379"/>
              <a:gd name="T10" fmla="*/ 2180390 w 4067982"/>
              <a:gd name="T11" fmla="*/ 0 h 466379"/>
              <a:gd name="T12" fmla="*/ 2220705 w 4067982"/>
              <a:gd name="T13" fmla="*/ 0 h 466379"/>
              <a:gd name="T14" fmla="*/ 2610060 w 4067982"/>
              <a:gd name="T15" fmla="*/ 0 h 466379"/>
              <a:gd name="T16" fmla="*/ 2616553 w 4067982"/>
              <a:gd name="T17" fmla="*/ 0 h 466379"/>
              <a:gd name="T18" fmla="*/ 3298705 w 4067982"/>
              <a:gd name="T19" fmla="*/ 0 h 466379"/>
              <a:gd name="T20" fmla="*/ 3339021 w 4067982"/>
              <a:gd name="T21" fmla="*/ 0 h 466379"/>
              <a:gd name="T22" fmla="*/ 4067982 w 4067982"/>
              <a:gd name="T23" fmla="*/ 0 h 466379"/>
              <a:gd name="T24" fmla="*/ 4027198 w 4067982"/>
              <a:gd name="T25" fmla="*/ 104290 h 466379"/>
              <a:gd name="T26" fmla="*/ 3339021 w 4067982"/>
              <a:gd name="T27" fmla="*/ 466379 h 466379"/>
              <a:gd name="T28" fmla="*/ 3298705 w 4067982"/>
              <a:gd name="T29" fmla="*/ 466379 h 466379"/>
              <a:gd name="T30" fmla="*/ 2909351 w 4067982"/>
              <a:gd name="T31" fmla="*/ 466379 h 466379"/>
              <a:gd name="T32" fmla="*/ 2220705 w 4067982"/>
              <a:gd name="T33" fmla="*/ 466379 h 466379"/>
              <a:gd name="T34" fmla="*/ 2180390 w 4067982"/>
              <a:gd name="T35" fmla="*/ 466379 h 466379"/>
              <a:gd name="T36" fmla="*/ 1887592 w 4067982"/>
              <a:gd name="T37" fmla="*/ 466379 h 466379"/>
              <a:gd name="T38" fmla="*/ 1847276 w 4067982"/>
              <a:gd name="T39" fmla="*/ 466379 h 466379"/>
              <a:gd name="T40" fmla="*/ 1457922 w 4067982"/>
              <a:gd name="T41" fmla="*/ 466379 h 466379"/>
              <a:gd name="T42" fmla="*/ 1451429 w 4067982"/>
              <a:gd name="T43" fmla="*/ 466379 h 466379"/>
              <a:gd name="T44" fmla="*/ 769276 w 4067982"/>
              <a:gd name="T45" fmla="*/ 466379 h 466379"/>
              <a:gd name="T46" fmla="*/ 728961 w 4067982"/>
              <a:gd name="T47" fmla="*/ 466379 h 466379"/>
              <a:gd name="T48" fmla="*/ 0 w 4067982"/>
              <a:gd name="T49" fmla="*/ 466379 h 466379"/>
              <a:gd name="T50" fmla="*/ 40783 w 4067982"/>
              <a:gd name="T51" fmla="*/ 362089 h 466379"/>
              <a:gd name="T52" fmla="*/ 728961 w 4067982"/>
              <a:gd name="T53" fmla="*/ 0 h 46637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4067982"/>
              <a:gd name="T82" fmla="*/ 0 h 466379"/>
              <a:gd name="T83" fmla="*/ 4067982 w 4067982"/>
              <a:gd name="T84" fmla="*/ 466379 h 46637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4067982" h="466379">
                <a:moveTo>
                  <a:pt x="728961" y="0"/>
                </a:moveTo>
                <a:lnTo>
                  <a:pt x="769276" y="0"/>
                </a:lnTo>
                <a:lnTo>
                  <a:pt x="1158631" y="0"/>
                </a:lnTo>
                <a:lnTo>
                  <a:pt x="1847276" y="0"/>
                </a:lnTo>
                <a:lnTo>
                  <a:pt x="1887592" y="0"/>
                </a:lnTo>
                <a:lnTo>
                  <a:pt x="2180390" y="0"/>
                </a:lnTo>
                <a:lnTo>
                  <a:pt x="2220705" y="0"/>
                </a:lnTo>
                <a:lnTo>
                  <a:pt x="2610060" y="0"/>
                </a:lnTo>
                <a:lnTo>
                  <a:pt x="2616553" y="0"/>
                </a:lnTo>
                <a:lnTo>
                  <a:pt x="3298705" y="0"/>
                </a:lnTo>
                <a:lnTo>
                  <a:pt x="3339021" y="0"/>
                </a:lnTo>
                <a:lnTo>
                  <a:pt x="4067982" y="0"/>
                </a:lnTo>
                <a:lnTo>
                  <a:pt x="4027198" y="104290"/>
                </a:lnTo>
                <a:cubicBezTo>
                  <a:pt x="3913817" y="317075"/>
                  <a:pt x="3648384" y="466379"/>
                  <a:pt x="3339021" y="466379"/>
                </a:cubicBezTo>
                <a:lnTo>
                  <a:pt x="3298705" y="466379"/>
                </a:lnTo>
                <a:lnTo>
                  <a:pt x="2909351" y="466379"/>
                </a:lnTo>
                <a:lnTo>
                  <a:pt x="2220705" y="466379"/>
                </a:lnTo>
                <a:lnTo>
                  <a:pt x="2180390" y="466379"/>
                </a:lnTo>
                <a:lnTo>
                  <a:pt x="1887592" y="466379"/>
                </a:lnTo>
                <a:lnTo>
                  <a:pt x="1847276" y="466379"/>
                </a:lnTo>
                <a:lnTo>
                  <a:pt x="1457922" y="466379"/>
                </a:lnTo>
                <a:lnTo>
                  <a:pt x="1451429" y="466379"/>
                </a:lnTo>
                <a:lnTo>
                  <a:pt x="769276" y="466379"/>
                </a:lnTo>
                <a:lnTo>
                  <a:pt x="728961" y="466379"/>
                </a:lnTo>
                <a:lnTo>
                  <a:pt x="0" y="466379"/>
                </a:lnTo>
                <a:lnTo>
                  <a:pt x="40783" y="362089"/>
                </a:lnTo>
                <a:cubicBezTo>
                  <a:pt x="154164" y="149304"/>
                  <a:pt x="419597" y="0"/>
                  <a:pt x="728961" y="0"/>
                </a:cubicBezTo>
                <a:close/>
              </a:path>
            </a:pathLst>
          </a:custGeom>
          <a:gradFill rotWithShape="1">
            <a:gsLst>
              <a:gs pos="0">
                <a:srgbClr val="8291AA"/>
              </a:gs>
              <a:gs pos="50000">
                <a:srgbClr val="6F84A3"/>
              </a:gs>
              <a:gs pos="100000">
                <a:srgbClr val="5F7491"/>
              </a:gs>
            </a:gsLst>
            <a:lin ang="5400000" scaled="1"/>
          </a:gradFill>
          <a:ln w="6350">
            <a:solidFill>
              <a:schemeClr val="accent2"/>
            </a:solidFill>
            <a:miter lim="800000"/>
            <a:headEnd/>
            <a:tailEnd/>
          </a:ln>
        </p:spPr>
        <p:txBody>
          <a:bodyPr lIns="216000" rIns="180000" anchor="ctr"/>
          <a:lstStyle/>
          <a:p>
            <a:pPr algn="ctr"/>
            <a:r>
              <a:rPr lang="zh-CN" altLang="en-US" sz="17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关于赛事</a:t>
            </a:r>
            <a:endParaRPr lang="zh-CN" altLang="en-US" sz="1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内容占位符 4"/>
          <p:cNvSpPr txBox="1">
            <a:spLocks noChangeArrowheads="1"/>
          </p:cNvSpPr>
          <p:nvPr/>
        </p:nvSpPr>
        <p:spPr>
          <a:xfrm>
            <a:off x="1004888" y="1292225"/>
            <a:ext cx="6978650" cy="29067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面向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BDX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全体成员，如果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你符合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以下任意一条，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请快来报名吧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！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）产品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专家：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天才的创意、缜密的思维、强大的执行力；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资深码农：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码过的代码围起来可以绕地球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圈；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数字艺术家：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10100000……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的世界，设计最佳的视觉交互体验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创业达人：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想创业，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甚至已经有好的项目啦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！</a:t>
            </a:r>
          </a:p>
          <a:p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9026" y="373886"/>
            <a:ext cx="3424259" cy="807214"/>
            <a:chOff x="-262680" y="2376000"/>
            <a:chExt cx="3143198" cy="633882"/>
          </a:xfrm>
        </p:grpSpPr>
        <p:pic>
          <p:nvPicPr>
            <p:cNvPr id="13" name="Picture 2" descr="c:\users\shendawen\documents\讯宜资料\长条.gi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2376000"/>
              <a:ext cx="2880518" cy="633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3"/>
            <p:cNvSpPr txBox="1"/>
            <p:nvPr/>
          </p:nvSpPr>
          <p:spPr bwMode="gray">
            <a:xfrm>
              <a:off x="-262680" y="2477675"/>
              <a:ext cx="2594848" cy="428943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algn="ctr" defTabSz="512763"/>
              <a:r>
                <a:rPr lang="zh-CN" altLang="en-US" sz="1800" b="1" dirty="0" smtClean="0">
                  <a:solidFill>
                    <a:schemeClr val="bg1"/>
                  </a:solidFill>
                  <a:latin typeface="Calibri" pitchFamily="34" charset="0"/>
                </a:rPr>
                <a:t>     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Calibri" pitchFamily="34" charset="0"/>
                </a:rPr>
                <a:t>I What You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Calibri" pitchFamily="34" charset="0"/>
                </a:rPr>
                <a:t>！</a:t>
              </a:r>
              <a:endParaRPr lang="en-US" altLang="zh-CN" sz="28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538" y="158577"/>
            <a:ext cx="1891224" cy="4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5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401" y="153814"/>
            <a:ext cx="1891224" cy="449677"/>
          </a:xfrm>
          <a:prstGeom prst="rect">
            <a:avLst/>
          </a:prstGeom>
        </p:spPr>
      </p:pic>
      <p:pic>
        <p:nvPicPr>
          <p:cNvPr id="6" name="图片 1" descr="1049187_101322009_2_副本.jp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-23812"/>
            <a:ext cx="9144000" cy="516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 15"/>
          <p:cNvSpPr>
            <a:spLocks noChangeArrowheads="1"/>
          </p:cNvSpPr>
          <p:nvPr/>
        </p:nvSpPr>
        <p:spPr bwMode="auto">
          <a:xfrm>
            <a:off x="304799" y="153813"/>
            <a:ext cx="8566826" cy="4732511"/>
          </a:xfrm>
          <a:prstGeom prst="roundRect">
            <a:avLst>
              <a:gd name="adj" fmla="val 5180"/>
            </a:avLst>
          </a:prstGeom>
          <a:solidFill>
            <a:schemeClr val="bg1">
              <a:alpha val="81175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600" b="1">
              <a:latin typeface="Calibri" pitchFamily="34" charset="0"/>
            </a:endParaRPr>
          </a:p>
        </p:txBody>
      </p:sp>
      <p:sp>
        <p:nvSpPr>
          <p:cNvPr id="10" name="任意多边形 14"/>
          <p:cNvSpPr>
            <a:spLocks noChangeArrowheads="1"/>
          </p:cNvSpPr>
          <p:nvPr/>
        </p:nvSpPr>
        <p:spPr bwMode="auto">
          <a:xfrm>
            <a:off x="7080413" y="4608523"/>
            <a:ext cx="1622425" cy="387350"/>
          </a:xfrm>
          <a:custGeom>
            <a:avLst/>
            <a:gdLst>
              <a:gd name="T0" fmla="*/ 728961 w 4067982"/>
              <a:gd name="T1" fmla="*/ 0 h 466379"/>
              <a:gd name="T2" fmla="*/ 769276 w 4067982"/>
              <a:gd name="T3" fmla="*/ 0 h 466379"/>
              <a:gd name="T4" fmla="*/ 1158631 w 4067982"/>
              <a:gd name="T5" fmla="*/ 0 h 466379"/>
              <a:gd name="T6" fmla="*/ 1847276 w 4067982"/>
              <a:gd name="T7" fmla="*/ 0 h 466379"/>
              <a:gd name="T8" fmla="*/ 1887592 w 4067982"/>
              <a:gd name="T9" fmla="*/ 0 h 466379"/>
              <a:gd name="T10" fmla="*/ 2180390 w 4067982"/>
              <a:gd name="T11" fmla="*/ 0 h 466379"/>
              <a:gd name="T12" fmla="*/ 2220705 w 4067982"/>
              <a:gd name="T13" fmla="*/ 0 h 466379"/>
              <a:gd name="T14" fmla="*/ 2610060 w 4067982"/>
              <a:gd name="T15" fmla="*/ 0 h 466379"/>
              <a:gd name="T16" fmla="*/ 2616553 w 4067982"/>
              <a:gd name="T17" fmla="*/ 0 h 466379"/>
              <a:gd name="T18" fmla="*/ 3298705 w 4067982"/>
              <a:gd name="T19" fmla="*/ 0 h 466379"/>
              <a:gd name="T20" fmla="*/ 3339021 w 4067982"/>
              <a:gd name="T21" fmla="*/ 0 h 466379"/>
              <a:gd name="T22" fmla="*/ 4067982 w 4067982"/>
              <a:gd name="T23" fmla="*/ 0 h 466379"/>
              <a:gd name="T24" fmla="*/ 4027198 w 4067982"/>
              <a:gd name="T25" fmla="*/ 104290 h 466379"/>
              <a:gd name="T26" fmla="*/ 3339021 w 4067982"/>
              <a:gd name="T27" fmla="*/ 466379 h 466379"/>
              <a:gd name="T28" fmla="*/ 3298705 w 4067982"/>
              <a:gd name="T29" fmla="*/ 466379 h 466379"/>
              <a:gd name="T30" fmla="*/ 2909351 w 4067982"/>
              <a:gd name="T31" fmla="*/ 466379 h 466379"/>
              <a:gd name="T32" fmla="*/ 2220705 w 4067982"/>
              <a:gd name="T33" fmla="*/ 466379 h 466379"/>
              <a:gd name="T34" fmla="*/ 2180390 w 4067982"/>
              <a:gd name="T35" fmla="*/ 466379 h 466379"/>
              <a:gd name="T36" fmla="*/ 1887592 w 4067982"/>
              <a:gd name="T37" fmla="*/ 466379 h 466379"/>
              <a:gd name="T38" fmla="*/ 1847276 w 4067982"/>
              <a:gd name="T39" fmla="*/ 466379 h 466379"/>
              <a:gd name="T40" fmla="*/ 1457922 w 4067982"/>
              <a:gd name="T41" fmla="*/ 466379 h 466379"/>
              <a:gd name="T42" fmla="*/ 1451429 w 4067982"/>
              <a:gd name="T43" fmla="*/ 466379 h 466379"/>
              <a:gd name="T44" fmla="*/ 769276 w 4067982"/>
              <a:gd name="T45" fmla="*/ 466379 h 466379"/>
              <a:gd name="T46" fmla="*/ 728961 w 4067982"/>
              <a:gd name="T47" fmla="*/ 466379 h 466379"/>
              <a:gd name="T48" fmla="*/ 0 w 4067982"/>
              <a:gd name="T49" fmla="*/ 466379 h 466379"/>
              <a:gd name="T50" fmla="*/ 40783 w 4067982"/>
              <a:gd name="T51" fmla="*/ 362089 h 466379"/>
              <a:gd name="T52" fmla="*/ 728961 w 4067982"/>
              <a:gd name="T53" fmla="*/ 0 h 46637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4067982"/>
              <a:gd name="T82" fmla="*/ 0 h 466379"/>
              <a:gd name="T83" fmla="*/ 4067982 w 4067982"/>
              <a:gd name="T84" fmla="*/ 466379 h 46637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4067982" h="466379">
                <a:moveTo>
                  <a:pt x="728961" y="0"/>
                </a:moveTo>
                <a:lnTo>
                  <a:pt x="769276" y="0"/>
                </a:lnTo>
                <a:lnTo>
                  <a:pt x="1158631" y="0"/>
                </a:lnTo>
                <a:lnTo>
                  <a:pt x="1847276" y="0"/>
                </a:lnTo>
                <a:lnTo>
                  <a:pt x="1887592" y="0"/>
                </a:lnTo>
                <a:lnTo>
                  <a:pt x="2180390" y="0"/>
                </a:lnTo>
                <a:lnTo>
                  <a:pt x="2220705" y="0"/>
                </a:lnTo>
                <a:lnTo>
                  <a:pt x="2610060" y="0"/>
                </a:lnTo>
                <a:lnTo>
                  <a:pt x="2616553" y="0"/>
                </a:lnTo>
                <a:lnTo>
                  <a:pt x="3298705" y="0"/>
                </a:lnTo>
                <a:lnTo>
                  <a:pt x="3339021" y="0"/>
                </a:lnTo>
                <a:lnTo>
                  <a:pt x="4067982" y="0"/>
                </a:lnTo>
                <a:lnTo>
                  <a:pt x="4027198" y="104290"/>
                </a:lnTo>
                <a:cubicBezTo>
                  <a:pt x="3913817" y="317075"/>
                  <a:pt x="3648384" y="466379"/>
                  <a:pt x="3339021" y="466379"/>
                </a:cubicBezTo>
                <a:lnTo>
                  <a:pt x="3298705" y="466379"/>
                </a:lnTo>
                <a:lnTo>
                  <a:pt x="2909351" y="466379"/>
                </a:lnTo>
                <a:lnTo>
                  <a:pt x="2220705" y="466379"/>
                </a:lnTo>
                <a:lnTo>
                  <a:pt x="2180390" y="466379"/>
                </a:lnTo>
                <a:lnTo>
                  <a:pt x="1887592" y="466379"/>
                </a:lnTo>
                <a:lnTo>
                  <a:pt x="1847276" y="466379"/>
                </a:lnTo>
                <a:lnTo>
                  <a:pt x="1457922" y="466379"/>
                </a:lnTo>
                <a:lnTo>
                  <a:pt x="1451429" y="466379"/>
                </a:lnTo>
                <a:lnTo>
                  <a:pt x="769276" y="466379"/>
                </a:lnTo>
                <a:lnTo>
                  <a:pt x="728961" y="466379"/>
                </a:lnTo>
                <a:lnTo>
                  <a:pt x="0" y="466379"/>
                </a:lnTo>
                <a:lnTo>
                  <a:pt x="40783" y="362089"/>
                </a:lnTo>
                <a:cubicBezTo>
                  <a:pt x="154164" y="149304"/>
                  <a:pt x="419597" y="0"/>
                  <a:pt x="728961" y="0"/>
                </a:cubicBezTo>
                <a:close/>
              </a:path>
            </a:pathLst>
          </a:custGeom>
          <a:gradFill rotWithShape="1">
            <a:gsLst>
              <a:gs pos="0">
                <a:srgbClr val="8291AA"/>
              </a:gs>
              <a:gs pos="50000">
                <a:srgbClr val="6F84A3"/>
              </a:gs>
              <a:gs pos="100000">
                <a:srgbClr val="5F7491"/>
              </a:gs>
            </a:gsLst>
            <a:lin ang="5400000" scaled="1"/>
          </a:gradFill>
          <a:ln w="6350">
            <a:solidFill>
              <a:schemeClr val="accent2"/>
            </a:solidFill>
            <a:miter lim="800000"/>
            <a:headEnd/>
            <a:tailEnd/>
          </a:ln>
        </p:spPr>
        <p:txBody>
          <a:bodyPr lIns="216000" rIns="180000" anchor="ctr"/>
          <a:lstStyle/>
          <a:p>
            <a:pPr algn="ctr"/>
            <a:r>
              <a:rPr lang="zh-CN" altLang="en-US" sz="17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关于赛事</a:t>
            </a:r>
            <a:endParaRPr lang="zh-CN" altLang="en-US" sz="1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内容占位符 4"/>
          <p:cNvSpPr txBox="1">
            <a:spLocks noChangeArrowheads="1"/>
          </p:cNvSpPr>
          <p:nvPr/>
        </p:nvSpPr>
        <p:spPr>
          <a:xfrm>
            <a:off x="1004887" y="1292225"/>
            <a:ext cx="7210425" cy="29067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团队规模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团队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2-3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人（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即不能是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个人，也不能超过太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哦），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人最多参与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团队；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需提前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组队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提倡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跨现有团队选择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伙伴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提前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先选好伙伴，想好创意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超过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小队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参赛报名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以团队参赛进行报名；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报名通过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者将于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25-26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日之间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收到邀请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邮件；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9026" y="373886"/>
            <a:ext cx="3424260" cy="807214"/>
            <a:chOff x="-262680" y="2376000"/>
            <a:chExt cx="3143199" cy="633882"/>
          </a:xfrm>
        </p:grpSpPr>
        <p:pic>
          <p:nvPicPr>
            <p:cNvPr id="13" name="Picture 2" descr="c:\users\shendawen\documents\讯宜资料\长条.gi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2376000"/>
              <a:ext cx="2880519" cy="633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3"/>
            <p:cNvSpPr txBox="1"/>
            <p:nvPr/>
          </p:nvSpPr>
          <p:spPr bwMode="gray">
            <a:xfrm>
              <a:off x="-262680" y="2477675"/>
              <a:ext cx="2594848" cy="428943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algn="ctr" defTabSz="512763"/>
              <a:r>
                <a:rPr lang="zh-CN" altLang="en-US" sz="1800" b="1" dirty="0" smtClean="0">
                  <a:solidFill>
                    <a:schemeClr val="bg1"/>
                  </a:solidFill>
                  <a:latin typeface="Calibri" pitchFamily="34" charset="0"/>
                </a:rPr>
                <a:t>     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Calibri" pitchFamily="34" charset="0"/>
                </a:rPr>
                <a:t>How to Join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Calibri" pitchFamily="34" charset="0"/>
                </a:rPr>
                <a:t>？</a:t>
              </a:r>
              <a:endParaRPr lang="en-US" altLang="zh-CN" sz="28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538" y="158577"/>
            <a:ext cx="1891224" cy="4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0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401" y="153814"/>
            <a:ext cx="1891224" cy="449677"/>
          </a:xfrm>
          <a:prstGeom prst="rect">
            <a:avLst/>
          </a:prstGeom>
        </p:spPr>
      </p:pic>
      <p:pic>
        <p:nvPicPr>
          <p:cNvPr id="6" name="图片 1" descr="1049187_101322009_2_副本.jp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-23812"/>
            <a:ext cx="9144000" cy="516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 15"/>
          <p:cNvSpPr>
            <a:spLocks noChangeArrowheads="1"/>
          </p:cNvSpPr>
          <p:nvPr/>
        </p:nvSpPr>
        <p:spPr bwMode="auto">
          <a:xfrm>
            <a:off x="304799" y="153813"/>
            <a:ext cx="8566826" cy="4732511"/>
          </a:xfrm>
          <a:prstGeom prst="roundRect">
            <a:avLst>
              <a:gd name="adj" fmla="val 5180"/>
            </a:avLst>
          </a:prstGeom>
          <a:solidFill>
            <a:schemeClr val="bg1">
              <a:alpha val="81175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600" b="1">
              <a:latin typeface="Calibri" pitchFamily="34" charset="0"/>
            </a:endParaRPr>
          </a:p>
        </p:txBody>
      </p:sp>
      <p:sp>
        <p:nvSpPr>
          <p:cNvPr id="10" name="任意多边形 14"/>
          <p:cNvSpPr>
            <a:spLocks noChangeArrowheads="1"/>
          </p:cNvSpPr>
          <p:nvPr/>
        </p:nvSpPr>
        <p:spPr bwMode="auto">
          <a:xfrm>
            <a:off x="7080413" y="4608523"/>
            <a:ext cx="1622425" cy="387350"/>
          </a:xfrm>
          <a:custGeom>
            <a:avLst/>
            <a:gdLst>
              <a:gd name="T0" fmla="*/ 728961 w 4067982"/>
              <a:gd name="T1" fmla="*/ 0 h 466379"/>
              <a:gd name="T2" fmla="*/ 769276 w 4067982"/>
              <a:gd name="T3" fmla="*/ 0 h 466379"/>
              <a:gd name="T4" fmla="*/ 1158631 w 4067982"/>
              <a:gd name="T5" fmla="*/ 0 h 466379"/>
              <a:gd name="T6" fmla="*/ 1847276 w 4067982"/>
              <a:gd name="T7" fmla="*/ 0 h 466379"/>
              <a:gd name="T8" fmla="*/ 1887592 w 4067982"/>
              <a:gd name="T9" fmla="*/ 0 h 466379"/>
              <a:gd name="T10" fmla="*/ 2180390 w 4067982"/>
              <a:gd name="T11" fmla="*/ 0 h 466379"/>
              <a:gd name="T12" fmla="*/ 2220705 w 4067982"/>
              <a:gd name="T13" fmla="*/ 0 h 466379"/>
              <a:gd name="T14" fmla="*/ 2610060 w 4067982"/>
              <a:gd name="T15" fmla="*/ 0 h 466379"/>
              <a:gd name="T16" fmla="*/ 2616553 w 4067982"/>
              <a:gd name="T17" fmla="*/ 0 h 466379"/>
              <a:gd name="T18" fmla="*/ 3298705 w 4067982"/>
              <a:gd name="T19" fmla="*/ 0 h 466379"/>
              <a:gd name="T20" fmla="*/ 3339021 w 4067982"/>
              <a:gd name="T21" fmla="*/ 0 h 466379"/>
              <a:gd name="T22" fmla="*/ 4067982 w 4067982"/>
              <a:gd name="T23" fmla="*/ 0 h 466379"/>
              <a:gd name="T24" fmla="*/ 4027198 w 4067982"/>
              <a:gd name="T25" fmla="*/ 104290 h 466379"/>
              <a:gd name="T26" fmla="*/ 3339021 w 4067982"/>
              <a:gd name="T27" fmla="*/ 466379 h 466379"/>
              <a:gd name="T28" fmla="*/ 3298705 w 4067982"/>
              <a:gd name="T29" fmla="*/ 466379 h 466379"/>
              <a:gd name="T30" fmla="*/ 2909351 w 4067982"/>
              <a:gd name="T31" fmla="*/ 466379 h 466379"/>
              <a:gd name="T32" fmla="*/ 2220705 w 4067982"/>
              <a:gd name="T33" fmla="*/ 466379 h 466379"/>
              <a:gd name="T34" fmla="*/ 2180390 w 4067982"/>
              <a:gd name="T35" fmla="*/ 466379 h 466379"/>
              <a:gd name="T36" fmla="*/ 1887592 w 4067982"/>
              <a:gd name="T37" fmla="*/ 466379 h 466379"/>
              <a:gd name="T38" fmla="*/ 1847276 w 4067982"/>
              <a:gd name="T39" fmla="*/ 466379 h 466379"/>
              <a:gd name="T40" fmla="*/ 1457922 w 4067982"/>
              <a:gd name="T41" fmla="*/ 466379 h 466379"/>
              <a:gd name="T42" fmla="*/ 1451429 w 4067982"/>
              <a:gd name="T43" fmla="*/ 466379 h 466379"/>
              <a:gd name="T44" fmla="*/ 769276 w 4067982"/>
              <a:gd name="T45" fmla="*/ 466379 h 466379"/>
              <a:gd name="T46" fmla="*/ 728961 w 4067982"/>
              <a:gd name="T47" fmla="*/ 466379 h 466379"/>
              <a:gd name="T48" fmla="*/ 0 w 4067982"/>
              <a:gd name="T49" fmla="*/ 466379 h 466379"/>
              <a:gd name="T50" fmla="*/ 40783 w 4067982"/>
              <a:gd name="T51" fmla="*/ 362089 h 466379"/>
              <a:gd name="T52" fmla="*/ 728961 w 4067982"/>
              <a:gd name="T53" fmla="*/ 0 h 46637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4067982"/>
              <a:gd name="T82" fmla="*/ 0 h 466379"/>
              <a:gd name="T83" fmla="*/ 4067982 w 4067982"/>
              <a:gd name="T84" fmla="*/ 466379 h 46637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4067982" h="466379">
                <a:moveTo>
                  <a:pt x="728961" y="0"/>
                </a:moveTo>
                <a:lnTo>
                  <a:pt x="769276" y="0"/>
                </a:lnTo>
                <a:lnTo>
                  <a:pt x="1158631" y="0"/>
                </a:lnTo>
                <a:lnTo>
                  <a:pt x="1847276" y="0"/>
                </a:lnTo>
                <a:lnTo>
                  <a:pt x="1887592" y="0"/>
                </a:lnTo>
                <a:lnTo>
                  <a:pt x="2180390" y="0"/>
                </a:lnTo>
                <a:lnTo>
                  <a:pt x="2220705" y="0"/>
                </a:lnTo>
                <a:lnTo>
                  <a:pt x="2610060" y="0"/>
                </a:lnTo>
                <a:lnTo>
                  <a:pt x="2616553" y="0"/>
                </a:lnTo>
                <a:lnTo>
                  <a:pt x="3298705" y="0"/>
                </a:lnTo>
                <a:lnTo>
                  <a:pt x="3339021" y="0"/>
                </a:lnTo>
                <a:lnTo>
                  <a:pt x="4067982" y="0"/>
                </a:lnTo>
                <a:lnTo>
                  <a:pt x="4027198" y="104290"/>
                </a:lnTo>
                <a:cubicBezTo>
                  <a:pt x="3913817" y="317075"/>
                  <a:pt x="3648384" y="466379"/>
                  <a:pt x="3339021" y="466379"/>
                </a:cubicBezTo>
                <a:lnTo>
                  <a:pt x="3298705" y="466379"/>
                </a:lnTo>
                <a:lnTo>
                  <a:pt x="2909351" y="466379"/>
                </a:lnTo>
                <a:lnTo>
                  <a:pt x="2220705" y="466379"/>
                </a:lnTo>
                <a:lnTo>
                  <a:pt x="2180390" y="466379"/>
                </a:lnTo>
                <a:lnTo>
                  <a:pt x="1887592" y="466379"/>
                </a:lnTo>
                <a:lnTo>
                  <a:pt x="1847276" y="466379"/>
                </a:lnTo>
                <a:lnTo>
                  <a:pt x="1457922" y="466379"/>
                </a:lnTo>
                <a:lnTo>
                  <a:pt x="1451429" y="466379"/>
                </a:lnTo>
                <a:lnTo>
                  <a:pt x="769276" y="466379"/>
                </a:lnTo>
                <a:lnTo>
                  <a:pt x="728961" y="466379"/>
                </a:lnTo>
                <a:lnTo>
                  <a:pt x="0" y="466379"/>
                </a:lnTo>
                <a:lnTo>
                  <a:pt x="40783" y="362089"/>
                </a:lnTo>
                <a:cubicBezTo>
                  <a:pt x="154164" y="149304"/>
                  <a:pt x="419597" y="0"/>
                  <a:pt x="728961" y="0"/>
                </a:cubicBezTo>
                <a:close/>
              </a:path>
            </a:pathLst>
          </a:custGeom>
          <a:gradFill rotWithShape="1">
            <a:gsLst>
              <a:gs pos="0">
                <a:srgbClr val="8291AA"/>
              </a:gs>
              <a:gs pos="50000">
                <a:srgbClr val="6F84A3"/>
              </a:gs>
              <a:gs pos="100000">
                <a:srgbClr val="5F7491"/>
              </a:gs>
            </a:gsLst>
            <a:lin ang="5400000" scaled="1"/>
          </a:gradFill>
          <a:ln w="6350">
            <a:solidFill>
              <a:schemeClr val="accent2"/>
            </a:solidFill>
            <a:miter lim="800000"/>
            <a:headEnd/>
            <a:tailEnd/>
          </a:ln>
        </p:spPr>
        <p:txBody>
          <a:bodyPr lIns="216000" rIns="180000" anchor="ctr"/>
          <a:lstStyle/>
          <a:p>
            <a:pPr algn="ctr"/>
            <a:r>
              <a:rPr lang="zh-CN" altLang="en-US" sz="17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关于赛事</a:t>
            </a:r>
            <a:endParaRPr lang="zh-CN" altLang="en-US" sz="1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内容占位符 4"/>
          <p:cNvSpPr txBox="1">
            <a:spLocks noChangeArrowheads="1"/>
          </p:cNvSpPr>
          <p:nvPr/>
        </p:nvSpPr>
        <p:spPr>
          <a:xfrm>
            <a:off x="1004887" y="1208106"/>
            <a:ext cx="7439026" cy="3449619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建议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是能创业，能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盈利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，需要将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其开发上线，至少有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Demo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的产出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命题范围：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1600" b="1" dirty="0">
                <a:latin typeface="微软雅黑" pitchFamily="34" charset="-122"/>
                <a:ea typeface="微软雅黑" pitchFamily="34" charset="-122"/>
              </a:rPr>
              <a:t>数据产品或</a:t>
            </a:r>
            <a:r>
              <a:rPr lang="zh-CN" altLang="zh-CN" sz="1600" b="1" dirty="0" smtClean="0"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对互联网的数据或者第三方的数据进行采集、分析和加工，形成服务于企业的数据产品，然后通过提供批量数据或者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盈利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） 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</a:rPr>
              <a:t>SaaS</a:t>
            </a:r>
            <a:r>
              <a:rPr lang="zh-CN" altLang="zh-CN" sz="1600" b="1" dirty="0" smtClean="0"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部署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在云端，通过浏览器或者客户端提供给企业用户或者个人用户使用，满足其某一个方面的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zh-CN" altLang="zh-CN" sz="1600" i="1" dirty="0">
                <a:latin typeface="微软雅黑" pitchFamily="34" charset="-122"/>
                <a:ea typeface="微软雅黑" pitchFamily="34" charset="-122"/>
              </a:rPr>
              <a:t>您当前本职工作中所作的产品不应当作为黑客马拉松中的创作，不过你可以使用它们来作为</a:t>
            </a:r>
            <a:r>
              <a:rPr lang="zh-CN" altLang="zh-CN" sz="1600" i="1" dirty="0" smtClean="0">
                <a:latin typeface="微软雅黑" pitchFamily="34" charset="-122"/>
                <a:ea typeface="微软雅黑" pitchFamily="34" charset="-122"/>
              </a:rPr>
              <a:t>工具</a:t>
            </a:r>
            <a:r>
              <a:rPr lang="zh-CN" altLang="en-US" sz="1600" i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600" i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9026" y="373886"/>
            <a:ext cx="3424260" cy="807214"/>
            <a:chOff x="-262680" y="2376000"/>
            <a:chExt cx="3143199" cy="633882"/>
          </a:xfrm>
        </p:grpSpPr>
        <p:pic>
          <p:nvPicPr>
            <p:cNvPr id="13" name="Picture 2" descr="c:\users\shendawen\documents\讯宜资料\长条.gi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2376000"/>
              <a:ext cx="2880519" cy="633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3"/>
            <p:cNvSpPr txBox="1"/>
            <p:nvPr/>
          </p:nvSpPr>
          <p:spPr bwMode="gray">
            <a:xfrm>
              <a:off x="-262680" y="2477675"/>
              <a:ext cx="2594848" cy="428943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algn="ctr" defTabSz="512763"/>
              <a:r>
                <a:rPr lang="zh-CN" altLang="en-US" sz="1800" b="1" dirty="0" smtClean="0">
                  <a:solidFill>
                    <a:schemeClr val="bg1"/>
                  </a:solidFill>
                  <a:latin typeface="Calibri" pitchFamily="34" charset="0"/>
                </a:rPr>
                <a:t>     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Calibri" pitchFamily="34" charset="0"/>
                </a:rPr>
                <a:t>How to Play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Calibri" pitchFamily="34" charset="0"/>
                </a:rPr>
                <a:t>？</a:t>
              </a:r>
              <a:endParaRPr lang="en-US" altLang="zh-CN" sz="28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538" y="158577"/>
            <a:ext cx="1891224" cy="4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0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401" y="153814"/>
            <a:ext cx="1891224" cy="449677"/>
          </a:xfrm>
          <a:prstGeom prst="rect">
            <a:avLst/>
          </a:prstGeom>
        </p:spPr>
      </p:pic>
      <p:pic>
        <p:nvPicPr>
          <p:cNvPr id="6" name="图片 1" descr="1049187_101322009_2_副本.jp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-23812"/>
            <a:ext cx="9144000" cy="516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 15"/>
          <p:cNvSpPr>
            <a:spLocks noChangeArrowheads="1"/>
          </p:cNvSpPr>
          <p:nvPr/>
        </p:nvSpPr>
        <p:spPr bwMode="auto">
          <a:xfrm>
            <a:off x="304799" y="153813"/>
            <a:ext cx="8566826" cy="4732511"/>
          </a:xfrm>
          <a:prstGeom prst="roundRect">
            <a:avLst>
              <a:gd name="adj" fmla="val 5180"/>
            </a:avLst>
          </a:prstGeom>
          <a:solidFill>
            <a:schemeClr val="bg1">
              <a:alpha val="81175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600" b="1">
              <a:latin typeface="Calibri" pitchFamily="34" charset="0"/>
            </a:endParaRPr>
          </a:p>
        </p:txBody>
      </p:sp>
      <p:sp>
        <p:nvSpPr>
          <p:cNvPr id="10" name="任意多边形 14"/>
          <p:cNvSpPr>
            <a:spLocks noChangeArrowheads="1"/>
          </p:cNvSpPr>
          <p:nvPr/>
        </p:nvSpPr>
        <p:spPr bwMode="auto">
          <a:xfrm>
            <a:off x="7080413" y="4608523"/>
            <a:ext cx="1622425" cy="387350"/>
          </a:xfrm>
          <a:custGeom>
            <a:avLst/>
            <a:gdLst>
              <a:gd name="T0" fmla="*/ 728961 w 4067982"/>
              <a:gd name="T1" fmla="*/ 0 h 466379"/>
              <a:gd name="T2" fmla="*/ 769276 w 4067982"/>
              <a:gd name="T3" fmla="*/ 0 h 466379"/>
              <a:gd name="T4" fmla="*/ 1158631 w 4067982"/>
              <a:gd name="T5" fmla="*/ 0 h 466379"/>
              <a:gd name="T6" fmla="*/ 1847276 w 4067982"/>
              <a:gd name="T7" fmla="*/ 0 h 466379"/>
              <a:gd name="T8" fmla="*/ 1887592 w 4067982"/>
              <a:gd name="T9" fmla="*/ 0 h 466379"/>
              <a:gd name="T10" fmla="*/ 2180390 w 4067982"/>
              <a:gd name="T11" fmla="*/ 0 h 466379"/>
              <a:gd name="T12" fmla="*/ 2220705 w 4067982"/>
              <a:gd name="T13" fmla="*/ 0 h 466379"/>
              <a:gd name="T14" fmla="*/ 2610060 w 4067982"/>
              <a:gd name="T15" fmla="*/ 0 h 466379"/>
              <a:gd name="T16" fmla="*/ 2616553 w 4067982"/>
              <a:gd name="T17" fmla="*/ 0 h 466379"/>
              <a:gd name="T18" fmla="*/ 3298705 w 4067982"/>
              <a:gd name="T19" fmla="*/ 0 h 466379"/>
              <a:gd name="T20" fmla="*/ 3339021 w 4067982"/>
              <a:gd name="T21" fmla="*/ 0 h 466379"/>
              <a:gd name="T22" fmla="*/ 4067982 w 4067982"/>
              <a:gd name="T23" fmla="*/ 0 h 466379"/>
              <a:gd name="T24" fmla="*/ 4027198 w 4067982"/>
              <a:gd name="T25" fmla="*/ 104290 h 466379"/>
              <a:gd name="T26" fmla="*/ 3339021 w 4067982"/>
              <a:gd name="T27" fmla="*/ 466379 h 466379"/>
              <a:gd name="T28" fmla="*/ 3298705 w 4067982"/>
              <a:gd name="T29" fmla="*/ 466379 h 466379"/>
              <a:gd name="T30" fmla="*/ 2909351 w 4067982"/>
              <a:gd name="T31" fmla="*/ 466379 h 466379"/>
              <a:gd name="T32" fmla="*/ 2220705 w 4067982"/>
              <a:gd name="T33" fmla="*/ 466379 h 466379"/>
              <a:gd name="T34" fmla="*/ 2180390 w 4067982"/>
              <a:gd name="T35" fmla="*/ 466379 h 466379"/>
              <a:gd name="T36" fmla="*/ 1887592 w 4067982"/>
              <a:gd name="T37" fmla="*/ 466379 h 466379"/>
              <a:gd name="T38" fmla="*/ 1847276 w 4067982"/>
              <a:gd name="T39" fmla="*/ 466379 h 466379"/>
              <a:gd name="T40" fmla="*/ 1457922 w 4067982"/>
              <a:gd name="T41" fmla="*/ 466379 h 466379"/>
              <a:gd name="T42" fmla="*/ 1451429 w 4067982"/>
              <a:gd name="T43" fmla="*/ 466379 h 466379"/>
              <a:gd name="T44" fmla="*/ 769276 w 4067982"/>
              <a:gd name="T45" fmla="*/ 466379 h 466379"/>
              <a:gd name="T46" fmla="*/ 728961 w 4067982"/>
              <a:gd name="T47" fmla="*/ 466379 h 466379"/>
              <a:gd name="T48" fmla="*/ 0 w 4067982"/>
              <a:gd name="T49" fmla="*/ 466379 h 466379"/>
              <a:gd name="T50" fmla="*/ 40783 w 4067982"/>
              <a:gd name="T51" fmla="*/ 362089 h 466379"/>
              <a:gd name="T52" fmla="*/ 728961 w 4067982"/>
              <a:gd name="T53" fmla="*/ 0 h 46637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4067982"/>
              <a:gd name="T82" fmla="*/ 0 h 466379"/>
              <a:gd name="T83" fmla="*/ 4067982 w 4067982"/>
              <a:gd name="T84" fmla="*/ 466379 h 46637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4067982" h="466379">
                <a:moveTo>
                  <a:pt x="728961" y="0"/>
                </a:moveTo>
                <a:lnTo>
                  <a:pt x="769276" y="0"/>
                </a:lnTo>
                <a:lnTo>
                  <a:pt x="1158631" y="0"/>
                </a:lnTo>
                <a:lnTo>
                  <a:pt x="1847276" y="0"/>
                </a:lnTo>
                <a:lnTo>
                  <a:pt x="1887592" y="0"/>
                </a:lnTo>
                <a:lnTo>
                  <a:pt x="2180390" y="0"/>
                </a:lnTo>
                <a:lnTo>
                  <a:pt x="2220705" y="0"/>
                </a:lnTo>
                <a:lnTo>
                  <a:pt x="2610060" y="0"/>
                </a:lnTo>
                <a:lnTo>
                  <a:pt x="2616553" y="0"/>
                </a:lnTo>
                <a:lnTo>
                  <a:pt x="3298705" y="0"/>
                </a:lnTo>
                <a:lnTo>
                  <a:pt x="3339021" y="0"/>
                </a:lnTo>
                <a:lnTo>
                  <a:pt x="4067982" y="0"/>
                </a:lnTo>
                <a:lnTo>
                  <a:pt x="4027198" y="104290"/>
                </a:lnTo>
                <a:cubicBezTo>
                  <a:pt x="3913817" y="317075"/>
                  <a:pt x="3648384" y="466379"/>
                  <a:pt x="3339021" y="466379"/>
                </a:cubicBezTo>
                <a:lnTo>
                  <a:pt x="3298705" y="466379"/>
                </a:lnTo>
                <a:lnTo>
                  <a:pt x="2909351" y="466379"/>
                </a:lnTo>
                <a:lnTo>
                  <a:pt x="2220705" y="466379"/>
                </a:lnTo>
                <a:lnTo>
                  <a:pt x="2180390" y="466379"/>
                </a:lnTo>
                <a:lnTo>
                  <a:pt x="1887592" y="466379"/>
                </a:lnTo>
                <a:lnTo>
                  <a:pt x="1847276" y="466379"/>
                </a:lnTo>
                <a:lnTo>
                  <a:pt x="1457922" y="466379"/>
                </a:lnTo>
                <a:lnTo>
                  <a:pt x="1451429" y="466379"/>
                </a:lnTo>
                <a:lnTo>
                  <a:pt x="769276" y="466379"/>
                </a:lnTo>
                <a:lnTo>
                  <a:pt x="728961" y="466379"/>
                </a:lnTo>
                <a:lnTo>
                  <a:pt x="0" y="466379"/>
                </a:lnTo>
                <a:lnTo>
                  <a:pt x="40783" y="362089"/>
                </a:lnTo>
                <a:cubicBezTo>
                  <a:pt x="154164" y="149304"/>
                  <a:pt x="419597" y="0"/>
                  <a:pt x="728961" y="0"/>
                </a:cubicBezTo>
                <a:close/>
              </a:path>
            </a:pathLst>
          </a:custGeom>
          <a:gradFill rotWithShape="1">
            <a:gsLst>
              <a:gs pos="0">
                <a:srgbClr val="8291AA"/>
              </a:gs>
              <a:gs pos="50000">
                <a:srgbClr val="6F84A3"/>
              </a:gs>
              <a:gs pos="100000">
                <a:srgbClr val="5F7491"/>
              </a:gs>
            </a:gsLst>
            <a:lin ang="5400000" scaled="1"/>
          </a:gradFill>
          <a:ln w="6350">
            <a:solidFill>
              <a:schemeClr val="accent2"/>
            </a:solidFill>
            <a:miter lim="800000"/>
            <a:headEnd/>
            <a:tailEnd/>
          </a:ln>
        </p:spPr>
        <p:txBody>
          <a:bodyPr lIns="216000" rIns="180000" anchor="ctr"/>
          <a:lstStyle/>
          <a:p>
            <a:pPr algn="ctr"/>
            <a:r>
              <a:rPr lang="zh-CN" altLang="en-US" sz="17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关于赛事</a:t>
            </a:r>
            <a:endParaRPr lang="zh-CN" altLang="en-US" sz="1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内容占位符 4"/>
          <p:cNvSpPr txBox="1">
            <a:spLocks noChangeArrowheads="1"/>
          </p:cNvSpPr>
          <p:nvPr/>
        </p:nvSpPr>
        <p:spPr>
          <a:xfrm>
            <a:off x="1004887" y="1484360"/>
            <a:ext cx="7439026" cy="163987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技术要求：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代码在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上公开，大家都可以看到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 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运行在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DataFoundry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之中，如果数据产品则要上架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DataHub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9026" y="373886"/>
            <a:ext cx="3424260" cy="807214"/>
            <a:chOff x="-262680" y="2376000"/>
            <a:chExt cx="3143199" cy="633882"/>
          </a:xfrm>
        </p:grpSpPr>
        <p:pic>
          <p:nvPicPr>
            <p:cNvPr id="13" name="Picture 2" descr="c:\users\shendawen\documents\讯宜资料\长条.gi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2376000"/>
              <a:ext cx="2880519" cy="633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3"/>
            <p:cNvSpPr txBox="1"/>
            <p:nvPr/>
          </p:nvSpPr>
          <p:spPr bwMode="gray">
            <a:xfrm>
              <a:off x="-262680" y="2477675"/>
              <a:ext cx="2594848" cy="428943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algn="ctr" defTabSz="512763"/>
              <a:r>
                <a:rPr lang="zh-CN" altLang="en-US" sz="1800" b="1" dirty="0" smtClean="0">
                  <a:solidFill>
                    <a:schemeClr val="bg1"/>
                  </a:solidFill>
                  <a:latin typeface="Calibri" pitchFamily="34" charset="0"/>
                </a:rPr>
                <a:t>     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Calibri" pitchFamily="34" charset="0"/>
                </a:rPr>
                <a:t>How to Play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Calibri" pitchFamily="34" charset="0"/>
                </a:rPr>
                <a:t>？</a:t>
              </a:r>
              <a:endParaRPr lang="en-US" altLang="zh-CN" sz="28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538" y="158577"/>
            <a:ext cx="1891224" cy="4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7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1" descr="1049187_101322009_2_副本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-23812"/>
            <a:ext cx="9144000" cy="516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圆角矩形 15"/>
          <p:cNvSpPr>
            <a:spLocks noChangeArrowheads="1"/>
          </p:cNvSpPr>
          <p:nvPr/>
        </p:nvSpPr>
        <p:spPr bwMode="auto">
          <a:xfrm>
            <a:off x="314325" y="153813"/>
            <a:ext cx="8566826" cy="4732511"/>
          </a:xfrm>
          <a:prstGeom prst="roundRect">
            <a:avLst>
              <a:gd name="adj" fmla="val 5180"/>
            </a:avLst>
          </a:prstGeom>
          <a:solidFill>
            <a:schemeClr val="bg1">
              <a:alpha val="81175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600" b="1">
              <a:latin typeface="Calibri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538" y="158577"/>
            <a:ext cx="1891224" cy="449677"/>
          </a:xfrm>
          <a:prstGeom prst="rect">
            <a:avLst/>
          </a:prstGeom>
        </p:spPr>
      </p:pic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2032323" y="2022516"/>
            <a:ext cx="5245100" cy="685800"/>
            <a:chOff x="0" y="0"/>
            <a:chExt cx="5244477" cy="685800"/>
          </a:xfrm>
        </p:grpSpPr>
        <p:sp>
          <p:nvSpPr>
            <p:cNvPr id="29" name="任意多边形 2"/>
            <p:cNvSpPr>
              <a:spLocks noChangeArrowheads="1"/>
            </p:cNvSpPr>
            <p:nvPr/>
          </p:nvSpPr>
          <p:spPr bwMode="auto">
            <a:xfrm>
              <a:off x="1095316" y="0"/>
              <a:ext cx="4149161" cy="685800"/>
            </a:xfrm>
            <a:custGeom>
              <a:avLst/>
              <a:gdLst>
                <a:gd name="T0" fmla="*/ 0 w 4149161"/>
                <a:gd name="T1" fmla="*/ 0 h 685800"/>
                <a:gd name="T2" fmla="*/ 4149161 w 4149161"/>
                <a:gd name="T3" fmla="*/ 0 h 685800"/>
                <a:gd name="T4" fmla="*/ 4149161 w 4149161"/>
                <a:gd name="T5" fmla="*/ 685800 h 685800"/>
                <a:gd name="T6" fmla="*/ 0 w 4149161"/>
                <a:gd name="T7" fmla="*/ 685800 h 685800"/>
                <a:gd name="T8" fmla="*/ 342900 w 4149161"/>
                <a:gd name="T9" fmla="*/ 342900 h 685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49161"/>
                <a:gd name="T16" fmla="*/ 0 h 685800"/>
                <a:gd name="T17" fmla="*/ 4149161 w 4149161"/>
                <a:gd name="T18" fmla="*/ 685800 h 6858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49161" h="685800">
                  <a:moveTo>
                    <a:pt x="0" y="0"/>
                  </a:moveTo>
                  <a:lnTo>
                    <a:pt x="4149161" y="0"/>
                  </a:lnTo>
                  <a:lnTo>
                    <a:pt x="4149161" y="685800"/>
                  </a:lnTo>
                  <a:lnTo>
                    <a:pt x="0" y="685800"/>
                  </a:lnTo>
                  <a:lnTo>
                    <a:pt x="342900" y="342900"/>
                  </a:lnTo>
                  <a:close/>
                </a:path>
              </a:pathLst>
            </a:custGeom>
            <a:gradFill rotWithShape="1">
              <a:gsLst>
                <a:gs pos="0">
                  <a:srgbClr val="8291AA"/>
                </a:gs>
                <a:gs pos="50000">
                  <a:srgbClr val="6F84A3"/>
                </a:gs>
                <a:gs pos="100000">
                  <a:srgbClr val="5F7491"/>
                </a:gs>
              </a:gsLst>
              <a:lin ang="5400000" scaled="1"/>
            </a:gradFill>
            <a:ln w="6350">
              <a:noFill/>
              <a:miter lim="800000"/>
              <a:headEnd/>
              <a:tailEnd/>
            </a:ln>
          </p:spPr>
          <p:txBody>
            <a:bodyPr lIns="360000" anchor="ctr"/>
            <a:lstStyle/>
            <a:p>
              <a:pPr algn="ctr"/>
              <a:r>
                <a:rPr lang="zh-CN" altLang="en-US" sz="24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赛事安排</a:t>
              </a:r>
              <a:endParaRPr lang="zh-CN" altLang="en-US" sz="2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33" name="任意多边形 5"/>
            <p:cNvSpPr>
              <a:spLocks noChangeArrowheads="1"/>
            </p:cNvSpPr>
            <p:nvPr/>
          </p:nvSpPr>
          <p:spPr bwMode="auto">
            <a:xfrm>
              <a:off x="0" y="0"/>
              <a:ext cx="1295342" cy="685800"/>
            </a:xfrm>
            <a:custGeom>
              <a:avLst/>
              <a:gdLst>
                <a:gd name="T0" fmla="*/ 0 w 1295342"/>
                <a:gd name="T1" fmla="*/ 0 h 685800"/>
                <a:gd name="T2" fmla="*/ 952442 w 1295342"/>
                <a:gd name="T3" fmla="*/ 0 h 685800"/>
                <a:gd name="T4" fmla="*/ 1295342 w 1295342"/>
                <a:gd name="T5" fmla="*/ 342900 h 685800"/>
                <a:gd name="T6" fmla="*/ 952442 w 1295342"/>
                <a:gd name="T7" fmla="*/ 685800 h 685800"/>
                <a:gd name="T8" fmla="*/ 0 w 1295342"/>
                <a:gd name="T9" fmla="*/ 685800 h 685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5342"/>
                <a:gd name="T16" fmla="*/ 0 h 685800"/>
                <a:gd name="T17" fmla="*/ 1295342 w 1295342"/>
                <a:gd name="T18" fmla="*/ 685800 h 6858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5342" h="685800">
                  <a:moveTo>
                    <a:pt x="0" y="0"/>
                  </a:moveTo>
                  <a:lnTo>
                    <a:pt x="952442" y="0"/>
                  </a:lnTo>
                  <a:lnTo>
                    <a:pt x="1295342" y="342900"/>
                  </a:lnTo>
                  <a:lnTo>
                    <a:pt x="952442" y="685800"/>
                  </a:lnTo>
                  <a:lnTo>
                    <a:pt x="0" y="685800"/>
                  </a:lnTo>
                  <a:close/>
                </a:path>
              </a:pathLst>
            </a:custGeom>
            <a:gradFill rotWithShape="1">
              <a:gsLst>
                <a:gs pos="0">
                  <a:srgbClr val="8291AA"/>
                </a:gs>
                <a:gs pos="50000">
                  <a:srgbClr val="6F84A3"/>
                </a:gs>
                <a:gs pos="100000">
                  <a:srgbClr val="5F7491"/>
                </a:gs>
              </a:gsLst>
              <a:lin ang="5400000" scaled="1"/>
            </a:gradFill>
            <a:ln w="6350">
              <a:noFill/>
              <a:miter lim="800000"/>
              <a:headEnd/>
              <a:tailEnd/>
            </a:ln>
          </p:spPr>
          <p:txBody>
            <a:bodyPr rIns="288000" anchor="ctr"/>
            <a:lstStyle/>
            <a:p>
              <a:pPr algn="ctr"/>
              <a:r>
                <a:rPr lang="en-US" sz="24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  <a:sym typeface="Arial" pitchFamily="34" charset="0"/>
                </a:rPr>
                <a:t>02</a:t>
              </a:r>
              <a:endPara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568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1819</TotalTime>
  <Words>868</Words>
  <Application>Microsoft Macintosh PowerPoint</Application>
  <PresentationFormat>全屏显示(16:9)</PresentationFormat>
  <Paragraphs>110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Calibri</vt:lpstr>
      <vt:lpstr>Wingdings</vt:lpstr>
      <vt:lpstr>黑体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单击此处添加标题</dc:title>
  <dc:creator>Yiwei Chen</dc:creator>
  <cp:lastModifiedBy>ckhutl</cp:lastModifiedBy>
  <cp:revision>260</cp:revision>
  <dcterms:created xsi:type="dcterms:W3CDTF">2016-03-22T06:24:35Z</dcterms:created>
  <dcterms:modified xsi:type="dcterms:W3CDTF">2016-08-17T00:57:45Z</dcterms:modified>
</cp:coreProperties>
</file>