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7BCD88-17D1-4CEF-894F-696ED50B0D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333CFF-05C5-441F-972B-F3D1D67F6F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4/24/2022 12:05:16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07BF64E-E00C-402D-B248-017CD2319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139"/>
            <a:ext cx="12192000" cy="61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2022-04-24T17:05:17Z</dcterms:created>
  <dcterms:modified xsi:type="dcterms:W3CDTF">2022-04-24T17:05:17Z</dcterms:modified>
</cp:coreProperties>
</file>