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5981F27-FA7E-4DF9-B81C-ADDB3681D1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9A1B43-FD73-42A0-92D2-87702B2B42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4/24/2022 12:05:46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FA875B0-33A1-4863-BE2D-F96587C07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80" y="0"/>
            <a:ext cx="9844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62E09FC-2FFB-45BE-9293-F620EB2F0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4" y="0"/>
            <a:ext cx="918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76E2952-013D-4917-BA95-1A11F71EC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21"/>
            <a:ext cx="12192000" cy="61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2022-04-24T17:05:48Z</dcterms:created>
  <dcterms:modified xsi:type="dcterms:W3CDTF">2022-04-24T17:05:48Z</dcterms:modified>
</cp:coreProperties>
</file>